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1" r:id="rId1"/>
  </p:sldMasterIdLst>
  <p:sldIdLst>
    <p:sldId id="256" r:id="rId2"/>
    <p:sldId id="269" r:id="rId3"/>
    <p:sldId id="257" r:id="rId4"/>
    <p:sldId id="258" r:id="rId5"/>
    <p:sldId id="259" r:id="rId6"/>
    <p:sldId id="260" r:id="rId7"/>
    <p:sldId id="261" r:id="rId8"/>
    <p:sldId id="262" r:id="rId9"/>
    <p:sldId id="263" r:id="rId10"/>
    <p:sldId id="264" r:id="rId11"/>
    <p:sldId id="265" r:id="rId12"/>
    <p:sldId id="266" r:id="rId13"/>
    <p:sldId id="267" r:id="rId14"/>
  </p:sldIdLst>
  <p:sldSz cx="10080625" cy="5670550"/>
  <p:notesSz cx="7559675" cy="10691813"/>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34" d="100"/>
          <a:sy n="134" d="100"/>
        </p:scale>
        <p:origin x="-528" y="354"/>
      </p:cViewPr>
      <p:guideLst>
        <p:guide orient="horz" pos="1786"/>
        <p:guide pos="317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32F5BD-F251-46D8-B770-7616D607EDA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pl-PL"/>
        </a:p>
      </dgm:t>
    </dgm:pt>
    <dgm:pt modelId="{C51CCC0B-9F13-4469-A56D-AF0C01DE4EBC}">
      <dgm:prSet/>
      <dgm:spPr/>
      <dgm:t>
        <a:bodyPr/>
        <a:lstStyle/>
        <a:p>
          <a:pPr rtl="0"/>
          <a:r>
            <a:rPr lang="pl-PL" b="0" dirty="0" smtClean="0"/>
            <a:t>projekt MAKEITREAL ( 2017-2018) powstał w ramach  programu  unijnego ERASMUS+.  Główne zadania projektu, to motywowanie uczniów do nauki przedmiotów technicznych naukę projektowania i drukowania obiektów  3D.  W ramach projektu odbywały się zajęcia na terenie szkoły prowadzone przez pracowników naukowych Wydziału Fizyki Politechniki Warszawskiej i nauczycieli liceum, którzy tajniki projektowania i drukowania poznawali w ramach kursów, które odbywały się u partnerów projektu ( między innymi w Salonikach, Nikozji i Ankarze ). </a:t>
          </a:r>
          <a:endParaRPr lang="pl-PL" dirty="0"/>
        </a:p>
      </dgm:t>
    </dgm:pt>
    <dgm:pt modelId="{A6AEA89D-23F1-4DD3-B69A-032222D4B575}" type="parTrans" cxnId="{86D6311B-5CE3-45CC-A9F1-30E8FA334088}">
      <dgm:prSet/>
      <dgm:spPr/>
      <dgm:t>
        <a:bodyPr/>
        <a:lstStyle/>
        <a:p>
          <a:endParaRPr lang="pl-PL"/>
        </a:p>
      </dgm:t>
    </dgm:pt>
    <dgm:pt modelId="{699E5EF9-934F-45A1-BAFC-94D8B587E3B4}" type="sibTrans" cxnId="{86D6311B-5CE3-45CC-A9F1-30E8FA334088}">
      <dgm:prSet/>
      <dgm:spPr/>
      <dgm:t>
        <a:bodyPr/>
        <a:lstStyle/>
        <a:p>
          <a:endParaRPr lang="pl-PL"/>
        </a:p>
      </dgm:t>
    </dgm:pt>
    <dgm:pt modelId="{8B1DCF7E-2797-49C7-B5D9-55A134721C4C}" type="pres">
      <dgm:prSet presAssocID="{EE32F5BD-F251-46D8-B770-7616D607EDA9}" presName="linear" presStyleCnt="0">
        <dgm:presLayoutVars>
          <dgm:animLvl val="lvl"/>
          <dgm:resizeHandles val="exact"/>
        </dgm:presLayoutVars>
      </dgm:prSet>
      <dgm:spPr/>
      <dgm:t>
        <a:bodyPr/>
        <a:lstStyle/>
        <a:p>
          <a:endParaRPr lang="pl-PL"/>
        </a:p>
      </dgm:t>
    </dgm:pt>
    <dgm:pt modelId="{246235E8-2123-45DB-917C-B99B5461B20D}" type="pres">
      <dgm:prSet presAssocID="{C51CCC0B-9F13-4469-A56D-AF0C01DE4EBC}" presName="parentText" presStyleLbl="node1" presStyleIdx="0" presStyleCnt="1">
        <dgm:presLayoutVars>
          <dgm:chMax val="0"/>
          <dgm:bulletEnabled val="1"/>
        </dgm:presLayoutVars>
      </dgm:prSet>
      <dgm:spPr/>
      <dgm:t>
        <a:bodyPr/>
        <a:lstStyle/>
        <a:p>
          <a:endParaRPr lang="pl-PL"/>
        </a:p>
      </dgm:t>
    </dgm:pt>
  </dgm:ptLst>
  <dgm:cxnLst>
    <dgm:cxn modelId="{86D6311B-5CE3-45CC-A9F1-30E8FA334088}" srcId="{EE32F5BD-F251-46D8-B770-7616D607EDA9}" destId="{C51CCC0B-9F13-4469-A56D-AF0C01DE4EBC}" srcOrd="0" destOrd="0" parTransId="{A6AEA89D-23F1-4DD3-B69A-032222D4B575}" sibTransId="{699E5EF9-934F-45A1-BAFC-94D8B587E3B4}"/>
    <dgm:cxn modelId="{8ACF26AA-ECCB-4850-897A-6DAFDAE6EE42}" type="presOf" srcId="{C51CCC0B-9F13-4469-A56D-AF0C01DE4EBC}" destId="{246235E8-2123-45DB-917C-B99B5461B20D}" srcOrd="0" destOrd="0" presId="urn:microsoft.com/office/officeart/2005/8/layout/vList2"/>
    <dgm:cxn modelId="{C7D89861-85B1-40BF-AEFC-96390CB64899}" type="presOf" srcId="{EE32F5BD-F251-46D8-B770-7616D607EDA9}" destId="{8B1DCF7E-2797-49C7-B5D9-55A134721C4C}" srcOrd="0" destOrd="0" presId="urn:microsoft.com/office/officeart/2005/8/layout/vList2"/>
    <dgm:cxn modelId="{C9849E6E-63A1-4F8B-A7F8-0AD8AA7C9446}" type="presParOf" srcId="{8B1DCF7E-2797-49C7-B5D9-55A134721C4C}" destId="{246235E8-2123-45DB-917C-B99B5461B20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6F7284-D54A-4459-B961-B4EE2640005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pl-PL"/>
        </a:p>
      </dgm:t>
    </dgm:pt>
    <dgm:pt modelId="{1961672E-FC7F-4589-9037-8527F2E818C2}">
      <dgm:prSet/>
      <dgm:spPr/>
      <dgm:t>
        <a:bodyPr/>
        <a:lstStyle/>
        <a:p>
          <a:pPr rtl="0"/>
          <a:r>
            <a:rPr lang="pl-PL" b="0" smtClean="0"/>
            <a:t>Projekt Holomaker podobny w założeniach do projektu MAKEITREAL powstał także w ramach  programu  unijnego ERASMUS+.  Tym razem zachętą do podjęcia nauki przedmiotów technicznych, było teoretyczne i praktyczne poznanie technik holografii. W ramach projektu uczniowie mieli okazję samodzielnie tworzyć hologramy. </a:t>
          </a:r>
          <a:endParaRPr lang="pl-PL"/>
        </a:p>
      </dgm:t>
    </dgm:pt>
    <dgm:pt modelId="{19F9D623-D80F-4889-ACB8-2928C733A491}" type="parTrans" cxnId="{C919BE23-B34B-45BF-BB63-E1C3FA3DD4A9}">
      <dgm:prSet/>
      <dgm:spPr/>
      <dgm:t>
        <a:bodyPr/>
        <a:lstStyle/>
        <a:p>
          <a:endParaRPr lang="pl-PL"/>
        </a:p>
      </dgm:t>
    </dgm:pt>
    <dgm:pt modelId="{1A155A5F-38DA-4E3A-BEF0-6E48A52B6CB1}" type="sibTrans" cxnId="{C919BE23-B34B-45BF-BB63-E1C3FA3DD4A9}">
      <dgm:prSet/>
      <dgm:spPr/>
      <dgm:t>
        <a:bodyPr/>
        <a:lstStyle/>
        <a:p>
          <a:endParaRPr lang="pl-PL"/>
        </a:p>
      </dgm:t>
    </dgm:pt>
    <dgm:pt modelId="{FD4F2D0B-5360-4AF2-87A4-2B069A8C12AD}" type="pres">
      <dgm:prSet presAssocID="{366F7284-D54A-4459-B961-B4EE26400054}" presName="linear" presStyleCnt="0">
        <dgm:presLayoutVars>
          <dgm:animLvl val="lvl"/>
          <dgm:resizeHandles val="exact"/>
        </dgm:presLayoutVars>
      </dgm:prSet>
      <dgm:spPr/>
      <dgm:t>
        <a:bodyPr/>
        <a:lstStyle/>
        <a:p>
          <a:endParaRPr lang="pl-PL"/>
        </a:p>
      </dgm:t>
    </dgm:pt>
    <dgm:pt modelId="{6B18BA78-A74B-4119-B486-3F0C4F12C280}" type="pres">
      <dgm:prSet presAssocID="{1961672E-FC7F-4589-9037-8527F2E818C2}" presName="parentText" presStyleLbl="node1" presStyleIdx="0" presStyleCnt="1">
        <dgm:presLayoutVars>
          <dgm:chMax val="0"/>
          <dgm:bulletEnabled val="1"/>
        </dgm:presLayoutVars>
      </dgm:prSet>
      <dgm:spPr/>
      <dgm:t>
        <a:bodyPr/>
        <a:lstStyle/>
        <a:p>
          <a:endParaRPr lang="pl-PL"/>
        </a:p>
      </dgm:t>
    </dgm:pt>
  </dgm:ptLst>
  <dgm:cxnLst>
    <dgm:cxn modelId="{C919BE23-B34B-45BF-BB63-E1C3FA3DD4A9}" srcId="{366F7284-D54A-4459-B961-B4EE26400054}" destId="{1961672E-FC7F-4589-9037-8527F2E818C2}" srcOrd="0" destOrd="0" parTransId="{19F9D623-D80F-4889-ACB8-2928C733A491}" sibTransId="{1A155A5F-38DA-4E3A-BEF0-6E48A52B6CB1}"/>
    <dgm:cxn modelId="{8B49EA47-B7D2-4061-9442-2054BCE7988D}" type="presOf" srcId="{1961672E-FC7F-4589-9037-8527F2E818C2}" destId="{6B18BA78-A74B-4119-B486-3F0C4F12C280}" srcOrd="0" destOrd="0" presId="urn:microsoft.com/office/officeart/2005/8/layout/vList2"/>
    <dgm:cxn modelId="{31B8C821-EDFC-4CF3-A727-6BAEF0E3C5FE}" type="presOf" srcId="{366F7284-D54A-4459-B961-B4EE26400054}" destId="{FD4F2D0B-5360-4AF2-87A4-2B069A8C12AD}" srcOrd="0" destOrd="0" presId="urn:microsoft.com/office/officeart/2005/8/layout/vList2"/>
    <dgm:cxn modelId="{65E98277-28FC-4BC5-B70F-E0586A74B1FE}" type="presParOf" srcId="{FD4F2D0B-5360-4AF2-87A4-2B069A8C12AD}" destId="{6B18BA78-A74B-4119-B486-3F0C4F12C28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7C80FAA-8498-4EBB-8C45-06563099D7D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pl-PL"/>
        </a:p>
      </dgm:t>
    </dgm:pt>
    <dgm:pt modelId="{7ADFF708-97D5-477B-B081-E780A2A04839}">
      <dgm:prSet/>
      <dgm:spPr/>
      <dgm:t>
        <a:bodyPr/>
        <a:lstStyle/>
        <a:p>
          <a:pPr rtl="0"/>
          <a:r>
            <a:rPr lang="pl-PL" b="0" smtClean="0"/>
            <a:t>Projekt IoT4schools</a:t>
          </a:r>
          <a:endParaRPr lang="pl-PL"/>
        </a:p>
      </dgm:t>
    </dgm:pt>
    <dgm:pt modelId="{C28ADEBA-559C-467B-9529-EE208883D412}" type="parTrans" cxnId="{93F8D64C-F244-4766-BF16-28B70326886F}">
      <dgm:prSet/>
      <dgm:spPr/>
      <dgm:t>
        <a:bodyPr/>
        <a:lstStyle/>
        <a:p>
          <a:endParaRPr lang="pl-PL"/>
        </a:p>
      </dgm:t>
    </dgm:pt>
    <dgm:pt modelId="{5943E173-4ABF-4F2B-98E6-1ADCFB67B087}" type="sibTrans" cxnId="{93F8D64C-F244-4766-BF16-28B70326886F}">
      <dgm:prSet/>
      <dgm:spPr/>
      <dgm:t>
        <a:bodyPr/>
        <a:lstStyle/>
        <a:p>
          <a:endParaRPr lang="pl-PL"/>
        </a:p>
      </dgm:t>
    </dgm:pt>
    <dgm:pt modelId="{3560D3DC-3893-4005-B3E1-5E999D2CCCBE}">
      <dgm:prSet/>
      <dgm:spPr/>
      <dgm:t>
        <a:bodyPr/>
        <a:lstStyle/>
        <a:p>
          <a:pPr rtl="0"/>
          <a:endParaRPr lang="pl-PL"/>
        </a:p>
      </dgm:t>
    </dgm:pt>
    <dgm:pt modelId="{35953856-6E89-4D29-A9EA-4F3B8744352A}" type="parTrans" cxnId="{B0013D82-17B1-41D0-9CF0-ABDCEE8E84BF}">
      <dgm:prSet/>
      <dgm:spPr/>
      <dgm:t>
        <a:bodyPr/>
        <a:lstStyle/>
        <a:p>
          <a:endParaRPr lang="pl-PL"/>
        </a:p>
      </dgm:t>
    </dgm:pt>
    <dgm:pt modelId="{FBFD221E-5DFE-4FED-A737-9ADB39EF76D0}" type="sibTrans" cxnId="{B0013D82-17B1-41D0-9CF0-ABDCEE8E84BF}">
      <dgm:prSet/>
      <dgm:spPr/>
      <dgm:t>
        <a:bodyPr/>
        <a:lstStyle/>
        <a:p>
          <a:endParaRPr lang="pl-PL"/>
        </a:p>
      </dgm:t>
    </dgm:pt>
    <dgm:pt modelId="{42106089-2DD3-4969-9542-21DEA9C52F42}">
      <dgm:prSet/>
      <dgm:spPr/>
      <dgm:t>
        <a:bodyPr/>
        <a:lstStyle/>
        <a:p>
          <a:pPr rtl="0"/>
          <a:r>
            <a:rPr lang="pl-PL" b="0" smtClean="0"/>
            <a:t>Główne zadania projektu to :</a:t>
          </a:r>
          <a:endParaRPr lang="pl-PL"/>
        </a:p>
      </dgm:t>
    </dgm:pt>
    <dgm:pt modelId="{2842A54C-B6E4-40C9-A11B-91FAFCE5E771}" type="parTrans" cxnId="{7E60E8C0-8DF3-4E2E-83A8-FC118195383A}">
      <dgm:prSet/>
      <dgm:spPr/>
      <dgm:t>
        <a:bodyPr/>
        <a:lstStyle/>
        <a:p>
          <a:endParaRPr lang="pl-PL"/>
        </a:p>
      </dgm:t>
    </dgm:pt>
    <dgm:pt modelId="{8DF009A9-0627-4AC1-ACC3-09877125B901}" type="sibTrans" cxnId="{7E60E8C0-8DF3-4E2E-83A8-FC118195383A}">
      <dgm:prSet/>
      <dgm:spPr/>
      <dgm:t>
        <a:bodyPr/>
        <a:lstStyle/>
        <a:p>
          <a:endParaRPr lang="pl-PL"/>
        </a:p>
      </dgm:t>
    </dgm:pt>
    <dgm:pt modelId="{3B0C56CD-D9AE-497D-8CDA-0E4420BCA5E8}">
      <dgm:prSet/>
      <dgm:spPr/>
      <dgm:t>
        <a:bodyPr/>
        <a:lstStyle/>
        <a:p>
          <a:pPr rtl="0"/>
          <a:r>
            <a:rPr lang="pl-PL" b="0" smtClean="0"/>
            <a:t>-  Opracowanie kompleksowego programu nauczania IoT dla szkół średnich, skierowanego do uczniów w wieku 12-18 lat.</a:t>
          </a:r>
          <a:endParaRPr lang="pl-PL"/>
        </a:p>
      </dgm:t>
    </dgm:pt>
    <dgm:pt modelId="{C81DC57F-8295-49E8-B30A-C4BE29146974}" type="parTrans" cxnId="{E9CD164B-ADFA-45F6-BDEB-33FFB835D2EE}">
      <dgm:prSet/>
      <dgm:spPr/>
      <dgm:t>
        <a:bodyPr/>
        <a:lstStyle/>
        <a:p>
          <a:endParaRPr lang="pl-PL"/>
        </a:p>
      </dgm:t>
    </dgm:pt>
    <dgm:pt modelId="{563BE05A-C9D6-4520-9AE2-60D21FC3145E}" type="sibTrans" cxnId="{E9CD164B-ADFA-45F6-BDEB-33FFB835D2EE}">
      <dgm:prSet/>
      <dgm:spPr/>
      <dgm:t>
        <a:bodyPr/>
        <a:lstStyle/>
        <a:p>
          <a:endParaRPr lang="pl-PL"/>
        </a:p>
      </dgm:t>
    </dgm:pt>
    <dgm:pt modelId="{2940E25C-6514-46F8-9E9A-B0C32F371913}">
      <dgm:prSet/>
      <dgm:spPr/>
      <dgm:t>
        <a:bodyPr/>
        <a:lstStyle/>
        <a:p>
          <a:pPr rtl="0"/>
          <a:r>
            <a:rPr lang="pl-PL" b="0" smtClean="0"/>
            <a:t>-   Projektowanie przez uczniów elementów IoT z wykorzystaniem i mikrokontrolerów  Raspberry Pi Pico.</a:t>
          </a:r>
          <a:endParaRPr lang="pl-PL"/>
        </a:p>
      </dgm:t>
    </dgm:pt>
    <dgm:pt modelId="{D03613E0-CADA-473F-AAE1-639A3850A36A}" type="parTrans" cxnId="{FDF59A55-0732-46E8-B37E-8059A7110FBE}">
      <dgm:prSet/>
      <dgm:spPr/>
      <dgm:t>
        <a:bodyPr/>
        <a:lstStyle/>
        <a:p>
          <a:endParaRPr lang="pl-PL"/>
        </a:p>
      </dgm:t>
    </dgm:pt>
    <dgm:pt modelId="{D4EEB9A9-AC3F-42E3-9557-115D52C80F44}" type="sibTrans" cxnId="{FDF59A55-0732-46E8-B37E-8059A7110FBE}">
      <dgm:prSet/>
      <dgm:spPr/>
      <dgm:t>
        <a:bodyPr/>
        <a:lstStyle/>
        <a:p>
          <a:endParaRPr lang="pl-PL"/>
        </a:p>
      </dgm:t>
    </dgm:pt>
    <dgm:pt modelId="{1B5C9874-CB90-4E77-A7D8-621BD664E30F}">
      <dgm:prSet/>
      <dgm:spPr/>
      <dgm:t>
        <a:bodyPr/>
        <a:lstStyle/>
        <a:p>
          <a:pPr rtl="0"/>
          <a:r>
            <a:rPr lang="pl-PL" b="0" smtClean="0"/>
            <a:t>-  Stworzenie platformy internetowej umożliwiającej wymianę projektów i doświadczeń IoT pomiędzy uczniami i edukatorami.</a:t>
          </a:r>
          <a:endParaRPr lang="pl-PL"/>
        </a:p>
      </dgm:t>
    </dgm:pt>
    <dgm:pt modelId="{41217276-7F9D-435C-87F2-A9EB1C3C073B}" type="parTrans" cxnId="{568B0151-4378-439B-B00E-9EC777A4014C}">
      <dgm:prSet/>
      <dgm:spPr/>
      <dgm:t>
        <a:bodyPr/>
        <a:lstStyle/>
        <a:p>
          <a:endParaRPr lang="pl-PL"/>
        </a:p>
      </dgm:t>
    </dgm:pt>
    <dgm:pt modelId="{D4528154-85E5-4E9D-A46F-912429BE14A2}" type="sibTrans" cxnId="{568B0151-4378-439B-B00E-9EC777A4014C}">
      <dgm:prSet/>
      <dgm:spPr/>
      <dgm:t>
        <a:bodyPr/>
        <a:lstStyle/>
        <a:p>
          <a:endParaRPr lang="pl-PL"/>
        </a:p>
      </dgm:t>
    </dgm:pt>
    <dgm:pt modelId="{D17C0EC5-7730-46C3-84AE-CCA7BE115F20}">
      <dgm:prSet/>
      <dgm:spPr/>
      <dgm:t>
        <a:bodyPr/>
        <a:lstStyle/>
        <a:p>
          <a:pPr rtl="0"/>
          <a:r>
            <a:rPr lang="pl-PL" b="0" smtClean="0"/>
            <a:t>W ramach projektu, uczniowie liceum  zapoznają się z możliwościami praktycznego zastosowania mikrokontrolerów, a także będą wykonywać konkretne zadania z ich wykorzystaniem komputerów do sterowania  różnymi procesami i urządzeniami. </a:t>
          </a:r>
          <a:endParaRPr lang="pl-PL"/>
        </a:p>
      </dgm:t>
    </dgm:pt>
    <dgm:pt modelId="{52A451B1-0468-4DA3-8516-E8C5B5515613}" type="parTrans" cxnId="{60756D45-0EEA-413B-9035-FA0D081792DB}">
      <dgm:prSet/>
      <dgm:spPr/>
      <dgm:t>
        <a:bodyPr/>
        <a:lstStyle/>
        <a:p>
          <a:endParaRPr lang="pl-PL"/>
        </a:p>
      </dgm:t>
    </dgm:pt>
    <dgm:pt modelId="{928E1181-F6E0-44A6-B70A-6BBFAC3E33F9}" type="sibTrans" cxnId="{60756D45-0EEA-413B-9035-FA0D081792DB}">
      <dgm:prSet/>
      <dgm:spPr/>
      <dgm:t>
        <a:bodyPr/>
        <a:lstStyle/>
        <a:p>
          <a:endParaRPr lang="pl-PL"/>
        </a:p>
      </dgm:t>
    </dgm:pt>
    <dgm:pt modelId="{16A4BA58-EC70-45AE-AEDA-0F5501DE983B}" type="pres">
      <dgm:prSet presAssocID="{37C80FAA-8498-4EBB-8C45-06563099D7D3}" presName="linear" presStyleCnt="0">
        <dgm:presLayoutVars>
          <dgm:animLvl val="lvl"/>
          <dgm:resizeHandles val="exact"/>
        </dgm:presLayoutVars>
      </dgm:prSet>
      <dgm:spPr/>
      <dgm:t>
        <a:bodyPr/>
        <a:lstStyle/>
        <a:p>
          <a:endParaRPr lang="pl-PL"/>
        </a:p>
      </dgm:t>
    </dgm:pt>
    <dgm:pt modelId="{D376DC67-4C21-455A-B2FC-319FB6344128}" type="pres">
      <dgm:prSet presAssocID="{7ADFF708-97D5-477B-B081-E780A2A04839}" presName="parentText" presStyleLbl="node1" presStyleIdx="0" presStyleCnt="7">
        <dgm:presLayoutVars>
          <dgm:chMax val="0"/>
          <dgm:bulletEnabled val="1"/>
        </dgm:presLayoutVars>
      </dgm:prSet>
      <dgm:spPr/>
      <dgm:t>
        <a:bodyPr/>
        <a:lstStyle/>
        <a:p>
          <a:endParaRPr lang="pl-PL"/>
        </a:p>
      </dgm:t>
    </dgm:pt>
    <dgm:pt modelId="{E53DA311-2650-4AAA-989B-1CED35CECCC2}" type="pres">
      <dgm:prSet presAssocID="{5943E173-4ABF-4F2B-98E6-1ADCFB67B087}" presName="spacer" presStyleCnt="0"/>
      <dgm:spPr/>
    </dgm:pt>
    <dgm:pt modelId="{044F42FF-008D-4143-8DE4-55EB62D2B921}" type="pres">
      <dgm:prSet presAssocID="{3560D3DC-3893-4005-B3E1-5E999D2CCCBE}" presName="parentText" presStyleLbl="node1" presStyleIdx="1" presStyleCnt="7">
        <dgm:presLayoutVars>
          <dgm:chMax val="0"/>
          <dgm:bulletEnabled val="1"/>
        </dgm:presLayoutVars>
      </dgm:prSet>
      <dgm:spPr/>
      <dgm:t>
        <a:bodyPr/>
        <a:lstStyle/>
        <a:p>
          <a:endParaRPr lang="pl-PL"/>
        </a:p>
      </dgm:t>
    </dgm:pt>
    <dgm:pt modelId="{49AE2DD1-50B4-4786-AB44-957E8D73B59A}" type="pres">
      <dgm:prSet presAssocID="{FBFD221E-5DFE-4FED-A737-9ADB39EF76D0}" presName="spacer" presStyleCnt="0"/>
      <dgm:spPr/>
    </dgm:pt>
    <dgm:pt modelId="{BB78819C-9F58-45C7-B488-FF3F1E41FBB4}" type="pres">
      <dgm:prSet presAssocID="{42106089-2DD3-4969-9542-21DEA9C52F42}" presName="parentText" presStyleLbl="node1" presStyleIdx="2" presStyleCnt="7">
        <dgm:presLayoutVars>
          <dgm:chMax val="0"/>
          <dgm:bulletEnabled val="1"/>
        </dgm:presLayoutVars>
      </dgm:prSet>
      <dgm:spPr/>
      <dgm:t>
        <a:bodyPr/>
        <a:lstStyle/>
        <a:p>
          <a:endParaRPr lang="pl-PL"/>
        </a:p>
      </dgm:t>
    </dgm:pt>
    <dgm:pt modelId="{64281D3B-92C5-4614-89E9-7CD1A1E1A396}" type="pres">
      <dgm:prSet presAssocID="{8DF009A9-0627-4AC1-ACC3-09877125B901}" presName="spacer" presStyleCnt="0"/>
      <dgm:spPr/>
    </dgm:pt>
    <dgm:pt modelId="{9416612F-4D3A-4C06-92B5-951C8AF15800}" type="pres">
      <dgm:prSet presAssocID="{3B0C56CD-D9AE-497D-8CDA-0E4420BCA5E8}" presName="parentText" presStyleLbl="node1" presStyleIdx="3" presStyleCnt="7">
        <dgm:presLayoutVars>
          <dgm:chMax val="0"/>
          <dgm:bulletEnabled val="1"/>
        </dgm:presLayoutVars>
      </dgm:prSet>
      <dgm:spPr/>
      <dgm:t>
        <a:bodyPr/>
        <a:lstStyle/>
        <a:p>
          <a:endParaRPr lang="pl-PL"/>
        </a:p>
      </dgm:t>
    </dgm:pt>
    <dgm:pt modelId="{8199F9C0-856B-4598-A0AE-B0E4F25BC35F}" type="pres">
      <dgm:prSet presAssocID="{563BE05A-C9D6-4520-9AE2-60D21FC3145E}" presName="spacer" presStyleCnt="0"/>
      <dgm:spPr/>
    </dgm:pt>
    <dgm:pt modelId="{21A52584-DA8A-4B7C-8DFE-04C356DAAF70}" type="pres">
      <dgm:prSet presAssocID="{2940E25C-6514-46F8-9E9A-B0C32F371913}" presName="parentText" presStyleLbl="node1" presStyleIdx="4" presStyleCnt="7">
        <dgm:presLayoutVars>
          <dgm:chMax val="0"/>
          <dgm:bulletEnabled val="1"/>
        </dgm:presLayoutVars>
      </dgm:prSet>
      <dgm:spPr/>
      <dgm:t>
        <a:bodyPr/>
        <a:lstStyle/>
        <a:p>
          <a:endParaRPr lang="pl-PL"/>
        </a:p>
      </dgm:t>
    </dgm:pt>
    <dgm:pt modelId="{F03E7B4A-E6B5-43A0-BB9A-235B973E2041}" type="pres">
      <dgm:prSet presAssocID="{D4EEB9A9-AC3F-42E3-9557-115D52C80F44}" presName="spacer" presStyleCnt="0"/>
      <dgm:spPr/>
    </dgm:pt>
    <dgm:pt modelId="{B9D2F615-4D7D-41F6-8ED2-CD1BB9691437}" type="pres">
      <dgm:prSet presAssocID="{1B5C9874-CB90-4E77-A7D8-621BD664E30F}" presName="parentText" presStyleLbl="node1" presStyleIdx="5" presStyleCnt="7">
        <dgm:presLayoutVars>
          <dgm:chMax val="0"/>
          <dgm:bulletEnabled val="1"/>
        </dgm:presLayoutVars>
      </dgm:prSet>
      <dgm:spPr/>
      <dgm:t>
        <a:bodyPr/>
        <a:lstStyle/>
        <a:p>
          <a:endParaRPr lang="pl-PL"/>
        </a:p>
      </dgm:t>
    </dgm:pt>
    <dgm:pt modelId="{C771B655-E9C9-4A5C-B0D5-226E7D11BEBA}" type="pres">
      <dgm:prSet presAssocID="{D4528154-85E5-4E9D-A46F-912429BE14A2}" presName="spacer" presStyleCnt="0"/>
      <dgm:spPr/>
    </dgm:pt>
    <dgm:pt modelId="{5A305E18-E248-42B3-8181-AA5BA5D2D993}" type="pres">
      <dgm:prSet presAssocID="{D17C0EC5-7730-46C3-84AE-CCA7BE115F20}" presName="parentText" presStyleLbl="node1" presStyleIdx="6" presStyleCnt="7">
        <dgm:presLayoutVars>
          <dgm:chMax val="0"/>
          <dgm:bulletEnabled val="1"/>
        </dgm:presLayoutVars>
      </dgm:prSet>
      <dgm:spPr/>
      <dgm:t>
        <a:bodyPr/>
        <a:lstStyle/>
        <a:p>
          <a:endParaRPr lang="pl-PL"/>
        </a:p>
      </dgm:t>
    </dgm:pt>
  </dgm:ptLst>
  <dgm:cxnLst>
    <dgm:cxn modelId="{7E60E8C0-8DF3-4E2E-83A8-FC118195383A}" srcId="{37C80FAA-8498-4EBB-8C45-06563099D7D3}" destId="{42106089-2DD3-4969-9542-21DEA9C52F42}" srcOrd="2" destOrd="0" parTransId="{2842A54C-B6E4-40C9-A11B-91FAFCE5E771}" sibTransId="{8DF009A9-0627-4AC1-ACC3-09877125B901}"/>
    <dgm:cxn modelId="{5B1C296C-9390-45F3-AA6F-0530DE3C8B7A}" type="presOf" srcId="{1B5C9874-CB90-4E77-A7D8-621BD664E30F}" destId="{B9D2F615-4D7D-41F6-8ED2-CD1BB9691437}" srcOrd="0" destOrd="0" presId="urn:microsoft.com/office/officeart/2005/8/layout/vList2"/>
    <dgm:cxn modelId="{B25323E5-C20B-4B51-A894-65CA4FAECC6D}" type="presOf" srcId="{7ADFF708-97D5-477B-B081-E780A2A04839}" destId="{D376DC67-4C21-455A-B2FC-319FB6344128}" srcOrd="0" destOrd="0" presId="urn:microsoft.com/office/officeart/2005/8/layout/vList2"/>
    <dgm:cxn modelId="{13C5398E-99DA-4A34-BC6B-686A04D2B4EC}" type="presOf" srcId="{42106089-2DD3-4969-9542-21DEA9C52F42}" destId="{BB78819C-9F58-45C7-B488-FF3F1E41FBB4}" srcOrd="0" destOrd="0" presId="urn:microsoft.com/office/officeart/2005/8/layout/vList2"/>
    <dgm:cxn modelId="{E9CD164B-ADFA-45F6-BDEB-33FFB835D2EE}" srcId="{37C80FAA-8498-4EBB-8C45-06563099D7D3}" destId="{3B0C56CD-D9AE-497D-8CDA-0E4420BCA5E8}" srcOrd="3" destOrd="0" parTransId="{C81DC57F-8295-49E8-B30A-C4BE29146974}" sibTransId="{563BE05A-C9D6-4520-9AE2-60D21FC3145E}"/>
    <dgm:cxn modelId="{F93BF576-D29E-4DE2-AC43-B2BA6D170AD4}" type="presOf" srcId="{37C80FAA-8498-4EBB-8C45-06563099D7D3}" destId="{16A4BA58-EC70-45AE-AEDA-0F5501DE983B}" srcOrd="0" destOrd="0" presId="urn:microsoft.com/office/officeart/2005/8/layout/vList2"/>
    <dgm:cxn modelId="{FDF59A55-0732-46E8-B37E-8059A7110FBE}" srcId="{37C80FAA-8498-4EBB-8C45-06563099D7D3}" destId="{2940E25C-6514-46F8-9E9A-B0C32F371913}" srcOrd="4" destOrd="0" parTransId="{D03613E0-CADA-473F-AAE1-639A3850A36A}" sibTransId="{D4EEB9A9-AC3F-42E3-9557-115D52C80F44}"/>
    <dgm:cxn modelId="{93F8D64C-F244-4766-BF16-28B70326886F}" srcId="{37C80FAA-8498-4EBB-8C45-06563099D7D3}" destId="{7ADFF708-97D5-477B-B081-E780A2A04839}" srcOrd="0" destOrd="0" parTransId="{C28ADEBA-559C-467B-9529-EE208883D412}" sibTransId="{5943E173-4ABF-4F2B-98E6-1ADCFB67B087}"/>
    <dgm:cxn modelId="{B0013D82-17B1-41D0-9CF0-ABDCEE8E84BF}" srcId="{37C80FAA-8498-4EBB-8C45-06563099D7D3}" destId="{3560D3DC-3893-4005-B3E1-5E999D2CCCBE}" srcOrd="1" destOrd="0" parTransId="{35953856-6E89-4D29-A9EA-4F3B8744352A}" sibTransId="{FBFD221E-5DFE-4FED-A737-9ADB39EF76D0}"/>
    <dgm:cxn modelId="{60756D45-0EEA-413B-9035-FA0D081792DB}" srcId="{37C80FAA-8498-4EBB-8C45-06563099D7D3}" destId="{D17C0EC5-7730-46C3-84AE-CCA7BE115F20}" srcOrd="6" destOrd="0" parTransId="{52A451B1-0468-4DA3-8516-E8C5B5515613}" sibTransId="{928E1181-F6E0-44A6-B70A-6BBFAC3E33F9}"/>
    <dgm:cxn modelId="{03E220A1-34E3-4B16-8F73-4E1BF0E82E3B}" type="presOf" srcId="{D17C0EC5-7730-46C3-84AE-CCA7BE115F20}" destId="{5A305E18-E248-42B3-8181-AA5BA5D2D993}" srcOrd="0" destOrd="0" presId="urn:microsoft.com/office/officeart/2005/8/layout/vList2"/>
    <dgm:cxn modelId="{568B0151-4378-439B-B00E-9EC777A4014C}" srcId="{37C80FAA-8498-4EBB-8C45-06563099D7D3}" destId="{1B5C9874-CB90-4E77-A7D8-621BD664E30F}" srcOrd="5" destOrd="0" parTransId="{41217276-7F9D-435C-87F2-A9EB1C3C073B}" sibTransId="{D4528154-85E5-4E9D-A46F-912429BE14A2}"/>
    <dgm:cxn modelId="{8159D71C-8192-4B21-AC02-3EA4861CA5A6}" type="presOf" srcId="{2940E25C-6514-46F8-9E9A-B0C32F371913}" destId="{21A52584-DA8A-4B7C-8DFE-04C356DAAF70}" srcOrd="0" destOrd="0" presId="urn:microsoft.com/office/officeart/2005/8/layout/vList2"/>
    <dgm:cxn modelId="{A83EA5B1-4723-4043-8D1C-C44394E52BEA}" type="presOf" srcId="{3560D3DC-3893-4005-B3E1-5E999D2CCCBE}" destId="{044F42FF-008D-4143-8DE4-55EB62D2B921}" srcOrd="0" destOrd="0" presId="urn:microsoft.com/office/officeart/2005/8/layout/vList2"/>
    <dgm:cxn modelId="{1F977C6A-9555-4955-B70A-1D7030E2B840}" type="presOf" srcId="{3B0C56CD-D9AE-497D-8CDA-0E4420BCA5E8}" destId="{9416612F-4D3A-4C06-92B5-951C8AF15800}" srcOrd="0" destOrd="0" presId="urn:microsoft.com/office/officeart/2005/8/layout/vList2"/>
    <dgm:cxn modelId="{7C3EF4DC-03A6-4F26-BDBD-BDD94265F878}" type="presParOf" srcId="{16A4BA58-EC70-45AE-AEDA-0F5501DE983B}" destId="{D376DC67-4C21-455A-B2FC-319FB6344128}" srcOrd="0" destOrd="0" presId="urn:microsoft.com/office/officeart/2005/8/layout/vList2"/>
    <dgm:cxn modelId="{A3476D01-6855-4F0B-8C18-B86BCB408A87}" type="presParOf" srcId="{16A4BA58-EC70-45AE-AEDA-0F5501DE983B}" destId="{E53DA311-2650-4AAA-989B-1CED35CECCC2}" srcOrd="1" destOrd="0" presId="urn:microsoft.com/office/officeart/2005/8/layout/vList2"/>
    <dgm:cxn modelId="{01D0358F-A8C9-4654-BAA3-5466F40B8497}" type="presParOf" srcId="{16A4BA58-EC70-45AE-AEDA-0F5501DE983B}" destId="{044F42FF-008D-4143-8DE4-55EB62D2B921}" srcOrd="2" destOrd="0" presId="urn:microsoft.com/office/officeart/2005/8/layout/vList2"/>
    <dgm:cxn modelId="{F8CA4F4E-F08F-41FD-9A3C-2E2DC030EE2B}" type="presParOf" srcId="{16A4BA58-EC70-45AE-AEDA-0F5501DE983B}" destId="{49AE2DD1-50B4-4786-AB44-957E8D73B59A}" srcOrd="3" destOrd="0" presId="urn:microsoft.com/office/officeart/2005/8/layout/vList2"/>
    <dgm:cxn modelId="{D5ED3587-D0A3-4F13-8BC6-E942728415E7}" type="presParOf" srcId="{16A4BA58-EC70-45AE-AEDA-0F5501DE983B}" destId="{BB78819C-9F58-45C7-B488-FF3F1E41FBB4}" srcOrd="4" destOrd="0" presId="urn:microsoft.com/office/officeart/2005/8/layout/vList2"/>
    <dgm:cxn modelId="{868431B6-2F2F-44EF-8457-A12E0A746D7B}" type="presParOf" srcId="{16A4BA58-EC70-45AE-AEDA-0F5501DE983B}" destId="{64281D3B-92C5-4614-89E9-7CD1A1E1A396}" srcOrd="5" destOrd="0" presId="urn:microsoft.com/office/officeart/2005/8/layout/vList2"/>
    <dgm:cxn modelId="{0877EE28-9380-477D-83E3-63A7A0E38CC4}" type="presParOf" srcId="{16A4BA58-EC70-45AE-AEDA-0F5501DE983B}" destId="{9416612F-4D3A-4C06-92B5-951C8AF15800}" srcOrd="6" destOrd="0" presId="urn:microsoft.com/office/officeart/2005/8/layout/vList2"/>
    <dgm:cxn modelId="{A5F39095-1331-43C8-B3B8-8861E2DAE5D4}" type="presParOf" srcId="{16A4BA58-EC70-45AE-AEDA-0F5501DE983B}" destId="{8199F9C0-856B-4598-A0AE-B0E4F25BC35F}" srcOrd="7" destOrd="0" presId="urn:microsoft.com/office/officeart/2005/8/layout/vList2"/>
    <dgm:cxn modelId="{A8DBE97D-C1AE-48CF-A3E3-F6E5EEAC9D34}" type="presParOf" srcId="{16A4BA58-EC70-45AE-AEDA-0F5501DE983B}" destId="{21A52584-DA8A-4B7C-8DFE-04C356DAAF70}" srcOrd="8" destOrd="0" presId="urn:microsoft.com/office/officeart/2005/8/layout/vList2"/>
    <dgm:cxn modelId="{FB26534E-01C0-4F95-81A1-41B86E7DB6D0}" type="presParOf" srcId="{16A4BA58-EC70-45AE-AEDA-0F5501DE983B}" destId="{F03E7B4A-E6B5-43A0-BB9A-235B973E2041}" srcOrd="9" destOrd="0" presId="urn:microsoft.com/office/officeart/2005/8/layout/vList2"/>
    <dgm:cxn modelId="{BDDC77D7-12F6-46FE-8B5C-9B899E681941}" type="presParOf" srcId="{16A4BA58-EC70-45AE-AEDA-0F5501DE983B}" destId="{B9D2F615-4D7D-41F6-8ED2-CD1BB9691437}" srcOrd="10" destOrd="0" presId="urn:microsoft.com/office/officeart/2005/8/layout/vList2"/>
    <dgm:cxn modelId="{691EB2E7-7314-4A07-ADB7-8D4461C424F8}" type="presParOf" srcId="{16A4BA58-EC70-45AE-AEDA-0F5501DE983B}" destId="{C771B655-E9C9-4A5C-B0D5-226E7D11BEBA}" srcOrd="11" destOrd="0" presId="urn:microsoft.com/office/officeart/2005/8/layout/vList2"/>
    <dgm:cxn modelId="{CDE6F044-1216-44CD-8F99-296A9363E4F5}" type="presParOf" srcId="{16A4BA58-EC70-45AE-AEDA-0F5501DE983B}" destId="{5A305E18-E248-42B3-8181-AA5BA5D2D993}"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6235E8-2123-45DB-917C-B99B5461B20D}">
      <dsp:nvSpPr>
        <dsp:cNvPr id="0" name=""/>
        <dsp:cNvSpPr/>
      </dsp:nvSpPr>
      <dsp:spPr>
        <a:xfrm>
          <a:off x="0" y="73979"/>
          <a:ext cx="9071640" cy="31402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pl-PL" sz="2200" b="0" kern="1200" dirty="0" smtClean="0"/>
            <a:t>projekt MAKEITREAL ( 2017-2018) powstał w ramach  programu  unijnego ERASMUS+.  Główne zadania projektu, to motywowanie uczniów do nauki przedmiotów technicznych naukę projektowania i drukowania obiektów  3D.  W ramach projektu odbywały się zajęcia na terenie szkoły prowadzone przez pracowników naukowych Wydziału Fizyki Politechniki Warszawskiej i nauczycieli liceum, którzy tajniki projektowania i drukowania poznawali w ramach kursów, które odbywały się u partnerów projektu ( między innymi w Salonikach, Nikozji i Ankarze ). </a:t>
          </a:r>
          <a:endParaRPr lang="pl-PL" sz="2200" kern="1200" dirty="0"/>
        </a:p>
      </dsp:txBody>
      <dsp:txXfrm>
        <a:off x="153296" y="227275"/>
        <a:ext cx="8765048" cy="28336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18BA78-A74B-4119-B486-3F0C4F12C280}">
      <dsp:nvSpPr>
        <dsp:cNvPr id="0" name=""/>
        <dsp:cNvSpPr/>
      </dsp:nvSpPr>
      <dsp:spPr>
        <a:xfrm>
          <a:off x="0" y="71640"/>
          <a:ext cx="9071640" cy="31449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pl-PL" sz="2800" b="0" kern="1200" smtClean="0"/>
            <a:t>Projekt Holomaker podobny w założeniach do projektu MAKEITREAL powstał także w ramach  programu  unijnego ERASMUS+.  Tym razem zachętą do podjęcia nauki przedmiotów technicznych, było teoretyczne i praktyczne poznanie technik holografii. W ramach projektu uczniowie mieli okazję samodzielnie tworzyć hologramy. </a:t>
          </a:r>
          <a:endParaRPr lang="pl-PL" sz="2800" kern="1200"/>
        </a:p>
      </dsp:txBody>
      <dsp:txXfrm>
        <a:off x="153524" y="225164"/>
        <a:ext cx="8764592" cy="28379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76DC67-4C21-455A-B2FC-319FB6344128}">
      <dsp:nvSpPr>
        <dsp:cNvPr id="0" name=""/>
        <dsp:cNvSpPr/>
      </dsp:nvSpPr>
      <dsp:spPr>
        <a:xfrm>
          <a:off x="0" y="85117"/>
          <a:ext cx="9071640" cy="41827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pl-PL" sz="1100" b="0" kern="1200" smtClean="0"/>
            <a:t>Projekt IoT4schools</a:t>
          </a:r>
          <a:endParaRPr lang="pl-PL" sz="1100" kern="1200"/>
        </a:p>
      </dsp:txBody>
      <dsp:txXfrm>
        <a:off x="20419" y="105536"/>
        <a:ext cx="9030802" cy="377437"/>
      </dsp:txXfrm>
    </dsp:sp>
    <dsp:sp modelId="{044F42FF-008D-4143-8DE4-55EB62D2B921}">
      <dsp:nvSpPr>
        <dsp:cNvPr id="0" name=""/>
        <dsp:cNvSpPr/>
      </dsp:nvSpPr>
      <dsp:spPr>
        <a:xfrm>
          <a:off x="0" y="535072"/>
          <a:ext cx="9071640" cy="41827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endParaRPr lang="pl-PL" sz="1100" kern="1200"/>
        </a:p>
      </dsp:txBody>
      <dsp:txXfrm>
        <a:off x="20419" y="555491"/>
        <a:ext cx="9030802" cy="377437"/>
      </dsp:txXfrm>
    </dsp:sp>
    <dsp:sp modelId="{BB78819C-9F58-45C7-B488-FF3F1E41FBB4}">
      <dsp:nvSpPr>
        <dsp:cNvPr id="0" name=""/>
        <dsp:cNvSpPr/>
      </dsp:nvSpPr>
      <dsp:spPr>
        <a:xfrm>
          <a:off x="0" y="985027"/>
          <a:ext cx="9071640" cy="41827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pl-PL" sz="1100" b="0" kern="1200" smtClean="0"/>
            <a:t>Główne zadania projektu to :</a:t>
          </a:r>
          <a:endParaRPr lang="pl-PL" sz="1100" kern="1200"/>
        </a:p>
      </dsp:txBody>
      <dsp:txXfrm>
        <a:off x="20419" y="1005446"/>
        <a:ext cx="9030802" cy="377437"/>
      </dsp:txXfrm>
    </dsp:sp>
    <dsp:sp modelId="{9416612F-4D3A-4C06-92B5-951C8AF15800}">
      <dsp:nvSpPr>
        <dsp:cNvPr id="0" name=""/>
        <dsp:cNvSpPr/>
      </dsp:nvSpPr>
      <dsp:spPr>
        <a:xfrm>
          <a:off x="0" y="1434982"/>
          <a:ext cx="9071640" cy="41827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pl-PL" sz="1100" b="0" kern="1200" smtClean="0"/>
            <a:t>-  Opracowanie kompleksowego programu nauczania IoT dla szkół średnich, skierowanego do uczniów w wieku 12-18 lat.</a:t>
          </a:r>
          <a:endParaRPr lang="pl-PL" sz="1100" kern="1200"/>
        </a:p>
      </dsp:txBody>
      <dsp:txXfrm>
        <a:off x="20419" y="1455401"/>
        <a:ext cx="9030802" cy="377437"/>
      </dsp:txXfrm>
    </dsp:sp>
    <dsp:sp modelId="{21A52584-DA8A-4B7C-8DFE-04C356DAAF70}">
      <dsp:nvSpPr>
        <dsp:cNvPr id="0" name=""/>
        <dsp:cNvSpPr/>
      </dsp:nvSpPr>
      <dsp:spPr>
        <a:xfrm>
          <a:off x="0" y="1884937"/>
          <a:ext cx="9071640" cy="41827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pl-PL" sz="1100" b="0" kern="1200" smtClean="0"/>
            <a:t>-   Projektowanie przez uczniów elementów IoT z wykorzystaniem i mikrokontrolerów  Raspberry Pi Pico.</a:t>
          </a:r>
          <a:endParaRPr lang="pl-PL" sz="1100" kern="1200"/>
        </a:p>
      </dsp:txBody>
      <dsp:txXfrm>
        <a:off x="20419" y="1905356"/>
        <a:ext cx="9030802" cy="377437"/>
      </dsp:txXfrm>
    </dsp:sp>
    <dsp:sp modelId="{B9D2F615-4D7D-41F6-8ED2-CD1BB9691437}">
      <dsp:nvSpPr>
        <dsp:cNvPr id="0" name=""/>
        <dsp:cNvSpPr/>
      </dsp:nvSpPr>
      <dsp:spPr>
        <a:xfrm>
          <a:off x="0" y="2334892"/>
          <a:ext cx="9071640" cy="41827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pl-PL" sz="1100" b="0" kern="1200" smtClean="0"/>
            <a:t>-  Stworzenie platformy internetowej umożliwiającej wymianę projektów i doświadczeń IoT pomiędzy uczniami i edukatorami.</a:t>
          </a:r>
          <a:endParaRPr lang="pl-PL" sz="1100" kern="1200"/>
        </a:p>
      </dsp:txBody>
      <dsp:txXfrm>
        <a:off x="20419" y="2355311"/>
        <a:ext cx="9030802" cy="377437"/>
      </dsp:txXfrm>
    </dsp:sp>
    <dsp:sp modelId="{5A305E18-E248-42B3-8181-AA5BA5D2D993}">
      <dsp:nvSpPr>
        <dsp:cNvPr id="0" name=""/>
        <dsp:cNvSpPr/>
      </dsp:nvSpPr>
      <dsp:spPr>
        <a:xfrm>
          <a:off x="0" y="2784847"/>
          <a:ext cx="9071640" cy="41827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pl-PL" sz="1100" b="0" kern="1200" smtClean="0"/>
            <a:t>W ramach projektu, uczniowie liceum  zapoznają się z możliwościami praktycznego zastosowania mikrokontrolerów, a także będą wykonywać konkretne zadania z ich wykorzystaniem komputerów do sterowania  różnymi procesami i urządzeniami. </a:t>
          </a:r>
          <a:endParaRPr lang="pl-PL" sz="1100" kern="1200"/>
        </a:p>
      </dsp:txBody>
      <dsp:txXfrm>
        <a:off x="20419" y="2805266"/>
        <a:ext cx="9030802" cy="37743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11" name="Rectangle 10"/>
          <p:cNvSpPr/>
          <p:nvPr/>
        </p:nvSpPr>
        <p:spPr>
          <a:xfrm>
            <a:off x="0" y="3197370"/>
            <a:ext cx="10080625" cy="24731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10080625" cy="319737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193068"/>
            <a:ext cx="10080625" cy="1890183"/>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323129"/>
            <a:ext cx="10080625" cy="4221409"/>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624757" y="4177706"/>
            <a:ext cx="6214412" cy="729382"/>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dirty="0"/>
          </a:p>
        </p:txBody>
      </p:sp>
      <p:sp>
        <p:nvSpPr>
          <p:cNvPr id="4" name="Date Placeholder 3"/>
          <p:cNvSpPr>
            <a:spLocks noGrp="1"/>
          </p:cNvSpPr>
          <p:nvPr>
            <p:ph type="dt" sz="half" idx="10"/>
          </p:nvPr>
        </p:nvSpPr>
        <p:spPr/>
        <p:txBody>
          <a:bodyPr/>
          <a:lstStyle/>
          <a:p>
            <a:r>
              <a:rPr lang="pl-PL" sz="1400" b="0" strike="noStrike" spc="-1" smtClean="0">
                <a:latin typeface="Times New Roman"/>
              </a:rPr>
              <a:t>&lt;data/godzina&gt;</a:t>
            </a:r>
            <a:endParaRPr lang="pl-PL" sz="1400" b="0" strike="noStrike" spc="-1">
              <a:latin typeface="Times New Roman"/>
            </a:endParaRPr>
          </a:p>
        </p:txBody>
      </p:sp>
      <p:sp>
        <p:nvSpPr>
          <p:cNvPr id="5" name="Footer Placeholder 4"/>
          <p:cNvSpPr>
            <a:spLocks noGrp="1"/>
          </p:cNvSpPr>
          <p:nvPr>
            <p:ph type="ftr" sz="quarter" idx="11"/>
          </p:nvPr>
        </p:nvSpPr>
        <p:spPr/>
        <p:txBody>
          <a:bodyPr/>
          <a:lstStyle/>
          <a:p>
            <a:pPr algn="ctr"/>
            <a:r>
              <a:rPr lang="pl-PL" sz="1400" b="0" strike="noStrike" spc="-1" smtClean="0">
                <a:latin typeface="Times New Roman"/>
              </a:rPr>
              <a:t>&lt;stopka&gt;</a:t>
            </a:r>
            <a:endParaRPr lang="pl-PL" sz="1400" b="0" strike="noStrike" spc="-1">
              <a:latin typeface="Times New Roman"/>
            </a:endParaRPr>
          </a:p>
        </p:txBody>
      </p:sp>
      <p:sp>
        <p:nvSpPr>
          <p:cNvPr id="6" name="Slide Number Placeholder 5"/>
          <p:cNvSpPr>
            <a:spLocks noGrp="1"/>
          </p:cNvSpPr>
          <p:nvPr>
            <p:ph type="sldNum" sz="quarter" idx="12"/>
          </p:nvPr>
        </p:nvSpPr>
        <p:spPr/>
        <p:txBody>
          <a:bodyPr/>
          <a:lstStyle/>
          <a:p>
            <a:pPr algn="r"/>
            <a:fld id="{A5CF49AC-D3EF-4B7B-A9B9-DF6C42F49C96}" type="slidenum">
              <a:rPr lang="pl-PL" sz="1400" b="0" strike="noStrike" spc="-1" smtClean="0">
                <a:latin typeface="Times New Roman"/>
              </a:rPr>
              <a:t>‹#›</a:t>
            </a:fld>
            <a:endParaRPr lang="pl-PL" sz="1400" b="0" strike="noStrike" spc="-1">
              <a:latin typeface="Times New Roman"/>
            </a:endParaRPr>
          </a:p>
        </p:txBody>
      </p:sp>
      <p:sp>
        <p:nvSpPr>
          <p:cNvPr id="2" name="Title 1"/>
          <p:cNvSpPr>
            <a:spLocks noGrp="1"/>
          </p:cNvSpPr>
          <p:nvPr>
            <p:ph type="ctrTitle"/>
          </p:nvPr>
        </p:nvSpPr>
        <p:spPr>
          <a:xfrm>
            <a:off x="901327" y="2589940"/>
            <a:ext cx="7910326" cy="1482683"/>
          </a:xfrm>
          <a:effectLst/>
        </p:spPr>
        <p:txBody>
          <a:bodyPr>
            <a:noAutofit/>
          </a:bodyPr>
          <a:lstStyle>
            <a:lvl1pPr marL="640080" indent="-457200" algn="l">
              <a:defRPr sz="5400"/>
            </a:lvl1pPr>
          </a:lstStyle>
          <a:p>
            <a:r>
              <a:rPr lang="pl-PL" smtClean="0"/>
              <a:t>Kliknij, aby edytować styl</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Vertical Text Placeholder 2"/>
          <p:cNvSpPr>
            <a:spLocks noGrp="1"/>
          </p:cNvSpPr>
          <p:nvPr>
            <p:ph type="body" orient="vert" idx="1"/>
          </p:nvPr>
        </p:nvSpPr>
        <p:spPr>
          <a:xfrm>
            <a:off x="2100130" y="604858"/>
            <a:ext cx="7056438" cy="2873079"/>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r>
              <a:rPr lang="pl-PL" sz="1400" b="0" strike="noStrike" spc="-1" smtClean="0">
                <a:latin typeface="Times New Roman"/>
              </a:rPr>
              <a:t>&lt;data/godzina&gt;</a:t>
            </a:r>
            <a:endParaRPr lang="pl-PL" sz="1400" b="0" strike="noStrike" spc="-1">
              <a:latin typeface="Times New Roman"/>
            </a:endParaRPr>
          </a:p>
        </p:txBody>
      </p:sp>
      <p:sp>
        <p:nvSpPr>
          <p:cNvPr id="5" name="Footer Placeholder 4"/>
          <p:cNvSpPr>
            <a:spLocks noGrp="1"/>
          </p:cNvSpPr>
          <p:nvPr>
            <p:ph type="ftr" sz="quarter" idx="11"/>
          </p:nvPr>
        </p:nvSpPr>
        <p:spPr/>
        <p:txBody>
          <a:bodyPr/>
          <a:lstStyle/>
          <a:p>
            <a:pPr algn="ctr"/>
            <a:r>
              <a:rPr lang="pl-PL" sz="1400" b="0" strike="noStrike" spc="-1" smtClean="0">
                <a:latin typeface="Times New Roman"/>
              </a:rPr>
              <a:t>&lt;stopka&gt;</a:t>
            </a:r>
            <a:endParaRPr lang="pl-PL" sz="1400" b="0" strike="noStrike" spc="-1">
              <a:latin typeface="Times New Roman"/>
            </a:endParaRPr>
          </a:p>
        </p:txBody>
      </p:sp>
      <p:sp>
        <p:nvSpPr>
          <p:cNvPr id="6" name="Slide Number Placeholder 5"/>
          <p:cNvSpPr>
            <a:spLocks noGrp="1"/>
          </p:cNvSpPr>
          <p:nvPr>
            <p:ph type="sldNum" sz="quarter" idx="12"/>
          </p:nvPr>
        </p:nvSpPr>
        <p:spPr/>
        <p:txBody>
          <a:bodyPr/>
          <a:lstStyle/>
          <a:p>
            <a:pPr algn="r"/>
            <a:fld id="{A5CF49AC-D3EF-4B7B-A9B9-DF6C42F49C96}" type="slidenum">
              <a:rPr lang="pl-PL" sz="1400" b="0" strike="noStrike" spc="-1" smtClean="0">
                <a:latin typeface="Times New Roman"/>
              </a:rPr>
              <a:t>‹#›</a:t>
            </a:fld>
            <a:endParaRPr lang="pl-PL" sz="1400" b="0" strike="noStrike" spc="-1">
              <a:latin typeface="Times New Roman"/>
            </a:endParaRP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71938" y="311324"/>
            <a:ext cx="2268141" cy="4331330"/>
          </a:xfrm>
          <a:effectLst/>
        </p:spPr>
        <p:txBody>
          <a:bodyPr vert="eaVert"/>
          <a:lstStyle>
            <a:lvl1pPr algn="l">
              <a:defRPr/>
            </a:lvl1pPr>
          </a:lstStyle>
          <a:p>
            <a:r>
              <a:rPr lang="pl-PL" smtClean="0"/>
              <a:t>Kliknij, aby edytować styl</a:t>
            </a:r>
            <a:endParaRPr lang="en-US"/>
          </a:p>
        </p:txBody>
      </p:sp>
      <p:sp>
        <p:nvSpPr>
          <p:cNvPr id="3" name="Vertical Text Placeholder 2"/>
          <p:cNvSpPr>
            <a:spLocks noGrp="1"/>
          </p:cNvSpPr>
          <p:nvPr>
            <p:ph type="body" orient="vert" idx="1"/>
          </p:nvPr>
        </p:nvSpPr>
        <p:spPr>
          <a:xfrm>
            <a:off x="3664604" y="604858"/>
            <a:ext cx="5323954" cy="4047216"/>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r>
              <a:rPr lang="pl-PL" sz="1400" b="0" strike="noStrike" spc="-1" smtClean="0">
                <a:latin typeface="Times New Roman"/>
              </a:rPr>
              <a:t>&lt;data/godzina&gt;</a:t>
            </a:r>
            <a:endParaRPr lang="pl-PL" sz="1400" b="0" strike="noStrike" spc="-1">
              <a:latin typeface="Times New Roman"/>
            </a:endParaRPr>
          </a:p>
        </p:txBody>
      </p:sp>
      <p:sp>
        <p:nvSpPr>
          <p:cNvPr id="5" name="Footer Placeholder 4"/>
          <p:cNvSpPr>
            <a:spLocks noGrp="1"/>
          </p:cNvSpPr>
          <p:nvPr>
            <p:ph type="ftr" sz="quarter" idx="11"/>
          </p:nvPr>
        </p:nvSpPr>
        <p:spPr/>
        <p:txBody>
          <a:bodyPr/>
          <a:lstStyle/>
          <a:p>
            <a:pPr algn="ctr"/>
            <a:r>
              <a:rPr lang="pl-PL" sz="1400" b="0" strike="noStrike" spc="-1" smtClean="0">
                <a:latin typeface="Times New Roman"/>
              </a:rPr>
              <a:t>&lt;stopka&gt;</a:t>
            </a:r>
            <a:endParaRPr lang="pl-PL" sz="1400" b="0" strike="noStrike" spc="-1">
              <a:latin typeface="Times New Roman"/>
            </a:endParaRPr>
          </a:p>
        </p:txBody>
      </p:sp>
      <p:sp>
        <p:nvSpPr>
          <p:cNvPr id="6" name="Slide Number Placeholder 5"/>
          <p:cNvSpPr>
            <a:spLocks noGrp="1"/>
          </p:cNvSpPr>
          <p:nvPr>
            <p:ph type="sldNum" sz="quarter" idx="12"/>
          </p:nvPr>
        </p:nvSpPr>
        <p:spPr/>
        <p:txBody>
          <a:bodyPr/>
          <a:lstStyle/>
          <a:p>
            <a:pPr algn="r"/>
            <a:fld id="{A5CF49AC-D3EF-4B7B-A9B9-DF6C42F49C96}" type="slidenum">
              <a:rPr lang="pl-PL" sz="1400" b="0" strike="noStrike" spc="-1" smtClean="0">
                <a:latin typeface="Times New Roman"/>
              </a:rPr>
              <a:t>‹#›</a:t>
            </a:fld>
            <a:endParaRPr lang="pl-PL" sz="1400" b="0" strike="noStrike" spc="-1">
              <a:latin typeface="Times New Roman"/>
            </a:endParaRPr>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226080"/>
            <a:ext cx="9071640" cy="946440"/>
          </a:xfrm>
          <a:prstGeom prst="rect">
            <a:avLst/>
          </a:prstGeom>
        </p:spPr>
        <p:txBody>
          <a:bodyPr lIns="0" tIns="0" rIns="0" bIns="0" anchor="ctr">
            <a:noAutofit/>
          </a:bodyPr>
          <a:lstStyle/>
          <a:p>
            <a:pPr algn="ctr"/>
            <a:endParaRPr lang="pl-PL" sz="4400" b="0" strike="noStrike" spc="-1">
              <a:latin typeface="Arial"/>
            </a:endParaRPr>
          </a:p>
        </p:txBody>
      </p:sp>
      <p:sp>
        <p:nvSpPr>
          <p:cNvPr id="6" name="PlaceHolder 2"/>
          <p:cNvSpPr>
            <a:spLocks noGrp="1"/>
          </p:cNvSpPr>
          <p:nvPr>
            <p:ph type="subTitle"/>
          </p:nvPr>
        </p:nvSpPr>
        <p:spPr>
          <a:xfrm>
            <a:off x="504000" y="1326600"/>
            <a:ext cx="9071640" cy="3288240"/>
          </a:xfrm>
          <a:prstGeom prst="rect">
            <a:avLst/>
          </a:prstGeom>
        </p:spPr>
        <p:txBody>
          <a:bodyPr lIns="0" tIns="0" rIns="0" bIns="0" anchor="ctr">
            <a:noAutofit/>
          </a:bodyPr>
          <a:lstStyle/>
          <a:p>
            <a:pPr algn="ctr"/>
            <a:endParaRPr lang="pl-PL"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pl-PL" sz="1400" b="0" strike="noStrike" spc="-1" smtClean="0">
                <a:latin typeface="Times New Roman"/>
              </a:rPr>
              <a:t>&lt;data/godzina&gt;</a:t>
            </a:r>
            <a:endParaRPr lang="pl-PL" sz="1400" b="0" strike="noStrike" spc="-1">
              <a:latin typeface="Times New Roman"/>
            </a:endParaRPr>
          </a:p>
        </p:txBody>
      </p:sp>
      <p:sp>
        <p:nvSpPr>
          <p:cNvPr id="5" name="Footer Placeholder 4"/>
          <p:cNvSpPr>
            <a:spLocks noGrp="1"/>
          </p:cNvSpPr>
          <p:nvPr>
            <p:ph type="ftr" sz="quarter" idx="11"/>
          </p:nvPr>
        </p:nvSpPr>
        <p:spPr/>
        <p:txBody>
          <a:bodyPr/>
          <a:lstStyle/>
          <a:p>
            <a:pPr algn="ctr"/>
            <a:r>
              <a:rPr lang="pl-PL" sz="1400" b="0" strike="noStrike" spc="-1" smtClean="0">
                <a:latin typeface="Times New Roman"/>
              </a:rPr>
              <a:t>&lt;stopka&gt;</a:t>
            </a:r>
            <a:endParaRPr lang="pl-PL" sz="1400" b="0" strike="noStrike" spc="-1">
              <a:latin typeface="Times New Roman"/>
            </a:endParaRPr>
          </a:p>
        </p:txBody>
      </p:sp>
      <p:sp>
        <p:nvSpPr>
          <p:cNvPr id="6" name="Slide Number Placeholder 5"/>
          <p:cNvSpPr>
            <a:spLocks noGrp="1"/>
          </p:cNvSpPr>
          <p:nvPr>
            <p:ph type="sldNum" sz="quarter" idx="12"/>
          </p:nvPr>
        </p:nvSpPr>
        <p:spPr/>
        <p:txBody>
          <a:bodyPr/>
          <a:lstStyle/>
          <a:p>
            <a:pPr algn="r"/>
            <a:fld id="{A5CF49AC-D3EF-4B7B-A9B9-DF6C42F49C96}" type="slidenum">
              <a:rPr lang="pl-PL" sz="1400" b="0" strike="noStrike" spc="-1" smtClean="0">
                <a:latin typeface="Times New Roman"/>
              </a:rPr>
              <a:t>‹#›</a:t>
            </a:fld>
            <a:endParaRPr lang="pl-PL" sz="1400" b="0" strike="noStrike" spc="-1">
              <a:latin typeface="Times New Roman"/>
            </a:endParaRPr>
          </a:p>
        </p:txBody>
      </p:sp>
      <p:sp>
        <p:nvSpPr>
          <p:cNvPr id="8" name="Title 7"/>
          <p:cNvSpPr>
            <a:spLocks noGrp="1"/>
          </p:cNvSpPr>
          <p:nvPr>
            <p:ph type="title"/>
          </p:nvPr>
        </p:nvSpPr>
        <p:spPr/>
        <p:txBody>
          <a:bodyPr/>
          <a:lstStyle/>
          <a:p>
            <a:r>
              <a:rPr lang="pl-PL" smtClean="0"/>
              <a:t>Kliknij, aby edytować styl</a:t>
            </a:r>
            <a:endParaRPr lang="en-US"/>
          </a:p>
        </p:txBody>
      </p:sp>
      <p:sp>
        <p:nvSpPr>
          <p:cNvPr id="10" name="Content Placeholder 9"/>
          <p:cNvSpPr>
            <a:spLocks noGrp="1"/>
          </p:cNvSpPr>
          <p:nvPr>
            <p:ph sz="quarter" idx="13"/>
          </p:nvPr>
        </p:nvSpPr>
        <p:spPr>
          <a:xfrm>
            <a:off x="1260078" y="604859"/>
            <a:ext cx="7056438" cy="2873079"/>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7" name="Rectangle 6"/>
          <p:cNvSpPr/>
          <p:nvPr/>
        </p:nvSpPr>
        <p:spPr>
          <a:xfrm>
            <a:off x="0" y="3197370"/>
            <a:ext cx="10080625" cy="24731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10080625" cy="319737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193068"/>
            <a:ext cx="10080625" cy="1890183"/>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323129"/>
            <a:ext cx="10080625" cy="4221409"/>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41456" y="1796458"/>
            <a:ext cx="6577835" cy="2003748"/>
          </a:xfrm>
          <a:effectLst/>
        </p:spPr>
        <p:txBody>
          <a:bodyPr anchor="b"/>
          <a:lstStyle>
            <a:lvl1pPr algn="r">
              <a:defRPr sz="4600" b="1" cap="none" baseline="0"/>
            </a:lvl1pPr>
          </a:lstStyle>
          <a:p>
            <a:r>
              <a:rPr lang="pl-PL" smtClean="0"/>
              <a:t>Kliknij, aby edytować styl</a:t>
            </a:r>
            <a:endParaRPr lang="en-US" dirty="0"/>
          </a:p>
        </p:txBody>
      </p:sp>
      <p:sp>
        <p:nvSpPr>
          <p:cNvPr id="3" name="Text Placeholder 2"/>
          <p:cNvSpPr>
            <a:spLocks noGrp="1"/>
          </p:cNvSpPr>
          <p:nvPr>
            <p:ph type="body" idx="1"/>
          </p:nvPr>
        </p:nvSpPr>
        <p:spPr>
          <a:xfrm>
            <a:off x="2229597" y="3809729"/>
            <a:ext cx="6582055" cy="690802"/>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r>
              <a:rPr lang="pl-PL" sz="1400" b="0" strike="noStrike" spc="-1" smtClean="0">
                <a:latin typeface="Times New Roman"/>
              </a:rPr>
              <a:t>&lt;data/godzina&gt;</a:t>
            </a:r>
            <a:endParaRPr lang="pl-PL" sz="1400" b="0" strike="noStrike" spc="-1">
              <a:latin typeface="Times New Roman"/>
            </a:endParaRPr>
          </a:p>
        </p:txBody>
      </p:sp>
      <p:sp>
        <p:nvSpPr>
          <p:cNvPr id="5" name="Footer Placeholder 4"/>
          <p:cNvSpPr>
            <a:spLocks noGrp="1"/>
          </p:cNvSpPr>
          <p:nvPr>
            <p:ph type="ftr" sz="quarter" idx="11"/>
          </p:nvPr>
        </p:nvSpPr>
        <p:spPr/>
        <p:txBody>
          <a:bodyPr/>
          <a:lstStyle/>
          <a:p>
            <a:pPr algn="ctr"/>
            <a:r>
              <a:rPr lang="pl-PL" sz="1400" b="0" strike="noStrike" spc="-1" smtClean="0">
                <a:latin typeface="Times New Roman"/>
              </a:rPr>
              <a:t>&lt;stopka&gt;</a:t>
            </a:r>
            <a:endParaRPr lang="pl-PL" sz="1400" b="0" strike="noStrike" spc="-1">
              <a:latin typeface="Times New Roman"/>
            </a:endParaRPr>
          </a:p>
        </p:txBody>
      </p:sp>
      <p:sp>
        <p:nvSpPr>
          <p:cNvPr id="6" name="Slide Number Placeholder 5"/>
          <p:cNvSpPr>
            <a:spLocks noGrp="1"/>
          </p:cNvSpPr>
          <p:nvPr>
            <p:ph type="sldNum" sz="quarter" idx="12"/>
          </p:nvPr>
        </p:nvSpPr>
        <p:spPr/>
        <p:txBody>
          <a:bodyPr/>
          <a:lstStyle/>
          <a:p>
            <a:pPr algn="r"/>
            <a:fld id="{A5CF49AC-D3EF-4B7B-A9B9-DF6C42F49C96}" type="slidenum">
              <a:rPr lang="pl-PL" sz="1400" b="0" strike="noStrike" spc="-1" smtClean="0">
                <a:latin typeface="Times New Roman"/>
              </a:rPr>
              <a:t>‹#›</a:t>
            </a:fld>
            <a:endParaRPr lang="pl-PL" sz="1400" b="0" strike="noStrike" spc="-1">
              <a:latin typeface="Times New Roman"/>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pl-PL" sz="1400" b="0" strike="noStrike" spc="-1" smtClean="0">
                <a:latin typeface="Times New Roman"/>
              </a:rPr>
              <a:t>&lt;data/godzina&gt;</a:t>
            </a:r>
            <a:endParaRPr lang="pl-PL" sz="1400" b="0" strike="noStrike" spc="-1">
              <a:latin typeface="Times New Roman"/>
            </a:endParaRPr>
          </a:p>
        </p:txBody>
      </p:sp>
      <p:sp>
        <p:nvSpPr>
          <p:cNvPr id="6" name="Footer Placeholder 5"/>
          <p:cNvSpPr>
            <a:spLocks noGrp="1"/>
          </p:cNvSpPr>
          <p:nvPr>
            <p:ph type="ftr" sz="quarter" idx="11"/>
          </p:nvPr>
        </p:nvSpPr>
        <p:spPr/>
        <p:txBody>
          <a:bodyPr/>
          <a:lstStyle/>
          <a:p>
            <a:pPr algn="ctr"/>
            <a:r>
              <a:rPr lang="pl-PL" sz="1400" b="0" strike="noStrike" spc="-1" smtClean="0">
                <a:latin typeface="Times New Roman"/>
              </a:rPr>
              <a:t>&lt;stopka&gt;</a:t>
            </a:r>
            <a:endParaRPr lang="pl-PL" sz="1400" b="0" strike="noStrike" spc="-1">
              <a:latin typeface="Times New Roman"/>
            </a:endParaRPr>
          </a:p>
        </p:txBody>
      </p:sp>
      <p:sp>
        <p:nvSpPr>
          <p:cNvPr id="7" name="Slide Number Placeholder 6"/>
          <p:cNvSpPr>
            <a:spLocks noGrp="1"/>
          </p:cNvSpPr>
          <p:nvPr>
            <p:ph type="sldNum" sz="quarter" idx="12"/>
          </p:nvPr>
        </p:nvSpPr>
        <p:spPr/>
        <p:txBody>
          <a:bodyPr/>
          <a:lstStyle/>
          <a:p>
            <a:pPr algn="r"/>
            <a:fld id="{A5CF49AC-D3EF-4B7B-A9B9-DF6C42F49C96}" type="slidenum">
              <a:rPr lang="pl-PL" sz="1400" b="0" strike="noStrike" spc="-1" smtClean="0">
                <a:latin typeface="Times New Roman"/>
              </a:rPr>
              <a:t>‹#›</a:t>
            </a:fld>
            <a:endParaRPr lang="pl-PL" sz="1400" b="0" strike="noStrike" spc="-1">
              <a:latin typeface="Times New Roman"/>
            </a:endParaRPr>
          </a:p>
        </p:txBody>
      </p:sp>
      <p:sp>
        <p:nvSpPr>
          <p:cNvPr id="8" name="Title 7"/>
          <p:cNvSpPr>
            <a:spLocks noGrp="1"/>
          </p:cNvSpPr>
          <p:nvPr>
            <p:ph type="title"/>
          </p:nvPr>
        </p:nvSpPr>
        <p:spPr/>
        <p:txBody>
          <a:bodyPr/>
          <a:lstStyle/>
          <a:p>
            <a:r>
              <a:rPr lang="pl-PL" smtClean="0"/>
              <a:t>Kliknij, aby edytować styl</a:t>
            </a:r>
            <a:endParaRPr lang="en-US"/>
          </a:p>
        </p:txBody>
      </p:sp>
      <p:sp>
        <p:nvSpPr>
          <p:cNvPr id="9" name="Content Placeholder 8"/>
          <p:cNvSpPr>
            <a:spLocks noGrp="1"/>
          </p:cNvSpPr>
          <p:nvPr>
            <p:ph sz="quarter" idx="13"/>
          </p:nvPr>
        </p:nvSpPr>
        <p:spPr>
          <a:xfrm>
            <a:off x="1260077" y="604858"/>
            <a:ext cx="3689509" cy="2873079"/>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11" name="Content Placeholder 10"/>
          <p:cNvSpPr>
            <a:spLocks noGrp="1"/>
          </p:cNvSpPr>
          <p:nvPr>
            <p:ph sz="quarter" idx="14"/>
          </p:nvPr>
        </p:nvSpPr>
        <p:spPr>
          <a:xfrm>
            <a:off x="5120957" y="604859"/>
            <a:ext cx="3689509" cy="2873079"/>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60078" y="604859"/>
            <a:ext cx="3689509" cy="528988"/>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1274902" y="1157863"/>
            <a:ext cx="3689509" cy="226822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5123328" y="604859"/>
            <a:ext cx="3689509" cy="528988"/>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pl-PL" smtClean="0"/>
              <a:t>Kliknij, aby edytować style wzorca tekstu</a:t>
            </a:r>
          </a:p>
        </p:txBody>
      </p:sp>
      <p:sp>
        <p:nvSpPr>
          <p:cNvPr id="6" name="Content Placeholder 5"/>
          <p:cNvSpPr>
            <a:spLocks noGrp="1"/>
          </p:cNvSpPr>
          <p:nvPr>
            <p:ph sz="quarter" idx="4"/>
          </p:nvPr>
        </p:nvSpPr>
        <p:spPr>
          <a:xfrm>
            <a:off x="5120817" y="1156792"/>
            <a:ext cx="3689509" cy="226822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r>
              <a:rPr lang="pl-PL" sz="1400" b="0" strike="noStrike" spc="-1" smtClean="0">
                <a:latin typeface="Times New Roman"/>
              </a:rPr>
              <a:t>&lt;data/godzina&gt;</a:t>
            </a:r>
            <a:endParaRPr lang="pl-PL" sz="1400" b="0" strike="noStrike" spc="-1">
              <a:latin typeface="Times New Roman"/>
            </a:endParaRPr>
          </a:p>
        </p:txBody>
      </p:sp>
      <p:sp>
        <p:nvSpPr>
          <p:cNvPr id="8" name="Footer Placeholder 7"/>
          <p:cNvSpPr>
            <a:spLocks noGrp="1"/>
          </p:cNvSpPr>
          <p:nvPr>
            <p:ph type="ftr" sz="quarter" idx="11"/>
          </p:nvPr>
        </p:nvSpPr>
        <p:spPr/>
        <p:txBody>
          <a:bodyPr/>
          <a:lstStyle/>
          <a:p>
            <a:pPr algn="ctr"/>
            <a:r>
              <a:rPr lang="pl-PL" sz="1400" b="0" strike="noStrike" spc="-1" smtClean="0">
                <a:latin typeface="Times New Roman"/>
              </a:rPr>
              <a:t>&lt;stopka&gt;</a:t>
            </a:r>
            <a:endParaRPr lang="pl-PL" sz="1400" b="0" strike="noStrike" spc="-1">
              <a:latin typeface="Times New Roman"/>
            </a:endParaRPr>
          </a:p>
        </p:txBody>
      </p:sp>
      <p:sp>
        <p:nvSpPr>
          <p:cNvPr id="9" name="Slide Number Placeholder 8"/>
          <p:cNvSpPr>
            <a:spLocks noGrp="1"/>
          </p:cNvSpPr>
          <p:nvPr>
            <p:ph type="sldNum" sz="quarter" idx="12"/>
          </p:nvPr>
        </p:nvSpPr>
        <p:spPr/>
        <p:txBody>
          <a:bodyPr/>
          <a:lstStyle/>
          <a:p>
            <a:pPr algn="r"/>
            <a:fld id="{A5CF49AC-D3EF-4B7B-A9B9-DF6C42F49C96}" type="slidenum">
              <a:rPr lang="pl-PL" sz="1400" b="0" strike="noStrike" spc="-1" smtClean="0">
                <a:latin typeface="Times New Roman"/>
              </a:rPr>
              <a:t>‹#›</a:t>
            </a:fld>
            <a:endParaRPr lang="pl-PL" sz="1400" b="0" strike="noStrike" spc="-1">
              <a:latin typeface="Times New Roman"/>
            </a:endParaRPr>
          </a:p>
        </p:txBody>
      </p:sp>
      <p:sp>
        <p:nvSpPr>
          <p:cNvPr id="10" name="Title 9"/>
          <p:cNvSpPr>
            <a:spLocks noGrp="1"/>
          </p:cNvSpPr>
          <p:nvPr>
            <p:ph type="title"/>
          </p:nvPr>
        </p:nvSpPr>
        <p:spPr/>
        <p:txBody>
          <a:bodyPr/>
          <a:lstStyle/>
          <a:p>
            <a:r>
              <a:rPr lang="pl-PL" smtClean="0"/>
              <a:t>Kliknij, aby edytować styl</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Date Placeholder 2"/>
          <p:cNvSpPr>
            <a:spLocks noGrp="1"/>
          </p:cNvSpPr>
          <p:nvPr>
            <p:ph type="dt" sz="half" idx="10"/>
          </p:nvPr>
        </p:nvSpPr>
        <p:spPr/>
        <p:txBody>
          <a:bodyPr/>
          <a:lstStyle/>
          <a:p>
            <a:r>
              <a:rPr lang="pl-PL" sz="1400" b="0" strike="noStrike" spc="-1" smtClean="0">
                <a:latin typeface="Times New Roman"/>
              </a:rPr>
              <a:t>&lt;data/godzina&gt;</a:t>
            </a:r>
            <a:endParaRPr lang="pl-PL" sz="1400" b="0" strike="noStrike" spc="-1">
              <a:latin typeface="Times New Roman"/>
            </a:endParaRPr>
          </a:p>
        </p:txBody>
      </p:sp>
      <p:sp>
        <p:nvSpPr>
          <p:cNvPr id="4" name="Footer Placeholder 3"/>
          <p:cNvSpPr>
            <a:spLocks noGrp="1"/>
          </p:cNvSpPr>
          <p:nvPr>
            <p:ph type="ftr" sz="quarter" idx="11"/>
          </p:nvPr>
        </p:nvSpPr>
        <p:spPr/>
        <p:txBody>
          <a:bodyPr/>
          <a:lstStyle/>
          <a:p>
            <a:pPr algn="ctr"/>
            <a:r>
              <a:rPr lang="pl-PL" sz="1400" b="0" strike="noStrike" spc="-1" smtClean="0">
                <a:latin typeface="Times New Roman"/>
              </a:rPr>
              <a:t>&lt;stopka&gt;</a:t>
            </a:r>
            <a:endParaRPr lang="pl-PL" sz="1400" b="0" strike="noStrike" spc="-1">
              <a:latin typeface="Times New Roman"/>
            </a:endParaRPr>
          </a:p>
        </p:txBody>
      </p:sp>
      <p:sp>
        <p:nvSpPr>
          <p:cNvPr id="5" name="Slide Number Placeholder 4"/>
          <p:cNvSpPr>
            <a:spLocks noGrp="1"/>
          </p:cNvSpPr>
          <p:nvPr>
            <p:ph type="sldNum" sz="quarter" idx="12"/>
          </p:nvPr>
        </p:nvSpPr>
        <p:spPr/>
        <p:txBody>
          <a:bodyPr/>
          <a:lstStyle/>
          <a:p>
            <a:pPr algn="r"/>
            <a:fld id="{A5CF49AC-D3EF-4B7B-A9B9-DF6C42F49C96}" type="slidenum">
              <a:rPr lang="pl-PL" sz="1400" b="0" strike="noStrike" spc="-1" smtClean="0">
                <a:latin typeface="Times New Roman"/>
              </a:rPr>
              <a:t>‹#›</a:t>
            </a:fld>
            <a:endParaRPr lang="pl-PL" sz="1400" b="0" strike="noStrike" spc="-1">
              <a:latin typeface="Times New Roman"/>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pl-PL" sz="1400" b="0" strike="noStrike" spc="-1" smtClean="0">
                <a:latin typeface="Times New Roman"/>
              </a:rPr>
              <a:t>&lt;data/godzina&gt;</a:t>
            </a:r>
            <a:endParaRPr lang="pl-PL" sz="1400" b="0" strike="noStrike" spc="-1">
              <a:latin typeface="Times New Roman"/>
            </a:endParaRPr>
          </a:p>
        </p:txBody>
      </p:sp>
      <p:sp>
        <p:nvSpPr>
          <p:cNvPr id="3" name="Footer Placeholder 2"/>
          <p:cNvSpPr>
            <a:spLocks noGrp="1"/>
          </p:cNvSpPr>
          <p:nvPr>
            <p:ph type="ftr" sz="quarter" idx="11"/>
          </p:nvPr>
        </p:nvSpPr>
        <p:spPr/>
        <p:txBody>
          <a:bodyPr/>
          <a:lstStyle/>
          <a:p>
            <a:pPr algn="ctr"/>
            <a:r>
              <a:rPr lang="pl-PL" sz="1400" b="0" strike="noStrike" spc="-1" smtClean="0">
                <a:latin typeface="Times New Roman"/>
              </a:rPr>
              <a:t>&lt;stopka&gt;</a:t>
            </a:r>
            <a:endParaRPr lang="pl-PL" sz="1400" b="0" strike="noStrike" spc="-1">
              <a:latin typeface="Times New Roman"/>
            </a:endParaRPr>
          </a:p>
        </p:txBody>
      </p:sp>
      <p:sp>
        <p:nvSpPr>
          <p:cNvPr id="4" name="Slide Number Placeholder 3"/>
          <p:cNvSpPr>
            <a:spLocks noGrp="1"/>
          </p:cNvSpPr>
          <p:nvPr>
            <p:ph type="sldNum" sz="quarter" idx="12"/>
          </p:nvPr>
        </p:nvSpPr>
        <p:spPr/>
        <p:txBody>
          <a:bodyPr/>
          <a:lstStyle/>
          <a:p>
            <a:pPr algn="r"/>
            <a:fld id="{A5CF49AC-D3EF-4B7B-A9B9-DF6C42F49C96}" type="slidenum">
              <a:rPr lang="pl-PL" sz="1400" b="0" strike="noStrike" spc="-1" smtClean="0">
                <a:latin typeface="Times New Roman"/>
              </a:rPr>
              <a:t>‹#›</a:t>
            </a:fld>
            <a:endParaRPr lang="pl-PL" sz="1400" b="0" strike="noStrike" spc="-1">
              <a:latin typeface="Times New Roman"/>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925045" y="1827178"/>
            <a:ext cx="4008531" cy="1040587"/>
          </a:xfrm>
          <a:effectLst/>
        </p:spPr>
        <p:txBody>
          <a:bodyPr anchor="b">
            <a:noAutofit/>
          </a:bodyPr>
          <a:lstStyle>
            <a:lvl1pPr marL="228600" indent="-228600" algn="l">
              <a:defRPr sz="2800" b="1">
                <a:effectLst/>
              </a:defRPr>
            </a:lvl1pPr>
          </a:lstStyle>
          <a:p>
            <a:r>
              <a:rPr lang="pl-PL" smtClean="0"/>
              <a:t>Kliknij, aby edytować styl</a:t>
            </a:r>
            <a:endParaRPr lang="en-US" dirty="0"/>
          </a:p>
        </p:txBody>
      </p:sp>
      <p:sp>
        <p:nvSpPr>
          <p:cNvPr id="3" name="Content Placeholder 2"/>
          <p:cNvSpPr>
            <a:spLocks noGrp="1"/>
          </p:cNvSpPr>
          <p:nvPr>
            <p:ph idx="1"/>
          </p:nvPr>
        </p:nvSpPr>
        <p:spPr>
          <a:xfrm>
            <a:off x="5064032" y="604858"/>
            <a:ext cx="4428557" cy="4047217"/>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1185956" y="2892164"/>
            <a:ext cx="3735762" cy="17690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r>
              <a:rPr lang="pl-PL" sz="1400" b="0" strike="noStrike" spc="-1" smtClean="0">
                <a:latin typeface="Times New Roman"/>
              </a:rPr>
              <a:t>&lt;data/godzina&gt;</a:t>
            </a:r>
            <a:endParaRPr lang="pl-PL" sz="1400" b="0" strike="noStrike" spc="-1">
              <a:latin typeface="Times New Roman"/>
            </a:endParaRPr>
          </a:p>
        </p:txBody>
      </p:sp>
      <p:sp>
        <p:nvSpPr>
          <p:cNvPr id="6" name="Footer Placeholder 5"/>
          <p:cNvSpPr>
            <a:spLocks noGrp="1"/>
          </p:cNvSpPr>
          <p:nvPr>
            <p:ph type="ftr" sz="quarter" idx="11"/>
          </p:nvPr>
        </p:nvSpPr>
        <p:spPr/>
        <p:txBody>
          <a:bodyPr/>
          <a:lstStyle/>
          <a:p>
            <a:pPr algn="ctr"/>
            <a:r>
              <a:rPr lang="pl-PL" sz="1400" b="0" strike="noStrike" spc="-1" smtClean="0">
                <a:latin typeface="Times New Roman"/>
              </a:rPr>
              <a:t>&lt;stopka&gt;</a:t>
            </a:r>
            <a:endParaRPr lang="pl-PL" sz="1400" b="0" strike="noStrike" spc="-1">
              <a:latin typeface="Times New Roman"/>
            </a:endParaRPr>
          </a:p>
        </p:txBody>
      </p:sp>
      <p:sp>
        <p:nvSpPr>
          <p:cNvPr id="7" name="Slide Number Placeholder 6"/>
          <p:cNvSpPr>
            <a:spLocks noGrp="1"/>
          </p:cNvSpPr>
          <p:nvPr>
            <p:ph type="sldNum" sz="quarter" idx="12"/>
          </p:nvPr>
        </p:nvSpPr>
        <p:spPr/>
        <p:txBody>
          <a:bodyPr/>
          <a:lstStyle/>
          <a:p>
            <a:pPr algn="r"/>
            <a:fld id="{A5CF49AC-D3EF-4B7B-A9B9-DF6C42F49C96}" type="slidenum">
              <a:rPr lang="pl-PL" sz="1400" b="0" strike="noStrike" spc="-1" smtClean="0">
                <a:latin typeface="Times New Roman"/>
              </a:rPr>
              <a:t>‹#›</a:t>
            </a:fld>
            <a:endParaRPr lang="pl-PL" sz="1400" b="0" strike="noStrike" spc="-1">
              <a:latin typeface="Times New Roman"/>
            </a:endParaRP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8" name="Rectangle 7"/>
          <p:cNvSpPr/>
          <p:nvPr/>
        </p:nvSpPr>
        <p:spPr>
          <a:xfrm>
            <a:off x="0" y="3197370"/>
            <a:ext cx="10080625" cy="24731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10080625" cy="319737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193068"/>
            <a:ext cx="10080625" cy="1890183"/>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323129"/>
            <a:ext cx="10080625" cy="4221409"/>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933570" y="945092"/>
            <a:ext cx="4536281" cy="2586232"/>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dirty="0"/>
          </a:p>
        </p:txBody>
      </p:sp>
      <p:sp>
        <p:nvSpPr>
          <p:cNvPr id="4" name="Text Placeholder 3"/>
          <p:cNvSpPr>
            <a:spLocks noGrp="1"/>
          </p:cNvSpPr>
          <p:nvPr>
            <p:ph type="body" sz="half" idx="2"/>
          </p:nvPr>
        </p:nvSpPr>
        <p:spPr>
          <a:xfrm>
            <a:off x="967810" y="835522"/>
            <a:ext cx="4072504" cy="1788497"/>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r>
              <a:rPr lang="pl-PL" sz="1400" b="0" strike="noStrike" spc="-1" smtClean="0">
                <a:latin typeface="Times New Roman"/>
              </a:rPr>
              <a:t>&lt;data/godzina&gt;</a:t>
            </a:r>
            <a:endParaRPr lang="pl-PL" sz="1400" b="0" strike="noStrike" spc="-1">
              <a:latin typeface="Times New Roman"/>
            </a:endParaRPr>
          </a:p>
        </p:txBody>
      </p:sp>
      <p:sp>
        <p:nvSpPr>
          <p:cNvPr id="6" name="Footer Placeholder 5"/>
          <p:cNvSpPr>
            <a:spLocks noGrp="1"/>
          </p:cNvSpPr>
          <p:nvPr>
            <p:ph type="ftr" sz="quarter" idx="11"/>
          </p:nvPr>
        </p:nvSpPr>
        <p:spPr/>
        <p:txBody>
          <a:bodyPr/>
          <a:lstStyle/>
          <a:p>
            <a:pPr algn="ctr"/>
            <a:r>
              <a:rPr lang="pl-PL" sz="1400" b="0" strike="noStrike" spc="-1" smtClean="0">
                <a:latin typeface="Times New Roman"/>
              </a:rPr>
              <a:t>&lt;stopka&gt;</a:t>
            </a:r>
            <a:endParaRPr lang="pl-PL" sz="1400" b="0" strike="noStrike" spc="-1">
              <a:latin typeface="Times New Roman"/>
            </a:endParaRPr>
          </a:p>
        </p:txBody>
      </p:sp>
      <p:sp>
        <p:nvSpPr>
          <p:cNvPr id="7" name="Slide Number Placeholder 6"/>
          <p:cNvSpPr>
            <a:spLocks noGrp="1"/>
          </p:cNvSpPr>
          <p:nvPr>
            <p:ph type="sldNum" sz="quarter" idx="12"/>
          </p:nvPr>
        </p:nvSpPr>
        <p:spPr/>
        <p:txBody>
          <a:bodyPr/>
          <a:lstStyle/>
          <a:p>
            <a:pPr algn="r"/>
            <a:fld id="{A5CF49AC-D3EF-4B7B-A9B9-DF6C42F49C96}" type="slidenum">
              <a:rPr lang="pl-PL" sz="1400" b="0" strike="noStrike" spc="-1" smtClean="0">
                <a:latin typeface="Times New Roman"/>
              </a:rPr>
              <a:t>‹#›</a:t>
            </a:fld>
            <a:endParaRPr lang="pl-PL" sz="1400" b="0" strike="noStrike" spc="-1">
              <a:latin typeface="Times New Roman"/>
            </a:endParaRPr>
          </a:p>
        </p:txBody>
      </p:sp>
      <p:sp>
        <p:nvSpPr>
          <p:cNvPr id="2" name="Title 1"/>
          <p:cNvSpPr>
            <a:spLocks noGrp="1"/>
          </p:cNvSpPr>
          <p:nvPr>
            <p:ph type="title"/>
          </p:nvPr>
        </p:nvSpPr>
        <p:spPr>
          <a:xfrm>
            <a:off x="801763" y="3691415"/>
            <a:ext cx="7037407" cy="945092"/>
          </a:xfrm>
        </p:spPr>
        <p:txBody>
          <a:bodyPr anchor="b">
            <a:noAutofit/>
          </a:bodyPr>
          <a:lstStyle>
            <a:lvl1pPr algn="l">
              <a:defRPr sz="4600" b="1"/>
            </a:lvl1pPr>
          </a:lstStyle>
          <a:p>
            <a:r>
              <a:rPr lang="pl-PL" smtClean="0"/>
              <a:t>Kliknij, aby edytować styl</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4221409"/>
            <a:ext cx="10080625" cy="1449141"/>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10080625" cy="4221409"/>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115829"/>
            <a:ext cx="10080625" cy="1890183"/>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323129"/>
            <a:ext cx="10080625" cy="4221409"/>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976977" y="3615135"/>
            <a:ext cx="7179591" cy="945092"/>
          </a:xfrm>
          <a:prstGeom prst="rect">
            <a:avLst/>
          </a:prstGeom>
          <a:effectLst/>
        </p:spPr>
        <p:txBody>
          <a:bodyPr vert="horz" lIns="91440" tIns="45720" rIns="91440" bIns="45720" rtlCol="0" anchor="t" anchorCtr="0">
            <a:noAutofit/>
          </a:bodyPr>
          <a:lstStyle/>
          <a:p>
            <a:r>
              <a:rPr lang="pl-PL" smtClean="0"/>
              <a:t>Kliknij, aby edytować styl</a:t>
            </a:r>
            <a:endParaRPr lang="en-US" dirty="0"/>
          </a:p>
        </p:txBody>
      </p:sp>
      <p:sp>
        <p:nvSpPr>
          <p:cNvPr id="3" name="Text Placeholder 2"/>
          <p:cNvSpPr>
            <a:spLocks noGrp="1"/>
          </p:cNvSpPr>
          <p:nvPr>
            <p:ph type="body" idx="1"/>
          </p:nvPr>
        </p:nvSpPr>
        <p:spPr>
          <a:xfrm>
            <a:off x="1260078" y="605470"/>
            <a:ext cx="7056438" cy="2873079"/>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a:off x="6804422" y="5103496"/>
            <a:ext cx="2772172" cy="301904"/>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r>
              <a:rPr lang="pl-PL" sz="1400" b="0" strike="noStrike" spc="-1" smtClean="0">
                <a:latin typeface="Times New Roman"/>
              </a:rPr>
              <a:t>&lt;data/godzina&gt;</a:t>
            </a:r>
            <a:endParaRPr lang="pl-PL" sz="1400" b="0" strike="noStrike" spc="-1">
              <a:latin typeface="Times New Roman"/>
            </a:endParaRPr>
          </a:p>
        </p:txBody>
      </p:sp>
      <p:sp>
        <p:nvSpPr>
          <p:cNvPr id="5" name="Footer Placeholder 4"/>
          <p:cNvSpPr>
            <a:spLocks noGrp="1"/>
          </p:cNvSpPr>
          <p:nvPr>
            <p:ph type="ftr" sz="quarter" idx="3"/>
          </p:nvPr>
        </p:nvSpPr>
        <p:spPr>
          <a:xfrm>
            <a:off x="504031" y="5103496"/>
            <a:ext cx="3696230" cy="301904"/>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pPr algn="ctr"/>
            <a:r>
              <a:rPr lang="pl-PL" sz="1400" b="0" strike="noStrike" spc="-1" smtClean="0">
                <a:latin typeface="Times New Roman"/>
              </a:rPr>
              <a:t>&lt;stopka&gt;</a:t>
            </a:r>
            <a:endParaRPr lang="pl-PL" sz="1400" b="0" strike="noStrike" spc="-1">
              <a:latin typeface="Times New Roman"/>
            </a:endParaRPr>
          </a:p>
        </p:txBody>
      </p:sp>
      <p:sp>
        <p:nvSpPr>
          <p:cNvPr id="6" name="Slide Number Placeholder 5"/>
          <p:cNvSpPr>
            <a:spLocks noGrp="1"/>
          </p:cNvSpPr>
          <p:nvPr>
            <p:ph type="sldNum" sz="quarter" idx="4"/>
          </p:nvPr>
        </p:nvSpPr>
        <p:spPr>
          <a:xfrm>
            <a:off x="4200260" y="5103496"/>
            <a:ext cx="2016125" cy="301904"/>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pPr algn="r"/>
            <a:fld id="{A5CF49AC-D3EF-4B7B-A9B9-DF6C42F49C96}" type="slidenum">
              <a:rPr lang="pl-PL" sz="1400" b="0" strike="noStrike" spc="-1" smtClean="0">
                <a:latin typeface="Times New Roman"/>
              </a:rPr>
              <a:t>‹#›</a:t>
            </a:fld>
            <a:endParaRPr lang="pl-PL" sz="1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ole tekstowe 40"/>
          <p:cNvSpPr txBox="1"/>
          <p:nvPr/>
        </p:nvSpPr>
        <p:spPr>
          <a:xfrm>
            <a:off x="504000" y="226080"/>
            <a:ext cx="9071640" cy="946440"/>
          </a:xfrm>
          <a:prstGeom prst="rect">
            <a:avLst/>
          </a:prstGeom>
          <a:noFill/>
          <a:ln w="0">
            <a:noFill/>
          </a:ln>
        </p:spPr>
        <p:txBody>
          <a:bodyPr lIns="0" tIns="0" rIns="0" bIns="0" anchor="ctr">
            <a:noAutofit/>
          </a:bodyPr>
          <a:lstStyle/>
          <a:p>
            <a:pPr algn="ctr"/>
            <a:r>
              <a:rPr lang="pl-PL" sz="4400" b="0" strike="noStrike" spc="-1">
                <a:latin typeface="Arial"/>
              </a:rPr>
              <a:t>Dlaczego współpraca się opłaca?</a:t>
            </a:r>
          </a:p>
        </p:txBody>
      </p:sp>
      <p:sp>
        <p:nvSpPr>
          <p:cNvPr id="42" name="pole tekstowe 41"/>
          <p:cNvSpPr txBox="1"/>
          <p:nvPr/>
        </p:nvSpPr>
        <p:spPr>
          <a:xfrm>
            <a:off x="648360" y="1260000"/>
            <a:ext cx="9071640" cy="3288240"/>
          </a:xfrm>
          <a:prstGeom prst="rect">
            <a:avLst/>
          </a:prstGeom>
          <a:noFill/>
          <a:ln w="0">
            <a:noFill/>
          </a:ln>
        </p:spPr>
        <p:txBody>
          <a:bodyPr lIns="0" tIns="0" rIns="0" bIns="0" anchor="ctr">
            <a:noAutofit/>
          </a:bodyPr>
          <a:lstStyle/>
          <a:p>
            <a:pPr algn="ctr"/>
            <a:r>
              <a:rPr lang="pl-PL" sz="3200" b="0" strike="noStrike" spc="-1">
                <a:latin typeface="Arial"/>
              </a:rPr>
              <a:t>Krótko o współpracy między Wydziałem Fizyki PW</a:t>
            </a:r>
          </a:p>
          <a:p>
            <a:pPr algn="ctr"/>
            <a:r>
              <a:rPr lang="pl-PL" sz="3200" b="0" strike="noStrike" spc="-1">
                <a:latin typeface="Arial"/>
              </a:rPr>
              <a:t>I </a:t>
            </a:r>
          </a:p>
          <a:p>
            <a:pPr algn="ctr"/>
            <a:r>
              <a:rPr lang="pl-PL" sz="3200" b="0" strike="noStrike" spc="-1">
                <a:latin typeface="Arial"/>
              </a:rPr>
              <a:t>I Liceum w Sokołowie Podlaskim.</a:t>
            </a:r>
          </a:p>
        </p:txBody>
      </p:sp>
      <p:pic>
        <p:nvPicPr>
          <p:cNvPr id="43" name="Obraz 42"/>
          <p:cNvPicPr/>
          <p:nvPr/>
        </p:nvPicPr>
        <p:blipFill>
          <a:blip r:embed="rId2"/>
          <a:stretch/>
        </p:blipFill>
        <p:spPr>
          <a:xfrm>
            <a:off x="8424360" y="2691259"/>
            <a:ext cx="1080000" cy="1080000"/>
          </a:xfrm>
          <a:prstGeom prst="rect">
            <a:avLst/>
          </a:prstGeom>
          <a:ln w="0">
            <a:noFill/>
          </a:ln>
        </p:spPr>
      </p:pic>
      <p:pic>
        <p:nvPicPr>
          <p:cNvPr id="44" name="Obraz 4" descr="liceum _logo.jpg"/>
          <p:cNvPicPr/>
          <p:nvPr/>
        </p:nvPicPr>
        <p:blipFill>
          <a:blip r:embed="rId3"/>
          <a:stretch/>
        </p:blipFill>
        <p:spPr>
          <a:xfrm>
            <a:off x="6804360" y="3960000"/>
            <a:ext cx="1620000" cy="16200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pole tekstowe 72"/>
          <p:cNvSpPr txBox="1"/>
          <p:nvPr/>
        </p:nvSpPr>
        <p:spPr>
          <a:xfrm>
            <a:off x="504000" y="226080"/>
            <a:ext cx="9071640" cy="946440"/>
          </a:xfrm>
          <a:prstGeom prst="rect">
            <a:avLst/>
          </a:prstGeom>
          <a:noFill/>
          <a:ln w="0">
            <a:noFill/>
          </a:ln>
        </p:spPr>
        <p:txBody>
          <a:bodyPr lIns="0" tIns="0" rIns="0" bIns="0" anchor="ctr">
            <a:noAutofit/>
          </a:bodyPr>
          <a:lstStyle/>
          <a:p>
            <a:pPr algn="ctr"/>
            <a:endParaRPr lang="pl-PL" sz="4400" b="0" strike="noStrike" spc="-1">
              <a:latin typeface="Arial"/>
            </a:endParaRPr>
          </a:p>
        </p:txBody>
      </p:sp>
      <p:graphicFrame>
        <p:nvGraphicFramePr>
          <p:cNvPr id="2" name="Diagram 1"/>
          <p:cNvGraphicFramePr/>
          <p:nvPr/>
        </p:nvGraphicFramePr>
        <p:xfrm>
          <a:off x="468360" y="1326600"/>
          <a:ext cx="9071640" cy="3288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pole tekstowe 74"/>
          <p:cNvSpPr txBox="1"/>
          <p:nvPr/>
        </p:nvSpPr>
        <p:spPr>
          <a:xfrm>
            <a:off x="504000" y="226080"/>
            <a:ext cx="9071640" cy="946440"/>
          </a:xfrm>
          <a:prstGeom prst="rect">
            <a:avLst/>
          </a:prstGeom>
          <a:noFill/>
          <a:ln w="0">
            <a:noFill/>
          </a:ln>
        </p:spPr>
        <p:txBody>
          <a:bodyPr lIns="0" tIns="0" rIns="0" bIns="0" anchor="ctr">
            <a:noAutofit/>
          </a:bodyPr>
          <a:lstStyle/>
          <a:p>
            <a:pPr algn="ctr"/>
            <a:endParaRPr lang="pl-PL" sz="4400" b="0" strike="noStrike" spc="-1">
              <a:latin typeface="Arial"/>
            </a:endParaRPr>
          </a:p>
        </p:txBody>
      </p:sp>
      <p:sp>
        <p:nvSpPr>
          <p:cNvPr id="76" name="pole tekstowe 75"/>
          <p:cNvSpPr txBox="1"/>
          <p:nvPr/>
        </p:nvSpPr>
        <p:spPr>
          <a:xfrm>
            <a:off x="504000" y="1326600"/>
            <a:ext cx="9071640" cy="3288240"/>
          </a:xfrm>
          <a:prstGeom prst="rect">
            <a:avLst/>
          </a:prstGeom>
          <a:noFill/>
          <a:ln w="0">
            <a:noFill/>
          </a:ln>
        </p:spPr>
        <p:txBody>
          <a:bodyPr lIns="0" tIns="0" rIns="0" bIns="0">
            <a:normAutofit/>
          </a:bodyPr>
          <a:lstStyle/>
          <a:p>
            <a:endParaRPr lang="pl-PL" sz="3200" b="0" strike="noStrike" spc="-1">
              <a:latin typeface="Arial"/>
            </a:endParaRPr>
          </a:p>
        </p:txBody>
      </p:sp>
      <p:pic>
        <p:nvPicPr>
          <p:cNvPr id="77" name="Obraz 76"/>
          <p:cNvPicPr/>
          <p:nvPr/>
        </p:nvPicPr>
        <p:blipFill>
          <a:blip r:embed="rId2"/>
          <a:stretch/>
        </p:blipFill>
        <p:spPr>
          <a:xfrm>
            <a:off x="180000" y="162720"/>
            <a:ext cx="4876560" cy="3257280"/>
          </a:xfrm>
          <a:prstGeom prst="rect">
            <a:avLst/>
          </a:prstGeom>
          <a:ln w="0">
            <a:noFill/>
          </a:ln>
        </p:spPr>
      </p:pic>
      <p:pic>
        <p:nvPicPr>
          <p:cNvPr id="78" name="Obraz 77"/>
          <p:cNvPicPr/>
          <p:nvPr/>
        </p:nvPicPr>
        <p:blipFill>
          <a:blip r:embed="rId3"/>
          <a:stretch/>
        </p:blipFill>
        <p:spPr>
          <a:xfrm>
            <a:off x="7048440" y="180000"/>
            <a:ext cx="2376360" cy="3600000"/>
          </a:xfrm>
          <a:prstGeom prst="rect">
            <a:avLst/>
          </a:prstGeom>
          <a:ln w="0">
            <a:noFill/>
          </a:ln>
        </p:spPr>
      </p:pic>
      <p:pic>
        <p:nvPicPr>
          <p:cNvPr id="79" name="Obraz 78"/>
          <p:cNvPicPr/>
          <p:nvPr/>
        </p:nvPicPr>
        <p:blipFill>
          <a:blip r:embed="rId4"/>
          <a:stretch/>
        </p:blipFill>
        <p:spPr>
          <a:xfrm>
            <a:off x="2880000" y="2520000"/>
            <a:ext cx="4876560" cy="32572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pole tekstowe 79"/>
          <p:cNvSpPr txBox="1"/>
          <p:nvPr/>
        </p:nvSpPr>
        <p:spPr>
          <a:xfrm>
            <a:off x="504000" y="226080"/>
            <a:ext cx="9071640" cy="946440"/>
          </a:xfrm>
          <a:prstGeom prst="rect">
            <a:avLst/>
          </a:prstGeom>
          <a:noFill/>
          <a:ln w="0">
            <a:noFill/>
          </a:ln>
        </p:spPr>
        <p:txBody>
          <a:bodyPr lIns="0" tIns="0" rIns="0" bIns="0" anchor="ctr">
            <a:noAutofit/>
          </a:bodyPr>
          <a:lstStyle/>
          <a:p>
            <a:pPr algn="ctr"/>
            <a:r>
              <a:rPr lang="pl-PL" sz="4400" b="0" strike="noStrike" spc="-1">
                <a:latin typeface="Arial"/>
              </a:rPr>
              <a:t>Poza tym:</a:t>
            </a:r>
          </a:p>
        </p:txBody>
      </p:sp>
      <p:pic>
        <p:nvPicPr>
          <p:cNvPr id="81" name="Obraz 80"/>
          <p:cNvPicPr/>
          <p:nvPr/>
        </p:nvPicPr>
        <p:blipFill>
          <a:blip r:embed="rId2"/>
          <a:stretch/>
        </p:blipFill>
        <p:spPr>
          <a:xfrm>
            <a:off x="3420000" y="1319760"/>
            <a:ext cx="5021640" cy="1020240"/>
          </a:xfrm>
          <a:prstGeom prst="rect">
            <a:avLst/>
          </a:prstGeom>
          <a:ln w="0">
            <a:noFill/>
          </a:ln>
        </p:spPr>
      </p:pic>
      <p:sp>
        <p:nvSpPr>
          <p:cNvPr id="82" name="pole tekstowe 81"/>
          <p:cNvSpPr txBox="1"/>
          <p:nvPr/>
        </p:nvSpPr>
        <p:spPr>
          <a:xfrm>
            <a:off x="1349280" y="2700000"/>
            <a:ext cx="3150720" cy="995040"/>
          </a:xfrm>
          <a:prstGeom prst="rect">
            <a:avLst/>
          </a:prstGeom>
          <a:blipFill rotWithShape="0">
            <a:blip r:embed="rId3"/>
            <a:stretch/>
          </a:blipFill>
          <a:ln w="0">
            <a:noFill/>
          </a:ln>
        </p:spPr>
        <p:txBody>
          <a:bodyPr lIns="90000" tIns="45000" rIns="90000" bIns="45000" anchor="ctr" anchorCtr="1">
            <a:noAutofit/>
          </a:bodyPr>
          <a:lstStyle/>
          <a:p>
            <a:pPr algn="ctr"/>
            <a:r>
              <a:rPr lang="pl-PL" sz="1800" b="0" strike="noStrike" spc="-1">
                <a:latin typeface="Arial"/>
              </a:rPr>
              <a:t>                  </a:t>
            </a:r>
          </a:p>
        </p:txBody>
      </p:sp>
      <p:sp>
        <p:nvSpPr>
          <p:cNvPr id="2" name="Prostokąt 1"/>
          <p:cNvSpPr/>
          <p:nvPr/>
        </p:nvSpPr>
        <p:spPr>
          <a:xfrm>
            <a:off x="4680272" y="3197519"/>
            <a:ext cx="3960440" cy="1754326"/>
          </a:xfrm>
          <a:prstGeom prst="rect">
            <a:avLst/>
          </a:prstGeom>
        </p:spPr>
        <p:txBody>
          <a:bodyPr wrap="square">
            <a:spAutoFit/>
          </a:bodyPr>
          <a:lstStyle/>
          <a:p>
            <a:r>
              <a:rPr lang="pl-PL" dirty="0" err="1"/>
              <a:t>STEMforYOUTH</a:t>
            </a:r>
            <a:r>
              <a:rPr lang="pl-PL" dirty="0"/>
              <a:t>.  W ramach tego projektu uczniowie zyskają dostęp  do wieloelementowej internetowej platformy edukacyjnej.  A także wzięli udział w zajęciach warsztatowych na Wydziale Fizyki PW.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pole tekstowe 82"/>
          <p:cNvSpPr txBox="1"/>
          <p:nvPr/>
        </p:nvSpPr>
        <p:spPr>
          <a:xfrm>
            <a:off x="504000" y="226080"/>
            <a:ext cx="9071640" cy="946440"/>
          </a:xfrm>
          <a:prstGeom prst="rect">
            <a:avLst/>
          </a:prstGeom>
          <a:noFill/>
          <a:ln w="0">
            <a:noFill/>
          </a:ln>
        </p:spPr>
        <p:txBody>
          <a:bodyPr lIns="0" tIns="0" rIns="0" bIns="0" anchor="ctr">
            <a:noAutofit/>
          </a:bodyPr>
          <a:lstStyle/>
          <a:p>
            <a:pPr algn="ctr"/>
            <a:endParaRPr lang="pl-PL" sz="4400" b="0" strike="noStrike" spc="-1">
              <a:latin typeface="Arial"/>
            </a:endParaRPr>
          </a:p>
        </p:txBody>
      </p:sp>
      <p:sp>
        <p:nvSpPr>
          <p:cNvPr id="84" name="pole tekstowe 83"/>
          <p:cNvSpPr txBox="1"/>
          <p:nvPr/>
        </p:nvSpPr>
        <p:spPr>
          <a:xfrm>
            <a:off x="504000" y="1326600"/>
            <a:ext cx="7776000" cy="2813400"/>
          </a:xfrm>
          <a:prstGeom prst="rect">
            <a:avLst/>
          </a:prstGeom>
          <a:noFill/>
          <a:ln w="0">
            <a:noFill/>
          </a:ln>
        </p:spPr>
        <p:txBody>
          <a:bodyPr lIns="0" tIns="0" rIns="0" bIns="0">
            <a:normAutofit/>
          </a:bodyPr>
          <a:lstStyle/>
          <a:p>
            <a:pPr marL="432000" indent="-324000">
              <a:spcBef>
                <a:spcPts val="1414"/>
              </a:spcBef>
              <a:buClr>
                <a:srgbClr val="000000"/>
              </a:buClr>
              <a:buSzPct val="45000"/>
              <a:buFont typeface="Wingdings" charset="2"/>
              <a:buChar char=""/>
            </a:pPr>
            <a:r>
              <a:rPr lang="pl-PL" sz="3200" b="0" strike="noStrike" spc="-1">
                <a:latin typeface="Arial"/>
              </a:rPr>
              <a:t>MatFizChem</a:t>
            </a:r>
          </a:p>
        </p:txBody>
      </p:sp>
      <p:pic>
        <p:nvPicPr>
          <p:cNvPr id="85" name="Obraz 84"/>
          <p:cNvPicPr/>
          <p:nvPr/>
        </p:nvPicPr>
        <p:blipFill>
          <a:blip r:embed="rId2"/>
          <a:stretch/>
        </p:blipFill>
        <p:spPr>
          <a:xfrm>
            <a:off x="3600152" y="387003"/>
            <a:ext cx="1872208" cy="1872208"/>
          </a:xfrm>
          <a:prstGeom prst="rect">
            <a:avLst/>
          </a:prstGeom>
          <a:ln w="0">
            <a:noFill/>
          </a:ln>
        </p:spPr>
      </p:pic>
      <p:pic>
        <p:nvPicPr>
          <p:cNvPr id="1048" name="Picture 2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9967" y="2187203"/>
            <a:ext cx="8739705" cy="257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431800" y="891059"/>
            <a:ext cx="9361040" cy="3323987"/>
          </a:xfrm>
          <a:prstGeom prst="rect">
            <a:avLst/>
          </a:prstGeom>
          <a:noFill/>
        </p:spPr>
        <p:txBody>
          <a:bodyPr wrap="square" rtlCol="0">
            <a:spAutoFit/>
          </a:bodyPr>
          <a:lstStyle/>
          <a:p>
            <a:r>
              <a:rPr lang="pl-PL" sz="1400" dirty="0" smtClean="0">
                <a:latin typeface="Broadway" panose="04040905080B02020502" pitchFamily="82" charset="0"/>
              </a:rPr>
              <a:t>Od początku mojej pracy jako nauczyciel, chętnie wyjeżdżałem  z uczniami na różnego typu imprezy naukowe: pokazy i wykłady  na uczelniach i instytutach naukowych, festiwal nauki, który daje bardzo wszechstronne możliwości uczestnictwa w nauce, itp. </a:t>
            </a:r>
          </a:p>
          <a:p>
            <a:r>
              <a:rPr lang="pl-PL" sz="1400" dirty="0">
                <a:latin typeface="Broadway" panose="04040905080B02020502" pitchFamily="82" charset="0"/>
              </a:rPr>
              <a:t> </a:t>
            </a:r>
            <a:r>
              <a:rPr lang="pl-PL" sz="1400" dirty="0" smtClean="0">
                <a:latin typeface="Broadway" panose="04040905080B02020502" pitchFamily="82" charset="0"/>
              </a:rPr>
              <a:t>    Brakowało mi jednak możliwości przeprowadzenia w czasie lekcji typowych zajęć doświadczalnych, począwszy od analizy teoretycznej i skończywszy na szczegółowej analizie wyników. Przy klasach około trzydziestoosobowych, potrzeba by było 10 zestawów, aby uczniowie pracowali w grupach i każdy w grupie był zaangażowany. Niekiedy dzieliłem klasę na dwa zespoły: jeden przeprowadzał eksperymenty, drugi, w tym czasie rozwiązywał zadania, zajmowało to co najmniej dwie lekcje, które przeważnie nie były po kolei. Jedynie proste doświadczenia, np. wyznaczenie przyśpieszenia ziemskiego za pomocą wahadła, da się zrobić dla całej klasy na jednej lekcji. </a:t>
            </a:r>
            <a:endParaRPr lang="pl-PL" sz="1400" dirty="0">
              <a:latin typeface="Broadway" panose="04040905080B02020502" pitchFamily="82" charset="0"/>
            </a:endParaRPr>
          </a:p>
          <a:p>
            <a:r>
              <a:rPr lang="pl-PL" sz="1400" dirty="0" smtClean="0">
                <a:latin typeface="Broadway" panose="04040905080B02020502" pitchFamily="82" charset="0"/>
              </a:rPr>
              <a:t>   Nawiązanie współpracy z Wydziałem Fizyki umożliwiło uczniom, nawet w zespole pięćdziesięcioosobowym przeprowadzanie różnego typu eksperymentów. </a:t>
            </a:r>
          </a:p>
          <a:p>
            <a:r>
              <a:rPr lang="pl-PL" sz="1400" dirty="0">
                <a:latin typeface="Broadway" panose="04040905080B02020502" pitchFamily="82" charset="0"/>
              </a:rPr>
              <a:t> </a:t>
            </a:r>
            <a:r>
              <a:rPr lang="pl-PL" sz="1400" dirty="0" smtClean="0">
                <a:latin typeface="Broadway" panose="04040905080B02020502" pitchFamily="82" charset="0"/>
              </a:rPr>
              <a:t>    Ponadto uczniowie mogą brać udział w pokazach eksperymentów,  w różnych projektach edukacyjnych, także w ramach programu Erasmus+</a:t>
            </a:r>
            <a:endParaRPr lang="pl-PL" sz="1400" dirty="0">
              <a:latin typeface="Broadway" panose="04040905080B02020502" pitchFamily="82" charset="0"/>
            </a:endParaRPr>
          </a:p>
        </p:txBody>
      </p:sp>
    </p:spTree>
    <p:extLst>
      <p:ext uri="{BB962C8B-B14F-4D97-AF65-F5344CB8AC3E}">
        <p14:creationId xmlns:p14="http://schemas.microsoft.com/office/powerpoint/2010/main" val="1769994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pole tekstowe 44"/>
          <p:cNvSpPr txBox="1"/>
          <p:nvPr/>
        </p:nvSpPr>
        <p:spPr>
          <a:xfrm>
            <a:off x="504000" y="226080"/>
            <a:ext cx="9071640" cy="946440"/>
          </a:xfrm>
          <a:prstGeom prst="rect">
            <a:avLst/>
          </a:prstGeom>
          <a:noFill/>
          <a:ln w="0">
            <a:noFill/>
          </a:ln>
        </p:spPr>
        <p:txBody>
          <a:bodyPr lIns="0" tIns="0" rIns="0" bIns="0" anchor="ctr">
            <a:noAutofit/>
          </a:bodyPr>
          <a:lstStyle/>
          <a:p>
            <a:pPr algn="ctr"/>
            <a:r>
              <a:rPr lang="pl-PL" sz="4400" b="0" strike="noStrike" spc="-1">
                <a:latin typeface="Arial"/>
              </a:rPr>
              <a:t>Od czego się zaczęło?</a:t>
            </a:r>
          </a:p>
        </p:txBody>
      </p:sp>
      <p:sp>
        <p:nvSpPr>
          <p:cNvPr id="46" name="pole tekstowe 45"/>
          <p:cNvSpPr txBox="1"/>
          <p:nvPr/>
        </p:nvSpPr>
        <p:spPr>
          <a:xfrm>
            <a:off x="180000" y="1211760"/>
            <a:ext cx="9071640" cy="3288240"/>
          </a:xfrm>
          <a:prstGeom prst="rect">
            <a:avLst/>
          </a:prstGeom>
          <a:noFill/>
          <a:ln w="0">
            <a:noFill/>
          </a:ln>
        </p:spPr>
        <p:txBody>
          <a:bodyPr lIns="0" tIns="0" rIns="0" bIns="0">
            <a:normAutofit fontScale="82500" lnSpcReduction="20000"/>
          </a:bodyPr>
          <a:lstStyle/>
          <a:p>
            <a:r>
              <a:rPr lang="pl-PL" sz="3200" b="0" strike="noStrike" spc="-1">
                <a:latin typeface="Arial"/>
                <a:ea typeface="Microsoft YaHei"/>
              </a:rPr>
              <a:t>Projekt   „</a:t>
            </a:r>
            <a:r>
              <a:rPr lang="pl-PL" sz="3200" b="1" strike="noStrike" spc="-1">
                <a:latin typeface="Arial"/>
                <a:ea typeface="Microsoft YaHei"/>
              </a:rPr>
              <a:t>efizyka”  2012 -2126.</a:t>
            </a:r>
            <a:r>
              <a:rPr lang="pl-PL" sz="3200" b="0" strike="noStrike" spc="-1">
                <a:latin typeface="Arial"/>
                <a:ea typeface="Microsoft YaHei"/>
              </a:rPr>
              <a:t> W ramach tego projektu kilka klas naszego liceum miało okazję uczestniczyć w zajęciach laboratoryjnych na Wydziale Fizyki, a także brać udział w zajęciach prowadzonych przez pracowników naukowych Wydziału Fizyki w naszym liceum. W  ramach tego projektu uczniowie zyskali możliwość dostępu do jednego z pierwszych epodręczników i  do wirtualnego laboratorium.  Zorganizowany  był również konkurs dla uczniów na projekt naukowy, którego jednym z laureatów został nasz uczeń  Patryk Mięsak.</a:t>
            </a:r>
            <a:endParaRPr lang="pl-PL" sz="3200" b="0" strike="noStrike" spc="-1">
              <a:latin typeface="Arial"/>
            </a:endParaRPr>
          </a:p>
        </p:txBody>
      </p:sp>
      <p:pic>
        <p:nvPicPr>
          <p:cNvPr id="47" name="Obraz 46"/>
          <p:cNvPicPr/>
          <p:nvPr/>
        </p:nvPicPr>
        <p:blipFill>
          <a:blip r:embed="rId2"/>
          <a:stretch/>
        </p:blipFill>
        <p:spPr>
          <a:xfrm>
            <a:off x="8460000" y="180000"/>
            <a:ext cx="981000" cy="9810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pole tekstowe 47"/>
          <p:cNvSpPr txBox="1"/>
          <p:nvPr/>
        </p:nvSpPr>
        <p:spPr>
          <a:xfrm>
            <a:off x="504000" y="226080"/>
            <a:ext cx="9071640" cy="946440"/>
          </a:xfrm>
          <a:prstGeom prst="rect">
            <a:avLst/>
          </a:prstGeom>
          <a:noFill/>
          <a:ln w="0">
            <a:noFill/>
          </a:ln>
        </p:spPr>
        <p:txBody>
          <a:bodyPr lIns="0" tIns="0" rIns="0" bIns="0" anchor="ctr">
            <a:noAutofit/>
          </a:bodyPr>
          <a:lstStyle/>
          <a:p>
            <a:pPr algn="ctr"/>
            <a:endParaRPr lang="pl-PL" sz="4400" b="0" strike="noStrike" spc="-1">
              <a:latin typeface="Arial"/>
            </a:endParaRPr>
          </a:p>
        </p:txBody>
      </p:sp>
      <p:sp>
        <p:nvSpPr>
          <p:cNvPr id="49" name="pole tekstowe 48"/>
          <p:cNvSpPr txBox="1"/>
          <p:nvPr/>
        </p:nvSpPr>
        <p:spPr>
          <a:xfrm>
            <a:off x="504000" y="1326600"/>
            <a:ext cx="9071640" cy="3288240"/>
          </a:xfrm>
          <a:prstGeom prst="rect">
            <a:avLst/>
          </a:prstGeom>
          <a:noFill/>
          <a:ln w="0">
            <a:noFill/>
          </a:ln>
        </p:spPr>
        <p:txBody>
          <a:bodyPr lIns="0" tIns="0" rIns="0" bIns="0">
            <a:normAutofit/>
          </a:bodyPr>
          <a:lstStyle/>
          <a:p>
            <a:endParaRPr lang="pl-PL" sz="3200" b="0" strike="noStrike" spc="-1">
              <a:latin typeface="Arial"/>
            </a:endParaRPr>
          </a:p>
        </p:txBody>
      </p:sp>
      <p:pic>
        <p:nvPicPr>
          <p:cNvPr id="50" name="Obraz 49"/>
          <p:cNvPicPr/>
          <p:nvPr/>
        </p:nvPicPr>
        <p:blipFill>
          <a:blip r:embed="rId2"/>
          <a:stretch/>
        </p:blipFill>
        <p:spPr>
          <a:xfrm>
            <a:off x="1307520" y="165960"/>
            <a:ext cx="4578840" cy="3434040"/>
          </a:xfrm>
          <a:prstGeom prst="rect">
            <a:avLst/>
          </a:prstGeom>
          <a:ln w="0">
            <a:noFill/>
          </a:ln>
        </p:spPr>
      </p:pic>
      <p:pic>
        <p:nvPicPr>
          <p:cNvPr id="51" name="Obraz 50"/>
          <p:cNvPicPr/>
          <p:nvPr/>
        </p:nvPicPr>
        <p:blipFill>
          <a:blip r:embed="rId3"/>
          <a:stretch/>
        </p:blipFill>
        <p:spPr>
          <a:xfrm>
            <a:off x="5220000" y="1980000"/>
            <a:ext cx="4632480" cy="34743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pole tekstowe 51"/>
          <p:cNvSpPr txBox="1"/>
          <p:nvPr/>
        </p:nvSpPr>
        <p:spPr>
          <a:xfrm>
            <a:off x="504000" y="226080"/>
            <a:ext cx="9071640" cy="946440"/>
          </a:xfrm>
          <a:prstGeom prst="rect">
            <a:avLst/>
          </a:prstGeom>
          <a:noFill/>
          <a:ln w="0">
            <a:noFill/>
          </a:ln>
        </p:spPr>
        <p:txBody>
          <a:bodyPr lIns="0" tIns="0" rIns="0" bIns="0" anchor="ctr">
            <a:noAutofit/>
          </a:bodyPr>
          <a:lstStyle/>
          <a:p>
            <a:pPr algn="ctr"/>
            <a:r>
              <a:rPr lang="pl-PL" sz="4400" b="0" strike="noStrike" spc="-1">
                <a:latin typeface="Arial"/>
              </a:rPr>
              <a:t>Później już poszło</a:t>
            </a:r>
          </a:p>
        </p:txBody>
      </p:sp>
      <p:pic>
        <p:nvPicPr>
          <p:cNvPr id="53" name="Obraz 52"/>
          <p:cNvPicPr/>
          <p:nvPr/>
        </p:nvPicPr>
        <p:blipFill>
          <a:blip r:embed="rId2"/>
          <a:stretch/>
        </p:blipFill>
        <p:spPr>
          <a:xfrm>
            <a:off x="3240000" y="2250720"/>
            <a:ext cx="2700000" cy="770040"/>
          </a:xfrm>
          <a:prstGeom prst="rect">
            <a:avLst/>
          </a:prstGeom>
          <a:ln w="0">
            <a:noFill/>
          </a:ln>
        </p:spPr>
      </p:pic>
      <p:pic>
        <p:nvPicPr>
          <p:cNvPr id="54" name="Obraz 53"/>
          <p:cNvPicPr/>
          <p:nvPr/>
        </p:nvPicPr>
        <p:blipFill>
          <a:blip r:embed="rId3"/>
          <a:stretch/>
        </p:blipFill>
        <p:spPr>
          <a:xfrm>
            <a:off x="1620000" y="3600000"/>
            <a:ext cx="1260000" cy="1260000"/>
          </a:xfrm>
          <a:prstGeom prst="rect">
            <a:avLst/>
          </a:prstGeom>
          <a:ln w="0">
            <a:noFill/>
          </a:ln>
        </p:spPr>
      </p:pic>
      <p:pic>
        <p:nvPicPr>
          <p:cNvPr id="55" name="Obraz 54"/>
          <p:cNvPicPr/>
          <p:nvPr/>
        </p:nvPicPr>
        <p:blipFill>
          <a:blip r:embed="rId4"/>
          <a:stretch/>
        </p:blipFill>
        <p:spPr>
          <a:xfrm>
            <a:off x="3477600" y="3428280"/>
            <a:ext cx="2462400" cy="1071720"/>
          </a:xfrm>
          <a:prstGeom prst="rect">
            <a:avLst/>
          </a:prstGeom>
          <a:ln w="0">
            <a:noFill/>
          </a:ln>
        </p:spPr>
      </p:pic>
      <p:pic>
        <p:nvPicPr>
          <p:cNvPr id="56" name="Obraz 55"/>
          <p:cNvPicPr/>
          <p:nvPr/>
        </p:nvPicPr>
        <p:blipFill>
          <a:blip r:embed="rId5"/>
          <a:stretch/>
        </p:blipFill>
        <p:spPr>
          <a:xfrm>
            <a:off x="6851520" y="3420000"/>
            <a:ext cx="1428480" cy="1428480"/>
          </a:xfrm>
          <a:prstGeom prst="rect">
            <a:avLst/>
          </a:prstGeom>
          <a:ln w="0">
            <a:noFill/>
          </a:ln>
        </p:spPr>
      </p:pic>
      <p:sp>
        <p:nvSpPr>
          <p:cNvPr id="57" name="pole tekstowe 56"/>
          <p:cNvSpPr txBox="1"/>
          <p:nvPr/>
        </p:nvSpPr>
        <p:spPr>
          <a:xfrm>
            <a:off x="3402360" y="1376640"/>
            <a:ext cx="3366144" cy="346680"/>
          </a:xfrm>
          <a:prstGeom prst="rect">
            <a:avLst/>
          </a:prstGeom>
          <a:noFill/>
          <a:ln w="0">
            <a:noFill/>
          </a:ln>
        </p:spPr>
        <p:txBody>
          <a:bodyPr lIns="90000" tIns="45000" rIns="90000" bIns="45000">
            <a:noAutofit/>
          </a:bodyPr>
          <a:lstStyle/>
          <a:p>
            <a:r>
              <a:rPr lang="pl-PL" sz="1800" b="0" strike="noStrike" spc="-1" dirty="0">
                <a:latin typeface="Arial"/>
              </a:rPr>
              <a:t>W latach 2017-2026</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pole tekstowe 57"/>
          <p:cNvSpPr txBox="1"/>
          <p:nvPr/>
        </p:nvSpPr>
        <p:spPr>
          <a:xfrm>
            <a:off x="504000" y="226080"/>
            <a:ext cx="9071640" cy="946440"/>
          </a:xfrm>
          <a:prstGeom prst="rect">
            <a:avLst/>
          </a:prstGeom>
          <a:noFill/>
          <a:ln w="0">
            <a:noFill/>
          </a:ln>
        </p:spPr>
        <p:txBody>
          <a:bodyPr lIns="0" tIns="0" rIns="0" bIns="0" anchor="ctr">
            <a:noAutofit/>
          </a:bodyPr>
          <a:lstStyle/>
          <a:p>
            <a:pPr algn="ctr"/>
            <a:endParaRPr lang="pl-PL" sz="4400" b="0" strike="noStrike" spc="-1">
              <a:latin typeface="Arial"/>
            </a:endParaRPr>
          </a:p>
        </p:txBody>
      </p:sp>
      <p:graphicFrame>
        <p:nvGraphicFramePr>
          <p:cNvPr id="2" name="Diagram 1"/>
          <p:cNvGraphicFramePr/>
          <p:nvPr>
            <p:extLst>
              <p:ext uri="{D42A27DB-BD31-4B8C-83A1-F6EECF244321}">
                <p14:modId xmlns:p14="http://schemas.microsoft.com/office/powerpoint/2010/main" val="3801276947"/>
              </p:ext>
            </p:extLst>
          </p:nvPr>
        </p:nvGraphicFramePr>
        <p:xfrm>
          <a:off x="504000" y="1326600"/>
          <a:ext cx="9071640" cy="3288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pole tekstowe 59"/>
          <p:cNvSpPr txBox="1"/>
          <p:nvPr/>
        </p:nvSpPr>
        <p:spPr>
          <a:xfrm>
            <a:off x="504000" y="226080"/>
            <a:ext cx="9071640" cy="946440"/>
          </a:xfrm>
          <a:prstGeom prst="rect">
            <a:avLst/>
          </a:prstGeom>
          <a:noFill/>
          <a:ln w="0">
            <a:noFill/>
          </a:ln>
        </p:spPr>
        <p:txBody>
          <a:bodyPr lIns="0" tIns="0" rIns="0" bIns="0" anchor="ctr">
            <a:noAutofit/>
          </a:bodyPr>
          <a:lstStyle/>
          <a:p>
            <a:pPr algn="ctr"/>
            <a:endParaRPr lang="pl-PL" sz="4400" b="0" strike="noStrike" spc="-1">
              <a:latin typeface="Arial"/>
            </a:endParaRPr>
          </a:p>
        </p:txBody>
      </p:sp>
      <p:sp>
        <p:nvSpPr>
          <p:cNvPr id="61" name="pole tekstowe 60"/>
          <p:cNvSpPr txBox="1"/>
          <p:nvPr/>
        </p:nvSpPr>
        <p:spPr>
          <a:xfrm>
            <a:off x="504000" y="1326600"/>
            <a:ext cx="9071640" cy="3288240"/>
          </a:xfrm>
          <a:prstGeom prst="rect">
            <a:avLst/>
          </a:prstGeom>
          <a:noFill/>
          <a:ln w="0">
            <a:noFill/>
          </a:ln>
        </p:spPr>
        <p:txBody>
          <a:bodyPr lIns="0" tIns="0" rIns="0" bIns="0">
            <a:normAutofit/>
          </a:bodyPr>
          <a:lstStyle/>
          <a:p>
            <a:endParaRPr lang="pl-PL" sz="3200" b="0" strike="noStrike" spc="-1">
              <a:latin typeface="Arial"/>
            </a:endParaRPr>
          </a:p>
        </p:txBody>
      </p:sp>
      <p:pic>
        <p:nvPicPr>
          <p:cNvPr id="62" name="Obraz 61"/>
          <p:cNvPicPr/>
          <p:nvPr/>
        </p:nvPicPr>
        <p:blipFill>
          <a:blip r:embed="rId2"/>
          <a:stretch/>
        </p:blipFill>
        <p:spPr>
          <a:xfrm>
            <a:off x="180000" y="360000"/>
            <a:ext cx="4319640" cy="3240000"/>
          </a:xfrm>
          <a:prstGeom prst="rect">
            <a:avLst/>
          </a:prstGeom>
          <a:ln w="0">
            <a:noFill/>
          </a:ln>
        </p:spPr>
      </p:pic>
      <p:pic>
        <p:nvPicPr>
          <p:cNvPr id="63" name="Obraz 62"/>
          <p:cNvPicPr/>
          <p:nvPr/>
        </p:nvPicPr>
        <p:blipFill>
          <a:blip r:embed="rId3"/>
          <a:stretch/>
        </p:blipFill>
        <p:spPr>
          <a:xfrm>
            <a:off x="5039820" y="151604"/>
            <a:ext cx="4576320" cy="3432240"/>
          </a:xfrm>
          <a:prstGeom prst="rect">
            <a:avLst/>
          </a:prstGeom>
          <a:ln w="0">
            <a:noFill/>
          </a:ln>
        </p:spPr>
      </p:pic>
      <p:pic>
        <p:nvPicPr>
          <p:cNvPr id="64" name="Obraz 63"/>
          <p:cNvPicPr/>
          <p:nvPr/>
        </p:nvPicPr>
        <p:blipFill>
          <a:blip r:embed="rId4"/>
          <a:stretch/>
        </p:blipFill>
        <p:spPr>
          <a:xfrm>
            <a:off x="2736056" y="3051299"/>
            <a:ext cx="3793320" cy="253224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pole tekstowe 64"/>
          <p:cNvSpPr txBox="1"/>
          <p:nvPr/>
        </p:nvSpPr>
        <p:spPr>
          <a:xfrm>
            <a:off x="504000" y="226080"/>
            <a:ext cx="9071640" cy="946440"/>
          </a:xfrm>
          <a:prstGeom prst="rect">
            <a:avLst/>
          </a:prstGeom>
          <a:noFill/>
          <a:ln w="0">
            <a:noFill/>
          </a:ln>
        </p:spPr>
        <p:txBody>
          <a:bodyPr lIns="0" tIns="0" rIns="0" bIns="0" anchor="ctr">
            <a:noAutofit/>
          </a:bodyPr>
          <a:lstStyle/>
          <a:p>
            <a:pPr algn="ctr"/>
            <a:endParaRPr lang="pl-PL" sz="4400" b="0" strike="noStrike" spc="-1">
              <a:latin typeface="Arial"/>
            </a:endParaRPr>
          </a:p>
        </p:txBody>
      </p:sp>
      <p:graphicFrame>
        <p:nvGraphicFramePr>
          <p:cNvPr id="2" name="Diagram 1"/>
          <p:cNvGraphicFramePr/>
          <p:nvPr/>
        </p:nvGraphicFramePr>
        <p:xfrm>
          <a:off x="504000" y="1326600"/>
          <a:ext cx="9071640" cy="3288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pole tekstowe 66"/>
          <p:cNvSpPr txBox="1"/>
          <p:nvPr/>
        </p:nvSpPr>
        <p:spPr>
          <a:xfrm>
            <a:off x="504000" y="226080"/>
            <a:ext cx="9071640" cy="946440"/>
          </a:xfrm>
          <a:prstGeom prst="rect">
            <a:avLst/>
          </a:prstGeom>
          <a:noFill/>
          <a:ln w="0">
            <a:noFill/>
          </a:ln>
        </p:spPr>
        <p:txBody>
          <a:bodyPr lIns="0" tIns="0" rIns="0" bIns="0" anchor="ctr">
            <a:noAutofit/>
          </a:bodyPr>
          <a:lstStyle/>
          <a:p>
            <a:pPr algn="ctr"/>
            <a:endParaRPr lang="pl-PL" sz="4400" b="0" strike="noStrike" spc="-1">
              <a:latin typeface="Arial"/>
            </a:endParaRPr>
          </a:p>
        </p:txBody>
      </p:sp>
      <p:sp>
        <p:nvSpPr>
          <p:cNvPr id="68" name="pole tekstowe 67"/>
          <p:cNvSpPr txBox="1"/>
          <p:nvPr/>
        </p:nvSpPr>
        <p:spPr>
          <a:xfrm>
            <a:off x="504000" y="1326600"/>
            <a:ext cx="9071640" cy="3288240"/>
          </a:xfrm>
          <a:prstGeom prst="rect">
            <a:avLst/>
          </a:prstGeom>
          <a:noFill/>
          <a:ln w="0">
            <a:noFill/>
          </a:ln>
        </p:spPr>
        <p:txBody>
          <a:bodyPr lIns="0" tIns="0" rIns="0" bIns="0">
            <a:normAutofit/>
          </a:bodyPr>
          <a:lstStyle/>
          <a:p>
            <a:endParaRPr lang="pl-PL" sz="3200" b="0" strike="noStrike" spc="-1">
              <a:latin typeface="Arial"/>
            </a:endParaRPr>
          </a:p>
        </p:txBody>
      </p:sp>
      <p:pic>
        <p:nvPicPr>
          <p:cNvPr id="69" name="Obraz 68"/>
          <p:cNvPicPr/>
          <p:nvPr/>
        </p:nvPicPr>
        <p:blipFill>
          <a:blip r:embed="rId2"/>
          <a:stretch/>
        </p:blipFill>
        <p:spPr>
          <a:xfrm>
            <a:off x="89640" y="180000"/>
            <a:ext cx="4410360" cy="2480760"/>
          </a:xfrm>
          <a:prstGeom prst="rect">
            <a:avLst/>
          </a:prstGeom>
          <a:ln w="0">
            <a:noFill/>
          </a:ln>
        </p:spPr>
      </p:pic>
      <p:pic>
        <p:nvPicPr>
          <p:cNvPr id="70" name="Obraz 69"/>
          <p:cNvPicPr/>
          <p:nvPr/>
        </p:nvPicPr>
        <p:blipFill>
          <a:blip r:embed="rId3"/>
          <a:stretch/>
        </p:blipFill>
        <p:spPr>
          <a:xfrm>
            <a:off x="4860000" y="226080"/>
            <a:ext cx="3298680" cy="2473920"/>
          </a:xfrm>
          <a:prstGeom prst="rect">
            <a:avLst/>
          </a:prstGeom>
          <a:ln w="0">
            <a:noFill/>
          </a:ln>
        </p:spPr>
      </p:pic>
      <p:pic>
        <p:nvPicPr>
          <p:cNvPr id="71" name="Obraz 70"/>
          <p:cNvPicPr/>
          <p:nvPr/>
        </p:nvPicPr>
        <p:blipFill>
          <a:blip r:embed="rId4"/>
          <a:stretch/>
        </p:blipFill>
        <p:spPr>
          <a:xfrm>
            <a:off x="89640" y="2676960"/>
            <a:ext cx="4950360" cy="3712680"/>
          </a:xfrm>
          <a:prstGeom prst="rect">
            <a:avLst/>
          </a:prstGeom>
          <a:ln w="0">
            <a:noFill/>
          </a:ln>
        </p:spPr>
      </p:pic>
      <p:sp>
        <p:nvSpPr>
          <p:cNvPr id="72" name="pole tekstowe 71"/>
          <p:cNvSpPr txBox="1"/>
          <p:nvPr/>
        </p:nvSpPr>
        <p:spPr>
          <a:xfrm>
            <a:off x="4500000" y="2340000"/>
            <a:ext cx="5370120" cy="3020400"/>
          </a:xfrm>
          <a:prstGeom prst="rect">
            <a:avLst/>
          </a:prstGeom>
          <a:blipFill rotWithShape="0">
            <a:blip r:embed="rId5"/>
            <a:stretch/>
          </a:blipFill>
          <a:ln w="0">
            <a:noFill/>
          </a:ln>
        </p:spPr>
        <p:txBody>
          <a:bodyPr lIns="90000" tIns="45000" rIns="90000" bIns="45000" anchor="ctr" anchorCtr="1">
            <a:noAutofit/>
          </a:bodyPr>
          <a:lstStyle/>
          <a:p>
            <a:pPr algn="ctr"/>
            <a:r>
              <a:rPr lang="pl-PL" sz="1800" b="0" strike="noStrike" spc="-1">
                <a:latin typeface="Arial"/>
              </a:rPr>
              <a:t>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theme/theme1.xml><?xml version="1.0" encoding="utf-8"?>
<a:theme xmlns:a="http://schemas.openxmlformats.org/drawingml/2006/main" name="Aerodynamiczny">
  <a:themeElements>
    <a:clrScheme name="Aerodynamiczny">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Aerodynamiczny">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erodynamiczny">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333</TotalTime>
  <Words>530</Words>
  <Application>Microsoft Office PowerPoint</Application>
  <PresentationFormat>Niestandardowy</PresentationFormat>
  <Paragraphs>25</Paragraphs>
  <Slides>13</Slides>
  <Notes>0</Notes>
  <HiddenSlides>0</HiddenSlides>
  <MMClips>0</MMClips>
  <ScaleCrop>false</ScaleCrop>
  <HeadingPairs>
    <vt:vector size="4" baseType="variant">
      <vt:variant>
        <vt:lpstr>Motyw</vt:lpstr>
      </vt:variant>
      <vt:variant>
        <vt:i4>1</vt:i4>
      </vt:variant>
      <vt:variant>
        <vt:lpstr>Tytuły slajdów</vt:lpstr>
      </vt:variant>
      <vt:variant>
        <vt:i4>13</vt:i4>
      </vt:variant>
    </vt:vector>
  </HeadingPairs>
  <TitlesOfParts>
    <vt:vector size="14" baseType="lpstr">
      <vt:lpstr>Aerodynamiczny</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nauczyciel</dc:creator>
  <cp:lastModifiedBy>admin</cp:lastModifiedBy>
  <cp:revision>14</cp:revision>
  <dcterms:created xsi:type="dcterms:W3CDTF">2026-09-02T20:22:30Z</dcterms:created>
  <dcterms:modified xsi:type="dcterms:W3CDTF">2026-09-10T10:05:52Z</dcterms:modified>
  <dc:language>pl-PL</dc:language>
</cp:coreProperties>
</file>