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8" r:id="rId4"/>
  </p:sldMasterIdLst>
  <p:notesMasterIdLst>
    <p:notesMasterId r:id="rId19"/>
  </p:notesMasterIdLst>
  <p:handoutMasterIdLst>
    <p:handoutMasterId r:id="rId20"/>
  </p:handoutMasterIdLst>
  <p:sldIdLst>
    <p:sldId id="314" r:id="rId5"/>
    <p:sldId id="308" r:id="rId6"/>
    <p:sldId id="324" r:id="rId7"/>
    <p:sldId id="304" r:id="rId8"/>
    <p:sldId id="315" r:id="rId9"/>
    <p:sldId id="316" r:id="rId10"/>
    <p:sldId id="323" r:id="rId11"/>
    <p:sldId id="318" r:id="rId12"/>
    <p:sldId id="317" r:id="rId13"/>
    <p:sldId id="319" r:id="rId14"/>
    <p:sldId id="305" r:id="rId15"/>
    <p:sldId id="322" r:id="rId16"/>
    <p:sldId id="321" r:id="rId17"/>
    <p:sldId id="31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8C1BB56F-1258-4EAC-A047-45D02CB910DA}">
          <p14:sldIdLst>
            <p14:sldId id="314"/>
            <p14:sldId id="308"/>
            <p14:sldId id="324"/>
            <p14:sldId id="304"/>
            <p14:sldId id="315"/>
            <p14:sldId id="316"/>
            <p14:sldId id="323"/>
            <p14:sldId id="318"/>
            <p14:sldId id="317"/>
            <p14:sldId id="319"/>
            <p14:sldId id="305"/>
            <p14:sldId id="322"/>
            <p14:sldId id="321"/>
          </p14:sldIdLst>
        </p14:section>
        <p14:section name="Sekcja bez tytułu" id="{7EF29D74-C763-4D19-9681-E3DD82E9ADE4}">
          <p14:sldIdLst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D6F0AE-DA5C-42DA-9BD6-76DE6BBB0661}" v="7" dt="2026-09-03T15:02:17.2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84967" autoAdjust="0"/>
  </p:normalViewPr>
  <p:slideViewPr>
    <p:cSldViewPr snapToGrid="0">
      <p:cViewPr varScale="1">
        <p:scale>
          <a:sx n="71" d="100"/>
          <a:sy n="71" d="100"/>
        </p:scale>
        <p:origin x="852" y="48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79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Kaczorowska" userId="2d079e5d984d14e0" providerId="LiveId" clId="{CC6E219B-08CE-474A-BFB4-A48FAE3A7694}"/>
    <pc:docChg chg="undo custSel addSld delSld modSld modSection">
      <pc:chgData name="Anna Kaczorowska" userId="2d079e5d984d14e0" providerId="LiveId" clId="{CC6E219B-08CE-474A-BFB4-A48FAE3A7694}" dt="2026-09-03T15:02:17.269" v="1400"/>
      <pc:docMkLst>
        <pc:docMk/>
      </pc:docMkLst>
      <pc:sldChg chg="addSp delSp modSp mod modTransition">
        <pc:chgData name="Anna Kaczorowska" userId="2d079e5d984d14e0" providerId="LiveId" clId="{CC6E219B-08CE-474A-BFB4-A48FAE3A7694}" dt="2026-09-03T15:01:53.228" v="1396"/>
        <pc:sldMkLst>
          <pc:docMk/>
          <pc:sldMk cId="3124766000" sldId="304"/>
        </pc:sldMkLst>
      </pc:sldChg>
      <pc:sldChg chg="modSp mod modTransition">
        <pc:chgData name="Anna Kaczorowska" userId="2d079e5d984d14e0" providerId="LiveId" clId="{CC6E219B-08CE-474A-BFB4-A48FAE3A7694}" dt="2026-09-03T15:02:10.285" v="1399"/>
        <pc:sldMkLst>
          <pc:docMk/>
          <pc:sldMk cId="1403455250" sldId="305"/>
        </pc:sldMkLst>
        <pc:spChg chg="mod">
          <ac:chgData name="Anna Kaczorowska" userId="2d079e5d984d14e0" providerId="LiveId" clId="{CC6E219B-08CE-474A-BFB4-A48FAE3A7694}" dt="2026-08-28T18:47:16.738" v="780" actId="20577"/>
          <ac:spMkLst>
            <pc:docMk/>
            <pc:sldMk cId="1403455250" sldId="305"/>
            <ac:spMk id="3" creationId="{D14ABC42-7E22-4F59-A0B6-AD98B5CAE0C5}"/>
          </ac:spMkLst>
        </pc:spChg>
        <pc:spChg chg="mod">
          <ac:chgData name="Anna Kaczorowska" userId="2d079e5d984d14e0" providerId="LiveId" clId="{CC6E219B-08CE-474A-BFB4-A48FAE3A7694}" dt="2026-08-28T18:49:34.222" v="957" actId="20577"/>
          <ac:spMkLst>
            <pc:docMk/>
            <pc:sldMk cId="1403455250" sldId="305"/>
            <ac:spMk id="4" creationId="{1FE9CB6C-6FF8-4B8C-9B41-2DDD39B25DE3}"/>
          </ac:spMkLst>
        </pc:spChg>
        <pc:spChg chg="mod">
          <ac:chgData name="Anna Kaczorowska" userId="2d079e5d984d14e0" providerId="LiveId" clId="{CC6E219B-08CE-474A-BFB4-A48FAE3A7694}" dt="2026-09-03T14:53:18.423" v="1280" actId="20577"/>
          <ac:spMkLst>
            <pc:docMk/>
            <pc:sldMk cId="1403455250" sldId="305"/>
            <ac:spMk id="5" creationId="{2347FB98-C049-45C5-86B4-4CF44B247B2C}"/>
          </ac:spMkLst>
        </pc:spChg>
        <pc:spChg chg="mod">
          <ac:chgData name="Anna Kaczorowska" userId="2d079e5d984d14e0" providerId="LiveId" clId="{CC6E219B-08CE-474A-BFB4-A48FAE3A7694}" dt="2026-09-03T14:56:51.971" v="1290" actId="20577"/>
          <ac:spMkLst>
            <pc:docMk/>
            <pc:sldMk cId="1403455250" sldId="305"/>
            <ac:spMk id="6" creationId="{5A74CB9D-E60B-4C8A-B4E7-23BC1D9FA66E}"/>
          </ac:spMkLst>
        </pc:spChg>
      </pc:sldChg>
      <pc:sldChg chg="modSp mod">
        <pc:chgData name="Anna Kaczorowska" userId="2d079e5d984d14e0" providerId="LiveId" clId="{CC6E219B-08CE-474A-BFB4-A48FAE3A7694}" dt="2026-08-28T17:44:59.280" v="53" actId="14100"/>
        <pc:sldMkLst>
          <pc:docMk/>
          <pc:sldMk cId="365334912" sldId="308"/>
        </pc:sldMkLst>
        <pc:spChg chg="mod">
          <ac:chgData name="Anna Kaczorowska" userId="2d079e5d984d14e0" providerId="LiveId" clId="{CC6E219B-08CE-474A-BFB4-A48FAE3A7694}" dt="2026-08-28T17:44:59.280" v="53" actId="14100"/>
          <ac:spMkLst>
            <pc:docMk/>
            <pc:sldMk cId="365334912" sldId="308"/>
            <ac:spMk id="10" creationId="{A8C7C3A0-5E78-49C8-B8D4-F3DF62B2BC93}"/>
          </ac:spMkLst>
        </pc:spChg>
      </pc:sldChg>
      <pc:sldChg chg="modSp mod">
        <pc:chgData name="Anna Kaczorowska" userId="2d079e5d984d14e0" providerId="LiveId" clId="{CC6E219B-08CE-474A-BFB4-A48FAE3A7694}" dt="2026-08-28T18:55:56.808" v="1209" actId="27636"/>
        <pc:sldMkLst>
          <pc:docMk/>
          <pc:sldMk cId="927313156" sldId="312"/>
        </pc:sldMkLst>
        <pc:spChg chg="mod">
          <ac:chgData name="Anna Kaczorowska" userId="2d079e5d984d14e0" providerId="LiveId" clId="{CC6E219B-08CE-474A-BFB4-A48FAE3A7694}" dt="2026-08-28T18:55:56.808" v="1209" actId="27636"/>
          <ac:spMkLst>
            <pc:docMk/>
            <pc:sldMk cId="927313156" sldId="312"/>
            <ac:spMk id="7" creationId="{42AF1107-8D35-4E35-93C7-D3640946F742}"/>
          </ac:spMkLst>
        </pc:spChg>
      </pc:sldChg>
      <pc:sldChg chg="modSp mod modTransition">
        <pc:chgData name="Anna Kaczorowska" userId="2d079e5d984d14e0" providerId="LiveId" clId="{CC6E219B-08CE-474A-BFB4-A48FAE3A7694}" dt="2026-09-03T14:59:52.593" v="1394"/>
        <pc:sldMkLst>
          <pc:docMk/>
          <pc:sldMk cId="1133308236" sldId="314"/>
        </pc:sldMkLst>
        <pc:spChg chg="mod">
          <ac:chgData name="Anna Kaczorowska" userId="2d079e5d984d14e0" providerId="LiveId" clId="{CC6E219B-08CE-474A-BFB4-A48FAE3A7694}" dt="2026-09-03T14:59:10.952" v="1393" actId="20577"/>
          <ac:spMkLst>
            <pc:docMk/>
            <pc:sldMk cId="1133308236" sldId="314"/>
            <ac:spMk id="3" creationId="{24BC789D-CDEB-2303-87E9-40E209C6ED22}"/>
          </ac:spMkLst>
        </pc:spChg>
      </pc:sldChg>
      <pc:sldChg chg="addSp delSp modSp mod modTransition chgLayout">
        <pc:chgData name="Anna Kaczorowska" userId="2d079e5d984d14e0" providerId="LiveId" clId="{CC6E219B-08CE-474A-BFB4-A48FAE3A7694}" dt="2026-09-03T15:01:57.265" v="1397"/>
        <pc:sldMkLst>
          <pc:docMk/>
          <pc:sldMk cId="2706416878" sldId="315"/>
        </pc:sldMkLst>
        <pc:spChg chg="mod ord">
          <ac:chgData name="Anna Kaczorowska" userId="2d079e5d984d14e0" providerId="LiveId" clId="{CC6E219B-08CE-474A-BFB4-A48FAE3A7694}" dt="2026-08-28T18:17:56.697" v="488" actId="700"/>
          <ac:spMkLst>
            <pc:docMk/>
            <pc:sldMk cId="2706416878" sldId="315"/>
            <ac:spMk id="2" creationId="{FC9A3585-39C9-2452-1D24-E71968908B34}"/>
          </ac:spMkLst>
        </pc:spChg>
        <pc:spChg chg="mod ord">
          <ac:chgData name="Anna Kaczorowska" userId="2d079e5d984d14e0" providerId="LiveId" clId="{CC6E219B-08CE-474A-BFB4-A48FAE3A7694}" dt="2026-08-28T18:17:56.697" v="488" actId="700"/>
          <ac:spMkLst>
            <pc:docMk/>
            <pc:sldMk cId="2706416878" sldId="315"/>
            <ac:spMk id="3" creationId="{BC2B4F42-3ED8-B927-55EA-063DB87B57B8}"/>
          </ac:spMkLst>
        </pc:spChg>
        <pc:spChg chg="mod ord">
          <ac:chgData name="Anna Kaczorowska" userId="2d079e5d984d14e0" providerId="LiveId" clId="{CC6E219B-08CE-474A-BFB4-A48FAE3A7694}" dt="2026-08-28T18:17:56.697" v="488" actId="700"/>
          <ac:spMkLst>
            <pc:docMk/>
            <pc:sldMk cId="2706416878" sldId="315"/>
            <ac:spMk id="4" creationId="{778FCE79-161B-94B6-A986-965C0E54BA6E}"/>
          </ac:spMkLst>
        </pc:spChg>
        <pc:spChg chg="mod ord">
          <ac:chgData name="Anna Kaczorowska" userId="2d079e5d984d14e0" providerId="LiveId" clId="{CC6E219B-08CE-474A-BFB4-A48FAE3A7694}" dt="2026-08-28T18:17:56.697" v="488" actId="700"/>
          <ac:spMkLst>
            <pc:docMk/>
            <pc:sldMk cId="2706416878" sldId="315"/>
            <ac:spMk id="7" creationId="{78A69B38-74D3-6182-E2A5-9A0CF82A32D9}"/>
          </ac:spMkLst>
        </pc:spChg>
        <pc:spChg chg="mod ord">
          <ac:chgData name="Anna Kaczorowska" userId="2d079e5d984d14e0" providerId="LiveId" clId="{CC6E219B-08CE-474A-BFB4-A48FAE3A7694}" dt="2026-08-28T18:17:56.697" v="488" actId="700"/>
          <ac:spMkLst>
            <pc:docMk/>
            <pc:sldMk cId="2706416878" sldId="315"/>
            <ac:spMk id="8" creationId="{947267A8-7BAD-4B6A-10EF-563FAB56D6A5}"/>
          </ac:spMkLst>
        </pc:spChg>
        <pc:spChg chg="add mod ord">
          <ac:chgData name="Anna Kaczorowska" userId="2d079e5d984d14e0" providerId="LiveId" clId="{CC6E219B-08CE-474A-BFB4-A48FAE3A7694}" dt="2026-08-28T18:19:59.625" v="492" actId="20577"/>
          <ac:spMkLst>
            <pc:docMk/>
            <pc:sldMk cId="2706416878" sldId="315"/>
            <ac:spMk id="15" creationId="{7B1F09E7-8B7E-C240-4045-668AA83ABAF7}"/>
          </ac:spMkLst>
        </pc:spChg>
      </pc:sldChg>
      <pc:sldChg chg="addSp delSp modSp mod modTransition">
        <pc:chgData name="Anna Kaczorowska" userId="2d079e5d984d14e0" providerId="LiveId" clId="{CC6E219B-08CE-474A-BFB4-A48FAE3A7694}" dt="2026-09-03T15:02:03.450" v="1398"/>
        <pc:sldMkLst>
          <pc:docMk/>
          <pc:sldMk cId="3194540141" sldId="316"/>
        </pc:sldMkLst>
        <pc:spChg chg="add del mod">
          <ac:chgData name="Anna Kaczorowska" userId="2d079e5d984d14e0" providerId="LiveId" clId="{CC6E219B-08CE-474A-BFB4-A48FAE3A7694}" dt="2026-08-28T18:06:23.193" v="473" actId="5793"/>
          <ac:spMkLst>
            <pc:docMk/>
            <pc:sldMk cId="3194540141" sldId="316"/>
            <ac:spMk id="2" creationId="{B7EC7454-16E2-907E-8307-A003CF1558ED}"/>
          </ac:spMkLst>
        </pc:spChg>
        <pc:spChg chg="mod">
          <ac:chgData name="Anna Kaczorowska" userId="2d079e5d984d14e0" providerId="LiveId" clId="{CC6E219B-08CE-474A-BFB4-A48FAE3A7694}" dt="2026-08-28T18:05:06.063" v="436" actId="20577"/>
          <ac:spMkLst>
            <pc:docMk/>
            <pc:sldMk cId="3194540141" sldId="316"/>
            <ac:spMk id="5" creationId="{111F1B4F-7316-18BE-17F2-34A9D2D85501}"/>
          </ac:spMkLst>
        </pc:spChg>
        <pc:picChg chg="add mod">
          <ac:chgData name="Anna Kaczorowska" userId="2d079e5d984d14e0" providerId="LiveId" clId="{CC6E219B-08CE-474A-BFB4-A48FAE3A7694}" dt="2026-08-28T18:05:44.785" v="440" actId="14100"/>
          <ac:picMkLst>
            <pc:docMk/>
            <pc:sldMk cId="3194540141" sldId="316"/>
            <ac:picMk id="4" creationId="{490EF2CB-C1B5-81E0-EFF7-EC76EB89FBB5}"/>
          </ac:picMkLst>
        </pc:picChg>
      </pc:sldChg>
      <pc:sldChg chg="modSp mod">
        <pc:chgData name="Anna Kaczorowska" userId="2d079e5d984d14e0" providerId="LiveId" clId="{CC6E219B-08CE-474A-BFB4-A48FAE3A7694}" dt="2026-09-03T14:51:04.037" v="1278" actId="20577"/>
        <pc:sldMkLst>
          <pc:docMk/>
          <pc:sldMk cId="2466118236" sldId="317"/>
        </pc:sldMkLst>
        <pc:spChg chg="mod">
          <ac:chgData name="Anna Kaczorowska" userId="2d079e5d984d14e0" providerId="LiveId" clId="{CC6E219B-08CE-474A-BFB4-A48FAE3A7694}" dt="2026-09-03T14:51:04.037" v="1278" actId="20577"/>
          <ac:spMkLst>
            <pc:docMk/>
            <pc:sldMk cId="2466118236" sldId="317"/>
            <ac:spMk id="4" creationId="{9836E1F6-07CB-C02F-80B7-F1DE60C72164}"/>
          </ac:spMkLst>
        </pc:spChg>
      </pc:sldChg>
      <pc:sldChg chg="modSp add mod">
        <pc:chgData name="Anna Kaczorowska" userId="2d079e5d984d14e0" providerId="LiveId" clId="{CC6E219B-08CE-474A-BFB4-A48FAE3A7694}" dt="2026-08-28T18:11:08.010" v="487" actId="20577"/>
        <pc:sldMkLst>
          <pc:docMk/>
          <pc:sldMk cId="967654076" sldId="318"/>
        </pc:sldMkLst>
        <pc:spChg chg="mod">
          <ac:chgData name="Anna Kaczorowska" userId="2d079e5d984d14e0" providerId="LiveId" clId="{CC6E219B-08CE-474A-BFB4-A48FAE3A7694}" dt="2026-08-28T18:11:08.010" v="487" actId="20577"/>
          <ac:spMkLst>
            <pc:docMk/>
            <pc:sldMk cId="967654076" sldId="318"/>
            <ac:spMk id="4" creationId="{BC6B0B0A-DF33-C0A9-97B7-A2616AEB11B8}"/>
          </ac:spMkLst>
        </pc:spChg>
      </pc:sldChg>
      <pc:sldChg chg="addSp delSp modSp mod modClrScheme chgLayout">
        <pc:chgData name="Anna Kaczorowska" userId="2d079e5d984d14e0" providerId="LiveId" clId="{CC6E219B-08CE-474A-BFB4-A48FAE3A7694}" dt="2026-08-28T18:53:33.156" v="1085" actId="20577"/>
        <pc:sldMkLst>
          <pc:docMk/>
          <pc:sldMk cId="48953575" sldId="321"/>
        </pc:sldMkLst>
        <pc:spChg chg="mod ord">
          <ac:chgData name="Anna Kaczorowska" userId="2d079e5d984d14e0" providerId="LiveId" clId="{CC6E219B-08CE-474A-BFB4-A48FAE3A7694}" dt="2026-08-28T18:52:58.427" v="1012" actId="700"/>
          <ac:spMkLst>
            <pc:docMk/>
            <pc:sldMk cId="48953575" sldId="321"/>
            <ac:spMk id="12" creationId="{F46739CE-129E-9184-A342-6DC1581826BF}"/>
          </ac:spMkLst>
        </pc:spChg>
        <pc:spChg chg="add mod ord">
          <ac:chgData name="Anna Kaczorowska" userId="2d079e5d984d14e0" providerId="LiveId" clId="{CC6E219B-08CE-474A-BFB4-A48FAE3A7694}" dt="2026-08-28T18:53:16.451" v="1034" actId="20577"/>
          <ac:spMkLst>
            <pc:docMk/>
            <pc:sldMk cId="48953575" sldId="321"/>
            <ac:spMk id="15" creationId="{85CA493D-A114-8D52-7FF1-7DE40B83EF80}"/>
          </ac:spMkLst>
        </pc:spChg>
        <pc:spChg chg="add mod ord">
          <ac:chgData name="Anna Kaczorowska" userId="2d079e5d984d14e0" providerId="LiveId" clId="{CC6E219B-08CE-474A-BFB4-A48FAE3A7694}" dt="2026-08-28T18:53:33.156" v="1085" actId="20577"/>
          <ac:spMkLst>
            <pc:docMk/>
            <pc:sldMk cId="48953575" sldId="321"/>
            <ac:spMk id="16" creationId="{8BDC5AEF-EBE4-4AD0-D2F3-6F08112D8381}"/>
          </ac:spMkLst>
        </pc:spChg>
      </pc:sldChg>
      <pc:sldChg chg="delSp modSp mod modTransition">
        <pc:chgData name="Anna Kaczorowska" userId="2d079e5d984d14e0" providerId="LiveId" clId="{CC6E219B-08CE-474A-BFB4-A48FAE3A7694}" dt="2026-09-03T15:02:17.269" v="1400"/>
        <pc:sldMkLst>
          <pc:docMk/>
          <pc:sldMk cId="944773251" sldId="322"/>
        </pc:sldMkLst>
        <pc:spChg chg="mod">
          <ac:chgData name="Anna Kaczorowska" userId="2d079e5d984d14e0" providerId="LiveId" clId="{CC6E219B-08CE-474A-BFB4-A48FAE3A7694}" dt="2026-08-28T18:44:33.232" v="634" actId="20577"/>
          <ac:spMkLst>
            <pc:docMk/>
            <pc:sldMk cId="944773251" sldId="322"/>
            <ac:spMk id="3" creationId="{05BCACBE-7F27-BE98-0F23-BBBE0008A85E}"/>
          </ac:spMkLst>
        </pc:spChg>
        <pc:spChg chg="mod">
          <ac:chgData name="Anna Kaczorowska" userId="2d079e5d984d14e0" providerId="LiveId" clId="{CC6E219B-08CE-474A-BFB4-A48FAE3A7694}" dt="2026-09-03T14:58:05.371" v="1379" actId="20577"/>
          <ac:spMkLst>
            <pc:docMk/>
            <pc:sldMk cId="944773251" sldId="322"/>
            <ac:spMk id="4" creationId="{46574AD5-C4E5-575C-BA4E-86F4BC7CE905}"/>
          </ac:spMkLst>
        </pc:spChg>
      </pc:sldChg>
      <pc:sldChg chg="add">
        <pc:chgData name="Anna Kaczorowska" userId="2d079e5d984d14e0" providerId="LiveId" clId="{CC6E219B-08CE-474A-BFB4-A48FAE3A7694}" dt="2026-08-28T18:08:03.314" v="479"/>
        <pc:sldMkLst>
          <pc:docMk/>
          <pc:sldMk cId="3450944681" sldId="323"/>
        </pc:sldMkLst>
      </pc:sldChg>
      <pc:sldChg chg="addSp delSp modSp new mod modTransition">
        <pc:chgData name="Anna Kaczorowska" userId="2d079e5d984d14e0" providerId="LiveId" clId="{CC6E219B-08CE-474A-BFB4-A48FAE3A7694}" dt="2026-09-03T15:00:01.324" v="1395"/>
        <pc:sldMkLst>
          <pc:docMk/>
          <pc:sldMk cId="3243868299" sldId="324"/>
        </pc:sldMkLst>
        <pc:spChg chg="mod">
          <ac:chgData name="Anna Kaczorowska" userId="2d079e5d984d14e0" providerId="LiveId" clId="{CC6E219B-08CE-474A-BFB4-A48FAE3A7694}" dt="2026-08-28T17:41:02.445" v="11" actId="20577"/>
          <ac:spMkLst>
            <pc:docMk/>
            <pc:sldMk cId="3243868299" sldId="324"/>
            <ac:spMk id="3" creationId="{2E72F7A8-E5E2-0C81-6E42-8FDA570C219F}"/>
          </ac:spMkLst>
        </pc:spChg>
        <pc:spChg chg="mod">
          <ac:chgData name="Anna Kaczorowska" userId="2d079e5d984d14e0" providerId="LiveId" clId="{CC6E219B-08CE-474A-BFB4-A48FAE3A7694}" dt="2026-08-28T17:58:24.107" v="404" actId="20577"/>
          <ac:spMkLst>
            <pc:docMk/>
            <pc:sldMk cId="3243868299" sldId="324"/>
            <ac:spMk id="4" creationId="{1A199E6C-D33B-1197-7745-9170F446D047}"/>
          </ac:spMkLst>
        </pc:spChg>
        <pc:picChg chg="add mod">
          <ac:chgData name="Anna Kaczorowska" userId="2d079e5d984d14e0" providerId="LiveId" clId="{CC6E219B-08CE-474A-BFB4-A48FAE3A7694}" dt="2026-08-28T17:47:18.547" v="54" actId="14100"/>
          <ac:picMkLst>
            <pc:docMk/>
            <pc:sldMk cId="3243868299" sldId="324"/>
            <ac:picMk id="8" creationId="{634DA82E-1CB7-A1BC-5D3C-F3AA579B8DBD}"/>
          </ac:picMkLst>
        </pc:picChg>
      </pc:sldChg>
      <pc:sldChg chg="new del">
        <pc:chgData name="Anna Kaczorowska" userId="2d079e5d984d14e0" providerId="LiveId" clId="{CC6E219B-08CE-474A-BFB4-A48FAE3A7694}" dt="2026-09-03T14:47:12.872" v="1211" actId="680"/>
        <pc:sldMkLst>
          <pc:docMk/>
          <pc:sldMk cId="2690851527" sldId="325"/>
        </pc:sldMkLst>
      </pc:sldChg>
      <pc:sldMasterChg chg="delSldLayout">
        <pc:chgData name="Anna Kaczorowska" userId="2d079e5d984d14e0" providerId="LiveId" clId="{CC6E219B-08CE-474A-BFB4-A48FAE3A7694}" dt="2026-08-28T18:54:26.057" v="1087" actId="2696"/>
        <pc:sldMasterMkLst>
          <pc:docMk/>
          <pc:sldMasterMk cId="3899994574" sldId="2147483778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15A27AB6-8036-4355-ACB3-21EFA56C86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5EC3737-EFE5-4775-8C29-CABA7AECA4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0E0BC-85B5-4181-B993-B7D94166F6B8}" type="datetime1">
              <a:rPr lang="pl-PL" smtClean="0"/>
              <a:t>3.09.2026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0AD6E36-80AF-4D19-A511-AAE38EBE3C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C5068D1-7F47-437B-BFB2-1DD0DB6226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2E7D5-BB3B-457A-B049-E81E06B85F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3065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6A479-AEA9-4FB8-BAE5-29C2D0FE82D7}" type="datetime1">
              <a:rPr lang="pl-PL" smtClean="0"/>
              <a:pPr/>
              <a:t>3.09.2026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5939589-3E79-4C82-AA4A-FE78234FAA59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1262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6968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pl-PL" noProof="0" smtClean="0"/>
              <a:t>8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57738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9439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pl-PL" noProof="0" smtClean="0"/>
              <a:t>13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469120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125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2026-09-04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Festiwal Nauki jako forma zajęć pozalekcyjnych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67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78532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302584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633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72018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12233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316280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17623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36548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raz — symbol zastępczy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rtlCol="0" anchor="b"/>
          <a:lstStyle>
            <a:lvl1pPr>
              <a:defRPr sz="54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825496"/>
            <a:ext cx="6190488" cy="3346704"/>
          </a:xfrm>
        </p:spPr>
        <p:txBody>
          <a:bodyPr rtlCol="0"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 rtlCol="0"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FA8B3D0E-ED3F-46FA-AE79-5FEFDE9168E3}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fika 10">
            <a:extLst>
              <a:ext uri="{FF2B5EF4-FFF2-40B4-BE49-F238E27FC236}">
                <a16:creationId xmlns:a16="http://schemas.microsoft.com/office/drawing/2014/main" id="{AAD06B87-D9B2-4F94-B734-A8F039A2033F}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/>
          </a:p>
        </p:txBody>
      </p:sp>
      <p:sp>
        <p:nvSpPr>
          <p:cNvPr id="19" name="Grafika 11">
            <a:extLst>
              <a:ext uri="{FF2B5EF4-FFF2-40B4-BE49-F238E27FC236}">
                <a16:creationId xmlns:a16="http://schemas.microsoft.com/office/drawing/2014/main" id="{BB13A13C-36EA-4B13-9175-C5FE95B34D33}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80238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lko tytuł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raz — symbol zastępczy 32">
            <a:extLst>
              <a:ext uri="{FF2B5EF4-FFF2-40B4-BE49-F238E27FC236}">
                <a16:creationId xmlns:a16="http://schemas.microsoft.com/office/drawing/2014/main" id="{3186EA6A-5CD5-4DF7-9C8A-EDFAF28A80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77111" y="407499"/>
            <a:ext cx="1952279" cy="1952279"/>
          </a:xfrm>
          <a:custGeom>
            <a:avLst/>
            <a:gdLst>
              <a:gd name="connsiteX0" fmla="*/ 976140 w 1952279"/>
              <a:gd name="connsiteY0" fmla="*/ 0 h 1952279"/>
              <a:gd name="connsiteX1" fmla="*/ 1952279 w 1952279"/>
              <a:gd name="connsiteY1" fmla="*/ 976140 h 1952279"/>
              <a:gd name="connsiteX2" fmla="*/ 976140 w 1952279"/>
              <a:gd name="connsiteY2" fmla="*/ 1952279 h 1952279"/>
              <a:gd name="connsiteX3" fmla="*/ 0 w 1952279"/>
              <a:gd name="connsiteY3" fmla="*/ 976140 h 1952279"/>
              <a:gd name="connsiteX4" fmla="*/ 976140 w 1952279"/>
              <a:gd name="connsiteY4" fmla="*/ 0 h 195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79" h="1952279">
                <a:moveTo>
                  <a:pt x="976140" y="0"/>
                </a:moveTo>
                <a:cubicBezTo>
                  <a:pt x="1515247" y="0"/>
                  <a:pt x="1952279" y="437033"/>
                  <a:pt x="1952279" y="976140"/>
                </a:cubicBezTo>
                <a:cubicBezTo>
                  <a:pt x="1952279" y="1515246"/>
                  <a:pt x="1515247" y="1952279"/>
                  <a:pt x="976140" y="1952279"/>
                </a:cubicBezTo>
                <a:cubicBezTo>
                  <a:pt x="437033" y="1952279"/>
                  <a:pt x="0" y="1515246"/>
                  <a:pt x="0" y="976140"/>
                </a:cubicBezTo>
                <a:cubicBezTo>
                  <a:pt x="0" y="437033"/>
                  <a:pt x="437033" y="0"/>
                  <a:pt x="976140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2" name="Obraz — symbol zastępczy 31">
            <a:extLst>
              <a:ext uri="{FF2B5EF4-FFF2-40B4-BE49-F238E27FC236}">
                <a16:creationId xmlns:a16="http://schemas.microsoft.com/office/drawing/2014/main" id="{83D5117F-F235-498D-99A5-9DE2D66557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8345" y="1972581"/>
            <a:ext cx="2290065" cy="2273502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1" name="Obraz — symbol zastępczy 30">
            <a:extLst>
              <a:ext uri="{FF2B5EF4-FFF2-40B4-BE49-F238E27FC236}">
                <a16:creationId xmlns:a16="http://schemas.microsoft.com/office/drawing/2014/main" id="{E1E0A794-F1D3-4628-B5B1-9D48AB34C3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79539" y="4386312"/>
            <a:ext cx="3119293" cy="2462810"/>
          </a:xfrm>
          <a:custGeom>
            <a:avLst/>
            <a:gdLst>
              <a:gd name="connsiteX0" fmla="*/ 1559647 w 3119293"/>
              <a:gd name="connsiteY0" fmla="*/ 0 h 2462810"/>
              <a:gd name="connsiteX1" fmla="*/ 3119293 w 3119293"/>
              <a:gd name="connsiteY1" fmla="*/ 1559647 h 2462810"/>
              <a:gd name="connsiteX2" fmla="*/ 2852930 w 3119293"/>
              <a:gd name="connsiteY2" fmla="*/ 2431660 h 2462810"/>
              <a:gd name="connsiteX3" fmla="*/ 2829636 w 3119293"/>
              <a:gd name="connsiteY3" fmla="*/ 2462810 h 2462810"/>
              <a:gd name="connsiteX4" fmla="*/ 289658 w 3119293"/>
              <a:gd name="connsiteY4" fmla="*/ 2462810 h 2462810"/>
              <a:gd name="connsiteX5" fmla="*/ 266363 w 3119293"/>
              <a:gd name="connsiteY5" fmla="*/ 2431660 h 2462810"/>
              <a:gd name="connsiteX6" fmla="*/ 0 w 3119293"/>
              <a:gd name="connsiteY6" fmla="*/ 1559647 h 2462810"/>
              <a:gd name="connsiteX7" fmla="*/ 1559647 w 3119293"/>
              <a:gd name="connsiteY7" fmla="*/ 0 h 246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9293" h="2462810">
                <a:moveTo>
                  <a:pt x="1559647" y="0"/>
                </a:moveTo>
                <a:cubicBezTo>
                  <a:pt x="2421016" y="0"/>
                  <a:pt x="3119293" y="698278"/>
                  <a:pt x="3119293" y="1559647"/>
                </a:cubicBezTo>
                <a:cubicBezTo>
                  <a:pt x="3119293" y="1882660"/>
                  <a:pt x="3021098" y="2182739"/>
                  <a:pt x="2852930" y="2431660"/>
                </a:cubicBezTo>
                <a:lnTo>
                  <a:pt x="2829636" y="2462810"/>
                </a:lnTo>
                <a:lnTo>
                  <a:pt x="289658" y="2462810"/>
                </a:lnTo>
                <a:lnTo>
                  <a:pt x="266363" y="2431660"/>
                </a:lnTo>
                <a:cubicBezTo>
                  <a:pt x="98195" y="2182739"/>
                  <a:pt x="0" y="1882660"/>
                  <a:pt x="0" y="1559647"/>
                </a:cubicBezTo>
                <a:cubicBezTo>
                  <a:pt x="0" y="698278"/>
                  <a:pt x="698278" y="0"/>
                  <a:pt x="1559647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0" name="Obraz — symbol zastępczy 29">
            <a:extLst>
              <a:ext uri="{FF2B5EF4-FFF2-40B4-BE49-F238E27FC236}">
                <a16:creationId xmlns:a16="http://schemas.microsoft.com/office/drawing/2014/main" id="{B8D3F45B-B631-47D3-A33C-71CEC2B360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2905" y="4018982"/>
            <a:ext cx="3854161" cy="2839018"/>
          </a:xfrm>
          <a:custGeom>
            <a:avLst/>
            <a:gdLst>
              <a:gd name="connsiteX0" fmla="*/ 1927061 w 3854161"/>
              <a:gd name="connsiteY0" fmla="*/ 0 h 2839018"/>
              <a:gd name="connsiteX1" fmla="*/ 1927101 w 3854161"/>
              <a:gd name="connsiteY1" fmla="*/ 0 h 2839018"/>
              <a:gd name="connsiteX2" fmla="*/ 2124114 w 3854161"/>
              <a:gd name="connsiteY2" fmla="*/ 9948 h 2839018"/>
              <a:gd name="connsiteX3" fmla="*/ 3854161 w 3854161"/>
              <a:gd name="connsiteY3" fmla="*/ 1927080 h 2839018"/>
              <a:gd name="connsiteX4" fmla="*/ 3702722 w 3854161"/>
              <a:gd name="connsiteY4" fmla="*/ 2677187 h 2839018"/>
              <a:gd name="connsiteX5" fmla="*/ 3624763 w 3854161"/>
              <a:gd name="connsiteY5" fmla="*/ 2839018 h 2839018"/>
              <a:gd name="connsiteX6" fmla="*/ 229398 w 3854161"/>
              <a:gd name="connsiteY6" fmla="*/ 2839018 h 2839018"/>
              <a:gd name="connsiteX7" fmla="*/ 151440 w 3854161"/>
              <a:gd name="connsiteY7" fmla="*/ 2677187 h 2839018"/>
              <a:gd name="connsiteX8" fmla="*/ 0 w 3854161"/>
              <a:gd name="connsiteY8" fmla="*/ 1927080 h 2839018"/>
              <a:gd name="connsiteX9" fmla="*/ 1730048 w 3854161"/>
              <a:gd name="connsiteY9" fmla="*/ 9948 h 28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61" h="2839018">
                <a:moveTo>
                  <a:pt x="1927061" y="0"/>
                </a:moveTo>
                <a:lnTo>
                  <a:pt x="1927101" y="0"/>
                </a:lnTo>
                <a:lnTo>
                  <a:pt x="2124114" y="9948"/>
                </a:lnTo>
                <a:cubicBezTo>
                  <a:pt x="3095856" y="108634"/>
                  <a:pt x="3854161" y="929301"/>
                  <a:pt x="3854161" y="1927080"/>
                </a:cubicBezTo>
                <a:cubicBezTo>
                  <a:pt x="3854161" y="2193154"/>
                  <a:pt x="3800237" y="2446634"/>
                  <a:pt x="3702722" y="2677187"/>
                </a:cubicBezTo>
                <a:lnTo>
                  <a:pt x="3624763" y="2839018"/>
                </a:lnTo>
                <a:lnTo>
                  <a:pt x="229398" y="2839018"/>
                </a:lnTo>
                <a:lnTo>
                  <a:pt x="151440" y="2677187"/>
                </a:lnTo>
                <a:cubicBezTo>
                  <a:pt x="53924" y="2446634"/>
                  <a:pt x="0" y="2193154"/>
                  <a:pt x="0" y="1927080"/>
                </a:cubicBezTo>
                <a:cubicBezTo>
                  <a:pt x="0" y="929301"/>
                  <a:pt x="758305" y="108634"/>
                  <a:pt x="1730048" y="9948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0" y="585216"/>
            <a:ext cx="5276088" cy="2276856"/>
          </a:xfrm>
        </p:spPr>
        <p:txBody>
          <a:bodyPr rtlCol="0" anchor="b"/>
          <a:lstStyle>
            <a:lvl1pPr algn="r">
              <a:defRPr sz="4800" b="1" cap="all" spc="4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2026-09-04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8" name="Grafika 32">
            <a:extLst>
              <a:ext uri="{FF2B5EF4-FFF2-40B4-BE49-F238E27FC236}">
                <a16:creationId xmlns:a16="http://schemas.microsoft.com/office/drawing/2014/main" id="{846CD0EA-B0AA-4845-81A5-4ADD7C58B12F}"/>
              </a:ext>
            </a:extLst>
          </p:cNvPr>
          <p:cNvSpPr/>
          <p:nvPr userDrawn="1"/>
        </p:nvSpPr>
        <p:spPr>
          <a:xfrm>
            <a:off x="1472366" y="185953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/>
          </a:p>
        </p:txBody>
      </p:sp>
      <p:sp>
        <p:nvSpPr>
          <p:cNvPr id="10" name="Grafika 33">
            <a:extLst>
              <a:ext uri="{FF2B5EF4-FFF2-40B4-BE49-F238E27FC236}">
                <a16:creationId xmlns:a16="http://schemas.microsoft.com/office/drawing/2014/main" id="{0E97A0CB-7CB1-47F0-BD48-EEECBAC39CD2}"/>
              </a:ext>
            </a:extLst>
          </p:cNvPr>
          <p:cNvSpPr/>
          <p:nvPr userDrawn="1"/>
        </p:nvSpPr>
        <p:spPr>
          <a:xfrm>
            <a:off x="2014523" y="3146867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/>
          </a:p>
        </p:txBody>
      </p:sp>
      <p:sp>
        <p:nvSpPr>
          <p:cNvPr id="12" name="Grafika 31">
            <a:extLst>
              <a:ext uri="{FF2B5EF4-FFF2-40B4-BE49-F238E27FC236}">
                <a16:creationId xmlns:a16="http://schemas.microsoft.com/office/drawing/2014/main" id="{477816C9-06CB-4BC5-B26B-6A2877BD941A}"/>
              </a:ext>
            </a:extLst>
          </p:cNvPr>
          <p:cNvSpPr/>
          <p:nvPr userDrawn="1"/>
        </p:nvSpPr>
        <p:spPr>
          <a:xfrm>
            <a:off x="5404920" y="450829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/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 — symbol zastępczy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60720" y="3127248"/>
            <a:ext cx="5276088" cy="1124712"/>
          </a:xfrm>
        </p:spPr>
        <p:txBody>
          <a:bodyPr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2751364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2026-09-04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Festiwal Nauki jako forma zajęć pozalekcyjnych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727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8995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692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65473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73523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8221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04601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83656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2026-09-04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Festiwal Nauki jako forma zajęć pozalekcyjnych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8DA9DAA-006C-4F4B-980E-E3DF019B24E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8999945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  <p:sldLayoutId id="2147483797" r:id="rId18"/>
    <p:sldLayoutId id="2147483800" r:id="rId19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FB083E-3FA1-3DA3-E137-FA183A3E3D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solidFill>
                  <a:srgbClr val="C00000"/>
                </a:solidFill>
                <a:latin typeface="Abadi" panose="020F0502020204030204" pitchFamily="34" charset="-18"/>
              </a:rPr>
              <a:t>Festiwal Nauki jako forma zajęć pozalekcyjnych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4BC789D-CDEB-2303-87E9-40E209C6ED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/>
              <a:t>Dr Anna Kaczorowska</a:t>
            </a:r>
          </a:p>
          <a:p>
            <a:r>
              <a:rPr lang="pl-PL" dirty="0"/>
              <a:t>XIX Liceum Ogólnokształcące im. Powstańców Warszawy w Warszawie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1D4AEA7-7B62-8123-9276-CACA90327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2026-09-04</a:t>
            </a:r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FF313C1-D51A-65BE-A893-A070F3E00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Festiwal Nauki jako forma zajęć pozalekcyjnych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3082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8EE0DD-201E-E06E-5AD6-5B1E5BF9C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Finał Szkolnej Debaty Oksfordzkiej</a:t>
            </a:r>
          </a:p>
        </p:txBody>
      </p:sp>
      <p:pic>
        <p:nvPicPr>
          <p:cNvPr id="11" name="Symbol zastępczy zawartości 10" descr="SFORDK&#10;&#10;Zawartość wygenerowana przez AI może być niepoprawna.">
            <a:extLst>
              <a:ext uri="{FF2B5EF4-FFF2-40B4-BE49-F238E27FC236}">
                <a16:creationId xmlns:a16="http://schemas.microsoft.com/office/drawing/2014/main" id="{7A2E25DC-D3F1-1D84-1E6F-876B25DB28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03400" y="1219372"/>
            <a:ext cx="2382871" cy="5036966"/>
          </a:xfrm>
          <a:prstGeom prst="rect">
            <a:avLst/>
          </a:prstGeom>
        </p:spPr>
      </p:pic>
      <p:pic>
        <p:nvPicPr>
          <p:cNvPr id="13" name="Symbol zastępczy zawartości 12" descr="The image shows a roundtable discussion setting with a podium, seating for participants, and a basketball hoop in the background, likely depicting a debate or conference event.&#10;&#10;Zawartość wygenerowana przez AI może być niepoprawna.">
            <a:extLst>
              <a:ext uri="{FF2B5EF4-FFF2-40B4-BE49-F238E27FC236}">
                <a16:creationId xmlns:a16="http://schemas.microsoft.com/office/drawing/2014/main" id="{D2A9550D-FA7D-BFAA-CC70-556F989B2B5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654675" y="2806746"/>
            <a:ext cx="4395788" cy="3157446"/>
          </a:xfrm>
          <a:prstGeom prst="rect">
            <a:avLst/>
          </a:prstGeom>
        </p:spPr>
      </p:pic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4BCDFCC-5130-084B-6EF9-8BCBF53E6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EDCD107-9A8B-FF12-76BA-423807387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</p:spTree>
    <p:extLst>
      <p:ext uri="{BB962C8B-B14F-4D97-AF65-F5344CB8AC3E}">
        <p14:creationId xmlns:p14="http://schemas.microsoft.com/office/powerpoint/2010/main" val="382875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CDA59-55A0-4EA5-B3E4-646D1D3B4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8332789" cy="918882"/>
          </a:xfrm>
        </p:spPr>
        <p:txBody>
          <a:bodyPr rtlCol="0">
            <a:normAutofit/>
          </a:bodyPr>
          <a:lstStyle/>
          <a:p>
            <a:pPr rtl="0"/>
            <a:r>
              <a:rPr lang="pl-PL" sz="5400" dirty="0"/>
              <a:t>Korzyści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D14ABC42-7E22-4F59-A0B6-AD98B5CAE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7800" y="1956547"/>
            <a:ext cx="2834640" cy="548528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pl-PL" dirty="0"/>
              <a:t>Wiedza i umiejętności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1FE9CB6C-6FF8-4B8C-9B41-2DDD39B25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7800" y="2505075"/>
            <a:ext cx="3211896" cy="3684588"/>
          </a:xfrm>
        </p:spPr>
        <p:txBody>
          <a:bodyPr rtlCol="0">
            <a:normAutofit/>
          </a:bodyPr>
          <a:lstStyle/>
          <a:p>
            <a:pPr rtl="0">
              <a:lnSpc>
                <a:spcPct val="100000"/>
              </a:lnSpc>
            </a:pPr>
            <a:r>
              <a:rPr lang="pl-PL" sz="1500" dirty="0"/>
              <a:t> dostęp do informacji nienależących do programu przedmiotów szkolnych</a:t>
            </a:r>
          </a:p>
          <a:p>
            <a:pPr rtl="0">
              <a:lnSpc>
                <a:spcPct val="100000"/>
              </a:lnSpc>
            </a:pPr>
            <a:r>
              <a:rPr lang="pl-PL" sz="1500" dirty="0"/>
              <a:t>pokazanie obszarów niebanalnych i bardzo ciekawych.</a:t>
            </a:r>
          </a:p>
          <a:p>
            <a:pPr rtl="0">
              <a:lnSpc>
                <a:spcPct val="100000"/>
              </a:lnSpc>
            </a:pPr>
            <a:r>
              <a:rPr lang="pl-PL" sz="1500" dirty="0"/>
              <a:t>nauczenie publicznych wystąpień  w debatach i przez prezentacje doświadczeń fizycznych.</a:t>
            </a:r>
          </a:p>
          <a:p>
            <a:pPr rtl="0">
              <a:lnSpc>
                <a:spcPct val="100000"/>
              </a:lnSpc>
            </a:pPr>
            <a:r>
              <a:rPr lang="pl-PL" sz="1500" dirty="0"/>
              <a:t>Nauczenie przeprowadzania pokazów fizycznych na forum szkoły.  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2347FB98-C049-45C5-86B4-4CF44B247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87334" y="1956547"/>
            <a:ext cx="5183565" cy="431053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pl-PL" dirty="0"/>
              <a:t> Poznanie i przykład życia niebanalnych ludzi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5A74CB9D-E60B-4C8A-B4E7-23BC1D9FA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87335" y="2505075"/>
            <a:ext cx="5057618" cy="2033307"/>
          </a:xfrm>
        </p:spPr>
        <p:txBody>
          <a:bodyPr rtlCol="0">
            <a:normAutofit/>
          </a:bodyPr>
          <a:lstStyle/>
          <a:p>
            <a:pPr rtl="0">
              <a:lnSpc>
                <a:spcPct val="100000"/>
              </a:lnSpc>
            </a:pPr>
            <a:r>
              <a:rPr lang="pl-PL" sz="1500" dirty="0"/>
              <a:t> osiągnięć zawodowych na przykład pracownika nauki prof. Radosława Przeniosły</a:t>
            </a:r>
          </a:p>
          <a:p>
            <a:pPr rtl="0">
              <a:lnSpc>
                <a:spcPct val="100000"/>
              </a:lnSpc>
            </a:pPr>
            <a:r>
              <a:rPr lang="pl-PL" sz="1500" dirty="0"/>
              <a:t>warsztatu pracy na przykład pisarza Tomasz Michniewicza (Chrobot)</a:t>
            </a:r>
          </a:p>
          <a:p>
            <a:pPr rtl="0">
              <a:lnSpc>
                <a:spcPct val="100000"/>
              </a:lnSpc>
            </a:pPr>
            <a:r>
              <a:rPr lang="pl-PL" sz="1500" dirty="0"/>
              <a:t>Przykład niecodziennych doświadczeń na przykład </a:t>
            </a:r>
            <a:r>
              <a:rPr lang="pl-PL" sz="1500" dirty="0" err="1"/>
              <a:t>Uznański</a:t>
            </a:r>
            <a:r>
              <a:rPr lang="pl-PL" sz="1500" dirty="0"/>
              <a:t>, Mela,  Olej-Kobus</a:t>
            </a:r>
          </a:p>
          <a:p>
            <a:pPr rtl="0">
              <a:lnSpc>
                <a:spcPct val="100000"/>
              </a:lnSpc>
            </a:pPr>
            <a:endParaRPr lang="pl-PL" sz="1500" dirty="0"/>
          </a:p>
          <a:p>
            <a:pPr rtl="0">
              <a:lnSpc>
                <a:spcPct val="100000"/>
              </a:lnSpc>
            </a:pPr>
            <a:endParaRPr lang="pl-PL" sz="1500" dirty="0"/>
          </a:p>
        </p:txBody>
      </p:sp>
      <p:sp>
        <p:nvSpPr>
          <p:cNvPr id="11" name="Tekst — symbol zastępczy 4">
            <a:extLst>
              <a:ext uri="{FF2B5EF4-FFF2-40B4-BE49-F238E27FC236}">
                <a16:creationId xmlns:a16="http://schemas.microsoft.com/office/drawing/2014/main" id="{CE6B5B72-43F9-4438-A504-FD3C083AB96D}"/>
              </a:ext>
            </a:extLst>
          </p:cNvPr>
          <p:cNvSpPr txBox="1">
            <a:spLocks/>
          </p:cNvSpPr>
          <p:nvPr/>
        </p:nvSpPr>
        <p:spPr>
          <a:xfrm>
            <a:off x="8526870" y="1681163"/>
            <a:ext cx="2834640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pl-PL" dirty="0"/>
          </a:p>
        </p:txBody>
      </p:sp>
      <p:sp>
        <p:nvSpPr>
          <p:cNvPr id="13" name="Zawartość — symbol zastępczy 5">
            <a:extLst>
              <a:ext uri="{FF2B5EF4-FFF2-40B4-BE49-F238E27FC236}">
                <a16:creationId xmlns:a16="http://schemas.microsoft.com/office/drawing/2014/main" id="{DE486408-F529-4D60-A080-911A0851FE1B}"/>
              </a:ext>
            </a:extLst>
          </p:cNvPr>
          <p:cNvSpPr txBox="1">
            <a:spLocks/>
          </p:cNvSpPr>
          <p:nvPr/>
        </p:nvSpPr>
        <p:spPr>
          <a:xfrm>
            <a:off x="8526870" y="2505075"/>
            <a:ext cx="2834640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</a:pPr>
            <a:r>
              <a:rPr lang="pl-PL" sz="1500" dirty="0"/>
              <a:t> 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93C94EF-06D4-6A77-5100-AF8086E31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2760C71-47F1-87B4-677A-6280664F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</p:spTree>
    <p:extLst>
      <p:ext uri="{BB962C8B-B14F-4D97-AF65-F5344CB8AC3E}">
        <p14:creationId xmlns:p14="http://schemas.microsoft.com/office/powerpoint/2010/main" val="14034552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370426-4CCE-8BCB-E87F-729F408AB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5634039" cy="1179232"/>
          </a:xfrm>
        </p:spPr>
        <p:txBody>
          <a:bodyPr/>
          <a:lstStyle/>
          <a:p>
            <a:r>
              <a:rPr lang="pl-PL" dirty="0"/>
              <a:t>Korzyści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5BCACBE-7F27-BE98-0F23-BBBE0008A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7717958" cy="576262"/>
          </a:xfrm>
        </p:spPr>
        <p:txBody>
          <a:bodyPr/>
          <a:lstStyle/>
          <a:p>
            <a:r>
              <a:rPr lang="pl-PL" dirty="0"/>
              <a:t>Sfera wychowawcza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574AD5-C4E5-575C-BA4E-86F4BC7CE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8699594" cy="3741738"/>
          </a:xfrm>
        </p:spPr>
        <p:txBody>
          <a:bodyPr/>
          <a:lstStyle/>
          <a:p>
            <a:r>
              <a:rPr lang="pl-PL" dirty="0"/>
              <a:t>Uczniowie gospodarzami Festiwalu</a:t>
            </a:r>
          </a:p>
          <a:p>
            <a:r>
              <a:rPr lang="pl-PL" dirty="0"/>
              <a:t>Pokonanie lęku, nieśmiałości, braku pewności siebie i publiczne wystąpienie.</a:t>
            </a:r>
          </a:p>
          <a:p>
            <a:r>
              <a:rPr lang="pl-PL" dirty="0"/>
              <a:t>Nauczenie formułowania myśli oraz argumentów w debatach i nie tylko – we wszystkich wystąpieniach.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AD516E4-EF65-9E41-4260-C5FC332E2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E2C18F0-E052-9464-C3A6-8EF548954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</p:spTree>
    <p:extLst>
      <p:ext uri="{BB962C8B-B14F-4D97-AF65-F5344CB8AC3E}">
        <p14:creationId xmlns:p14="http://schemas.microsoft.com/office/powerpoint/2010/main" val="9447732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85CA493D-A114-8D52-7FF1-7DE40B83EF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I to wszystko na dziś!</a:t>
            </a:r>
          </a:p>
        </p:txBody>
      </p:sp>
      <p:sp>
        <p:nvSpPr>
          <p:cNvPr id="16" name="Podtytuł 15">
            <a:extLst>
              <a:ext uri="{FF2B5EF4-FFF2-40B4-BE49-F238E27FC236}">
                <a16:creationId xmlns:a16="http://schemas.microsoft.com/office/drawing/2014/main" id="{8BDC5AEF-EBE4-4AD0-D2F3-6F08112D83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                                           Dziękuję</a:t>
            </a:r>
          </a:p>
        </p:txBody>
      </p:sp>
      <p:sp>
        <p:nvSpPr>
          <p:cNvPr id="12" name="Symbol zastępczy daty 11">
            <a:extLst>
              <a:ext uri="{FF2B5EF4-FFF2-40B4-BE49-F238E27FC236}">
                <a16:creationId xmlns:a16="http://schemas.microsoft.com/office/drawing/2014/main" id="{F46739CE-129E-9184-A342-6DC158182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13" name="Symbol zastępczy stopki 12">
            <a:extLst>
              <a:ext uri="{FF2B5EF4-FFF2-40B4-BE49-F238E27FC236}">
                <a16:creationId xmlns:a16="http://schemas.microsoft.com/office/drawing/2014/main" id="{5746B58D-433E-C507-2B4E-89CFCCACF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</p:spTree>
    <p:extLst>
      <p:ext uri="{BB962C8B-B14F-4D97-AF65-F5344CB8AC3E}">
        <p14:creationId xmlns:p14="http://schemas.microsoft.com/office/powerpoint/2010/main" val="48953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— symbol zastępczy 8" descr="góry o zachodzie słońca">
            <a:extLst>
              <a:ext uri="{FF2B5EF4-FFF2-40B4-BE49-F238E27FC236}">
                <a16:creationId xmlns:a16="http://schemas.microsoft.com/office/drawing/2014/main" id="{C82DA925-978C-48A9-98AD-0653B7A3D2D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41" b="41"/>
          <a:stretch/>
        </p:blipFill>
        <p:spPr/>
      </p:pic>
      <p:pic>
        <p:nvPicPr>
          <p:cNvPr id="11" name="Obraz — symbol zastępczy 10" descr="góry o zachodzie słońca">
            <a:extLst>
              <a:ext uri="{FF2B5EF4-FFF2-40B4-BE49-F238E27FC236}">
                <a16:creationId xmlns:a16="http://schemas.microsoft.com/office/drawing/2014/main" id="{E63B7C3F-04A4-43F6-881D-FA11061CBAF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/>
          <a:srcRect t="347" b="347"/>
          <a:stretch/>
        </p:blipFill>
        <p:spPr>
          <a:xfrm>
            <a:off x="3802033" y="1953444"/>
            <a:ext cx="2290065" cy="2273502"/>
          </a:xfrm>
        </p:spPr>
      </p:pic>
      <p:pic>
        <p:nvPicPr>
          <p:cNvPr id="13" name="Obraz — symbol zastępczy 12" descr="góry, a nad nimi nocne niebo tuż przed świtem">
            <a:extLst>
              <a:ext uri="{FF2B5EF4-FFF2-40B4-BE49-F238E27FC236}">
                <a16:creationId xmlns:a16="http://schemas.microsoft.com/office/drawing/2014/main" id="{E02C4914-F076-4415-9C5D-A9BDB6CC611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/>
          <a:srcRect t="108" b="108"/>
          <a:stretch/>
        </p:blipFill>
        <p:spPr>
          <a:xfrm>
            <a:off x="5128689" y="4649404"/>
            <a:ext cx="3119293" cy="2462810"/>
          </a:xfrm>
        </p:spPr>
      </p:pic>
      <p:pic>
        <p:nvPicPr>
          <p:cNvPr id="15" name="Obraz — symbol zastępczy 14" descr="góry, a nad nimi niebo o zmierzchu">
            <a:extLst>
              <a:ext uri="{FF2B5EF4-FFF2-40B4-BE49-F238E27FC236}">
                <a16:creationId xmlns:a16="http://schemas.microsoft.com/office/drawing/2014/main" id="{3D15FDC1-74B5-4FD8-BD17-0E2502C411A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6"/>
          <a:srcRect l="16" r="16"/>
          <a:stretch/>
        </p:blipFill>
        <p:spPr/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FF777B66-94CB-491C-AC6B-BDAC98E21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Dziękujemy!</a:t>
            </a:r>
          </a:p>
        </p:txBody>
      </p:sp>
      <p:sp>
        <p:nvSpPr>
          <p:cNvPr id="22" name="Data — symbol zastępczy 21">
            <a:extLst>
              <a:ext uri="{FF2B5EF4-FFF2-40B4-BE49-F238E27FC236}">
                <a16:creationId xmlns:a16="http://schemas.microsoft.com/office/drawing/2014/main" id="{692474E6-3035-46B8-9C05-9B4204E8E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/>
              <a:t>2026-09-04</a:t>
            </a:r>
          </a:p>
        </p:txBody>
      </p:sp>
      <p:sp>
        <p:nvSpPr>
          <p:cNvPr id="23" name="Stopka — symbol zastępczy 22">
            <a:extLst>
              <a:ext uri="{FF2B5EF4-FFF2-40B4-BE49-F238E27FC236}">
                <a16:creationId xmlns:a16="http://schemas.microsoft.com/office/drawing/2014/main" id="{DE8D546E-0F46-4CC0-B2B1-8B2430D0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/>
              <a:t>Festiwal Nauki jako forma zajęć pozalekcyjnych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42AF1107-8D35-4E35-93C7-D3640946F7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dirty="0"/>
              <a:t>Dr Anna Kaczorowska</a:t>
            </a:r>
          </a:p>
          <a:p>
            <a:pPr rtl="0"/>
            <a:r>
              <a:rPr lang="pl-PL" dirty="0"/>
              <a:t>Annakaczorowska31@gmail.coml</a:t>
            </a:r>
          </a:p>
          <a:p>
            <a:pPr rtl="0"/>
            <a:endParaRPr lang="pl-PL" dirty="0"/>
          </a:p>
          <a:p>
            <a:pPr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7313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sz="5400" dirty="0"/>
              <a:t> </a:t>
            </a:r>
            <a:endParaRPr lang="pl-PL" dirty="0"/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l-PL" sz="2000" dirty="0"/>
              <a:t> </a:t>
            </a:r>
          </a:p>
          <a:p>
            <a:pPr rtl="0"/>
            <a:endParaRPr lang="pl-PL" dirty="0"/>
          </a:p>
        </p:txBody>
      </p:sp>
      <p:sp>
        <p:nvSpPr>
          <p:cNvPr id="9" name="Data — symbol zastępczy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/>
              <a:t>2026-09-04</a:t>
            </a:r>
          </a:p>
        </p:txBody>
      </p:sp>
      <p:sp>
        <p:nvSpPr>
          <p:cNvPr id="10" name="Stopka — symbol zastępczy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26188" y="621792"/>
            <a:ext cx="2064124" cy="365125"/>
          </a:xfrm>
        </p:spPr>
        <p:txBody>
          <a:bodyPr rtlCol="0"/>
          <a:lstStyle/>
          <a:p>
            <a:r>
              <a:rPr lang="pl-PL">
                <a:solidFill>
                  <a:srgbClr val="C00000"/>
                </a:solidFill>
                <a:latin typeface="Abadi" panose="020F0502020204030204" pitchFamily="34" charset="-18"/>
              </a:rPr>
              <a:t>Festiwal Nauki jako forma zajęć pozalekcyjnych</a:t>
            </a:r>
            <a:endParaRPr lang="pl-PL" dirty="0"/>
          </a:p>
        </p:txBody>
      </p:sp>
      <p:pic>
        <p:nvPicPr>
          <p:cNvPr id="13" name="Symbol zastępczy obrazu 12" descr="1944￢ﾂﾺ,&#10;&#10;Zawartość wygenerowana przez AI może być niepoprawna.">
            <a:extLst>
              <a:ext uri="{FF2B5EF4-FFF2-40B4-BE49-F238E27FC236}">
                <a16:creationId xmlns:a16="http://schemas.microsoft.com/office/drawing/2014/main" id="{295184F8-2BF8-3EFC-4F12-F652FF8B9F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76" b="976"/>
          <a:stretch/>
        </p:blipFill>
        <p:spPr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7E0AE86-2F7D-FFC1-777F-279C336A3D38}"/>
              </a:ext>
            </a:extLst>
          </p:cNvPr>
          <p:cNvSpPr txBox="1"/>
          <p:nvPr/>
        </p:nvSpPr>
        <p:spPr>
          <a:xfrm>
            <a:off x="804673" y="1335024"/>
            <a:ext cx="5850128" cy="4536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Festiwal Nauki organizujemy w naszej szkole, XIX Liceum Ogólnokształcącym w Warszawie, corocznie od czterech lat. Trwa dwa dni: pierwszy dzień dla klas matematyczno-fizycznych i biologiczno-chemicznych, drugi dla klas humanistycznych i matematyczno-geograficznych. Zajęcia są więc adresowane i każdy uczeń ma w dniu Festiwalu przynajmniej 3-4 spotkania zamiast lekcji. W czasie czterech lat udało się zaprosić bardzo dużą liczbę ciekawych osób: podróżników, uczonych, lekarzy, artystów, pisarzy. Poniżej znajdziecie Państwo przykłady tematów i nazwisko gości. W ciągu trwania festiwalu było to kilkadziesiąt osób. Część zajęć realizują sami uczniowie, pokazując swoje osiągnięcia społeczności uczniowskiej. </a:t>
            </a:r>
          </a:p>
        </p:txBody>
      </p:sp>
    </p:spTree>
    <p:extLst>
      <p:ext uri="{BB962C8B-B14F-4D97-AF65-F5344CB8AC3E}">
        <p14:creationId xmlns:p14="http://schemas.microsoft.com/office/powerpoint/2010/main" val="36533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2E72F7A8-E5E2-0C81-6E42-8FDA570C2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Cele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A199E6C-D33B-1197-7745-9170F446D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1" y="2514600"/>
            <a:ext cx="7712863" cy="3657600"/>
          </a:xfrm>
        </p:spPr>
        <p:txBody>
          <a:bodyPr/>
          <a:lstStyle/>
          <a:p>
            <a:r>
              <a:rPr lang="pl-PL" dirty="0"/>
              <a:t>1. Przekazanie uczniom wiedzy, która nie mieści się w programie szkolnym.</a:t>
            </a:r>
          </a:p>
          <a:p>
            <a:r>
              <a:rPr lang="pl-PL" dirty="0"/>
              <a:t>2. Przedstawienie ciekawych osobowości, pasjonatów swego zawodu.</a:t>
            </a:r>
          </a:p>
          <a:p>
            <a:r>
              <a:rPr lang="pl-PL" dirty="0"/>
              <a:t>3.Stworzenie możliwości dla prezentowania na forum szkoły indywidualnych i zespołowych dokonań uczniów.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dirty="0"/>
          </a:p>
          <a:p>
            <a:endParaRPr lang="pl-PL" dirty="0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9923C08-3AC7-4903-D90E-70C86F731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B88898F-105E-B8D9-5593-FE91F98ED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pic>
        <p:nvPicPr>
          <p:cNvPr id="8" name="Symbol zastępczy obrazu 12" descr="1944￢ﾂﾺ,&#10;&#10;Zawartość wygenerowana przez AI może być niepoprawna.">
            <a:extLst>
              <a:ext uri="{FF2B5EF4-FFF2-40B4-BE49-F238E27FC236}">
                <a16:creationId xmlns:a16="http://schemas.microsoft.com/office/drawing/2014/main" id="{634DA82E-1CB7-A1BC-5D3C-F3AA579B8DB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976" b="976"/>
          <a:stretch/>
        </p:blipFill>
        <p:spPr>
          <a:xfrm>
            <a:off x="8563255" y="2776818"/>
            <a:ext cx="3155670" cy="3155670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438682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CDA59-55A0-4EA5-B3E4-646D1D3B4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sz="5400" dirty="0"/>
              <a:t>Formy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D14ABC42-7E22-4F59-A0B6-AD98B5CAE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7800" y="1681163"/>
            <a:ext cx="4549775" cy="823912"/>
          </a:xfrm>
        </p:spPr>
        <p:txBody>
          <a:bodyPr rtlCol="0"/>
          <a:lstStyle/>
          <a:p>
            <a:pPr rtl="0"/>
            <a:r>
              <a:rPr lang="pl-PL" dirty="0"/>
              <a:t>Wykład specjalistyczny dedykowany profilowi klasy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1FE9CB6C-6FF8-4B8C-9B41-2DDD39B25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7800" y="2505075"/>
            <a:ext cx="4549775" cy="3684588"/>
          </a:xfrm>
        </p:spPr>
        <p:txBody>
          <a:bodyPr rtlCol="0">
            <a:normAutofit fontScale="92500"/>
          </a:bodyPr>
          <a:lstStyle/>
          <a:p>
            <a:pPr lvl="0"/>
            <a:r>
              <a:rPr lang="pl-PL" sz="2000" dirty="0"/>
              <a:t> </a:t>
            </a:r>
            <a:r>
              <a:rPr lang="pl-PL" dirty="0"/>
              <a:t>prof. Piotr Fronczak Wydział Fizyki P.W.</a:t>
            </a:r>
          </a:p>
          <a:p>
            <a:pPr marL="0" indent="0">
              <a:buNone/>
            </a:pPr>
            <a:r>
              <a:rPr lang="pl-PL" dirty="0"/>
              <a:t>„Fizyka jest wszędzie”</a:t>
            </a:r>
          </a:p>
          <a:p>
            <a:pPr lvl="0"/>
            <a:r>
              <a:rPr lang="pl-PL" dirty="0"/>
              <a:t>Prof. Beata Wielgus- </a:t>
            </a:r>
            <a:r>
              <a:rPr lang="pl-PL" dirty="0" err="1"/>
              <a:t>Kutrowska</a:t>
            </a:r>
            <a:r>
              <a:rPr lang="pl-PL" dirty="0"/>
              <a:t> Wydział Fizyki U.W.</a:t>
            </a:r>
          </a:p>
          <a:p>
            <a:pPr marL="0" indent="0">
              <a:buNone/>
            </a:pPr>
            <a:r>
              <a:rPr lang="pl-PL" dirty="0"/>
              <a:t>„DNA – historia ustalenia przepisu na życie”</a:t>
            </a:r>
          </a:p>
          <a:p>
            <a:pPr lvl="0"/>
            <a:r>
              <a:rPr lang="pl-PL" dirty="0"/>
              <a:t>Dr Igor </a:t>
            </a:r>
            <a:r>
              <a:rPr lang="pl-PL" dirty="0" err="1"/>
              <a:t>Chabrowski</a:t>
            </a:r>
            <a:r>
              <a:rPr lang="pl-PL" dirty="0"/>
              <a:t> Wydział Historii U.W</a:t>
            </a:r>
          </a:p>
          <a:p>
            <a:pPr marL="0" indent="0">
              <a:buNone/>
            </a:pPr>
            <a:r>
              <a:rPr lang="pl-PL" dirty="0"/>
              <a:t>„Czego nie wiemy o Chinach”</a:t>
            </a:r>
          </a:p>
          <a:p>
            <a:pPr lvl="0"/>
            <a:r>
              <a:rPr lang="pl-PL" dirty="0"/>
              <a:t>Prof. Grzegorz </a:t>
            </a:r>
            <a:r>
              <a:rPr lang="pl-PL" dirty="0" err="1"/>
              <a:t>Lizurek</a:t>
            </a:r>
            <a:r>
              <a:rPr lang="pl-PL" dirty="0"/>
              <a:t> PAN</a:t>
            </a:r>
          </a:p>
          <a:p>
            <a:pPr marL="0" indent="0">
              <a:buNone/>
            </a:pPr>
            <a:r>
              <a:rPr lang="pl-PL" dirty="0"/>
              <a:t>„Dlaczego Ziemia się trzęsie”</a:t>
            </a:r>
          </a:p>
          <a:p>
            <a:pPr rtl="0">
              <a:lnSpc>
                <a:spcPct val="100000"/>
              </a:lnSpc>
            </a:pPr>
            <a:endParaRPr lang="pl-PL" sz="2000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721CD1F-0F22-AA6C-F438-5D92E189A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B05A68B-89BC-E811-08C6-9F10A90F0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</p:spTree>
    <p:extLst>
      <p:ext uri="{BB962C8B-B14F-4D97-AF65-F5344CB8AC3E}">
        <p14:creationId xmlns:p14="http://schemas.microsoft.com/office/powerpoint/2010/main" val="31247660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9A3585-39C9-2452-1D24-E71968908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C2B4F42-3ED8-B927-55EA-063DB87B57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Spotkanie autorskie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78FCE79-161B-94B6-A986-965C0E54BA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pl-PL" dirty="0"/>
              <a:t>Dr Sławosz </a:t>
            </a:r>
            <a:r>
              <a:rPr lang="pl-PL" dirty="0" err="1"/>
              <a:t>Uznański</a:t>
            </a:r>
            <a:r>
              <a:rPr lang="pl-PL" dirty="0"/>
              <a:t> „Moja droga w Kosmos”</a:t>
            </a:r>
          </a:p>
          <a:p>
            <a:pPr lvl="0"/>
            <a:r>
              <a:rPr lang="pl-PL" dirty="0"/>
              <a:t>Anna Olej -Kobus        „ Moja Afryka” – odkrywanie Afryki, podróże, książki o Afryce</a:t>
            </a:r>
          </a:p>
          <a:p>
            <a:pPr lvl="0"/>
            <a:r>
              <a:rPr lang="pl-PL" dirty="0"/>
              <a:t>Jan Mela  "Niemożliwe" to tylko wymówka - jak przekraczać własne granice</a:t>
            </a:r>
          </a:p>
          <a:p>
            <a:pPr lvl="0"/>
            <a:r>
              <a:rPr lang="pl-PL" dirty="0"/>
              <a:t>Generał Paweł </a:t>
            </a:r>
            <a:r>
              <a:rPr lang="pl-PL" dirty="0" err="1"/>
              <a:t>Bielawny</a:t>
            </a:r>
            <a:r>
              <a:rPr lang="pl-PL" dirty="0"/>
              <a:t>  „ Aktualna sytuacja polityczna w Europie”</a:t>
            </a:r>
          </a:p>
          <a:p>
            <a:endParaRPr lang="pl-PL" dirty="0"/>
          </a:p>
        </p:txBody>
      </p:sp>
      <p:sp>
        <p:nvSpPr>
          <p:cNvPr id="15" name="Symbol zastępczy zawartości 14">
            <a:extLst>
              <a:ext uri="{FF2B5EF4-FFF2-40B4-BE49-F238E27FC236}">
                <a16:creationId xmlns:a16="http://schemas.microsoft.com/office/drawing/2014/main" id="{7B1F09E7-8B7E-C240-4045-668AA83ABAF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/>
              <a:t>doświadczeń fizycznych dr Krzysztof </a:t>
            </a:r>
            <a:r>
              <a:rPr lang="pl-PL" dirty="0" err="1"/>
              <a:t>Karpierza</a:t>
            </a:r>
            <a:r>
              <a:rPr lang="pl-PL" dirty="0"/>
              <a:t> Wydział Fizyki U.W.</a:t>
            </a:r>
          </a:p>
          <a:p>
            <a:r>
              <a:rPr lang="pl-PL" dirty="0"/>
              <a:t>Spotkanie z Panią Haliną Bieżan-Glonek ps. Lalunia uczestniczka Powstania Warszawskiego.</a:t>
            </a:r>
          </a:p>
          <a:p>
            <a:endParaRPr lang="pl-PL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8A69B38-74D3-6182-E2A5-9A0CF82A3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47267A8-7BAD-4B6A-10EF-563FAB56D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7064168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EC7454-16E2-907E-8307-A003CF155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Nasi goście- ci rozpoznawalni…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E9D1A5B-0A04-C6A7-2BCD-911E5FF63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Jan Mela </a:t>
            </a:r>
          </a:p>
        </p:txBody>
      </p:sp>
      <p:pic>
        <p:nvPicPr>
          <p:cNvPr id="11" name="Symbol zastępczy zawartości 10" descr="XIX LO POWSTAￅﾃCￃﾓW WARSZAWY 1944.&#10;&#10;Zawartość wygenerowana przez AI może być niepoprawna.">
            <a:extLst>
              <a:ext uri="{FF2B5EF4-FFF2-40B4-BE49-F238E27FC236}">
                <a16:creationId xmlns:a16="http://schemas.microsoft.com/office/drawing/2014/main" id="{977E7ECD-D421-16E2-34F5-1113FA89DA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03313" y="2737049"/>
            <a:ext cx="4395787" cy="3296840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11F1B4F-7316-18BE-17F2-34A9D2D855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/>
              <a:t>Dr Sławosz </a:t>
            </a:r>
            <a:r>
              <a:rPr lang="pl-PL" dirty="0" err="1"/>
              <a:t>Uznański</a:t>
            </a:r>
            <a:endParaRPr lang="pl-PL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065FF70-C9E4-0CCA-D367-75C726EEB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8BB0807-6B83-4411-EDC9-3163C2F7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  <p:pic>
        <p:nvPicPr>
          <p:cNvPr id="4" name="Symbol zastępczy zawartości 10" descr="The image shows a classroom setting with a projector screen displaying a video lecture, and the room has wooden panels and a row of chairs.&#10;&#10;Zawartość wygenerowana przez AI może być niepoprawna.">
            <a:extLst>
              <a:ext uri="{FF2B5EF4-FFF2-40B4-BE49-F238E27FC236}">
                <a16:creationId xmlns:a16="http://schemas.microsoft.com/office/drawing/2014/main" id="{490EF2CB-C1B5-81E0-EFF7-EC76EB89FBB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727163" y="2737050"/>
            <a:ext cx="4598035" cy="306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5401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4F4A17-4CA9-DE36-285A-C0530AAC1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Autorskie spotkania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B0EBB12-0A45-CAFD-8C37-F2AFEEF2F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Dr Krzysztof </a:t>
            </a:r>
            <a:r>
              <a:rPr lang="pl-PL" dirty="0" err="1"/>
              <a:t>Karpierz</a:t>
            </a:r>
            <a:r>
              <a:rPr lang="pl-PL" dirty="0"/>
              <a:t> w akcji w pracowni fizycznej</a:t>
            </a:r>
          </a:p>
        </p:txBody>
      </p:sp>
      <p:pic>
        <p:nvPicPr>
          <p:cNvPr id="11" name="Symbol zastępczy zawartości 10" descr="The image depicts a group of people gathered around a table in a well-lit room, possibly in a classroom or meeting setting, with various items like cups, plates, and a scientific apparatus, indicating a collaborative activity or presentation.&#10;&#10;Zawartość wygenerowana przez AI może być niepoprawna.">
            <a:extLst>
              <a:ext uri="{FF2B5EF4-FFF2-40B4-BE49-F238E27FC236}">
                <a16:creationId xmlns:a16="http://schemas.microsoft.com/office/drawing/2014/main" id="{D39A3909-148E-154D-049B-A0D85F8754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98055" y="2514600"/>
            <a:ext cx="2806303" cy="3741738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27F4011-9ED3-9FC9-D877-DC2AE1FA63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/>
              <a:t>Pani Halina Bieżan-Glonek ps. Lalunia uczestniczka Powstania Warszawskiego</a:t>
            </a:r>
          </a:p>
        </p:txBody>
      </p:sp>
      <p:pic>
        <p:nvPicPr>
          <p:cNvPr id="12" name="Symbol zastępczy zawartości 11">
            <a:extLst>
              <a:ext uri="{FF2B5EF4-FFF2-40B4-BE49-F238E27FC236}">
                <a16:creationId xmlns:a16="http://schemas.microsoft.com/office/drawing/2014/main" id="{568B7D9C-7F7F-01B8-F43D-BAA30486982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49417" y="2514600"/>
            <a:ext cx="2806303" cy="3741738"/>
          </a:xfrm>
          <a:prstGeom prst="rect">
            <a:avLst/>
          </a:prstGeom>
        </p:spPr>
      </p:pic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06051B9-F776-F408-98E8-AD5FB9DBF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C942E67-9C19-75D4-AAF3-93C69F96D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450944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15AE0D2-1BC6-059B-6E99-62530FB5A0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Spotkania z lekarzami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C6B0B0A-DF33-C0A9-97B7-A2616AEB11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/>
              <a:t>Dr Joachim Budny „ Ciekawe przypadki psychiatry”</a:t>
            </a:r>
          </a:p>
          <a:p>
            <a:r>
              <a:rPr lang="pl-PL" dirty="0"/>
              <a:t>  Dr Kinga </a:t>
            </a:r>
            <a:r>
              <a:rPr lang="pl-PL" dirty="0" err="1"/>
              <a:t>Rzeszotarska</a:t>
            </a:r>
            <a:r>
              <a:rPr lang="pl-PL" dirty="0"/>
              <a:t>     „ Czym zajmuje się </a:t>
            </a:r>
            <a:r>
              <a:rPr lang="pl-PL" dirty="0" err="1"/>
              <a:t>anastezjolog</a:t>
            </a:r>
            <a:r>
              <a:rPr lang="pl-PL" dirty="0"/>
              <a:t>”</a:t>
            </a:r>
          </a:p>
          <a:p>
            <a:r>
              <a:rPr lang="pl-PL" dirty="0"/>
              <a:t>Justyna </a:t>
            </a:r>
            <a:r>
              <a:rPr lang="pl-PL" dirty="0" err="1"/>
              <a:t>Szostakiewicz</a:t>
            </a:r>
            <a:r>
              <a:rPr lang="pl-PL" dirty="0"/>
              <a:t> „ Czy mózg wtedy naprawdę milczy? O pracy </a:t>
            </a:r>
            <a:r>
              <a:rPr lang="pl-PL" dirty="0" err="1"/>
              <a:t>neurologopedy</a:t>
            </a:r>
            <a:r>
              <a:rPr lang="pl-PL" dirty="0"/>
              <a:t> z pacjentem w śpiączce.”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8D667D1-C401-2C8F-84CD-515D372E5E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/>
              <a:t>Dr </a:t>
            </a:r>
            <a:r>
              <a:rPr lang="pl-PL" dirty="0" err="1"/>
              <a:t>Rzeszotarska</a:t>
            </a:r>
            <a:r>
              <a:rPr lang="pl-PL" dirty="0"/>
              <a:t> w czasie spotkania</a:t>
            </a:r>
          </a:p>
        </p:txBody>
      </p:sp>
      <p:pic>
        <p:nvPicPr>
          <p:cNvPr id="11" name="Symbol zastępczy zawartości 10" descr="A person standing in a classroom, gesturing towards a slide showcasing a medical procedure being performed by a team of medical professionals.&#10;&#10;Zawartość wygenerowana przez AI może być niepoprawna.">
            <a:extLst>
              <a:ext uri="{FF2B5EF4-FFF2-40B4-BE49-F238E27FC236}">
                <a16:creationId xmlns:a16="http://schemas.microsoft.com/office/drawing/2014/main" id="{BF446652-C5ED-4305-6C58-CE87A0DBD86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44740" y="2514600"/>
            <a:ext cx="2815657" cy="3741738"/>
          </a:xfrm>
          <a:prstGeom prst="rect">
            <a:avLst/>
          </a:prstGeom>
        </p:spPr>
      </p:pic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6C62742-EC08-CD88-9EF6-4822A5432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9F8F8AB-FE03-A71C-2EDB-0B31CBBD2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</p:spTree>
    <p:extLst>
      <p:ext uri="{BB962C8B-B14F-4D97-AF65-F5344CB8AC3E}">
        <p14:creationId xmlns:p14="http://schemas.microsoft.com/office/powerpoint/2010/main" val="967654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0D7603-61CA-BB8F-98B8-FE704419F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3881439" cy="610698"/>
          </a:xfrm>
        </p:spPr>
        <p:txBody>
          <a:bodyPr/>
          <a:lstStyle/>
          <a:p>
            <a:r>
              <a:rPr lang="pl-PL" dirty="0"/>
              <a:t>Formy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2CBB2DD-1EF4-EA0F-C636-0A8F0669E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6451" y="1143000"/>
            <a:ext cx="4032250" cy="838200"/>
          </a:xfrm>
        </p:spPr>
        <p:txBody>
          <a:bodyPr/>
          <a:lstStyle/>
          <a:p>
            <a:r>
              <a:rPr lang="pl-PL" dirty="0"/>
              <a:t>Pokazy i aktywności uczniowskie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836E1F6-07CB-C02F-80B7-F1DE60C72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9800" y="2060784"/>
            <a:ext cx="5156200" cy="4195554"/>
          </a:xfrm>
        </p:spPr>
        <p:txBody>
          <a:bodyPr>
            <a:normAutofit/>
          </a:bodyPr>
          <a:lstStyle/>
          <a:p>
            <a:r>
              <a:rPr lang="pl-PL" dirty="0"/>
              <a:t>doświadczenia uczniowskich Koła Fizycznego</a:t>
            </a:r>
          </a:p>
          <a:p>
            <a:r>
              <a:rPr lang="pl-PL" dirty="0"/>
              <a:t>zajęcia  Koła Biologicznego</a:t>
            </a:r>
          </a:p>
          <a:p>
            <a:r>
              <a:rPr lang="pl-PL" dirty="0"/>
              <a:t>szkolny finał Debat Oksfordzkich</a:t>
            </a:r>
          </a:p>
          <a:p>
            <a:r>
              <a:rPr lang="pl-PL" dirty="0"/>
              <a:t>koło naukowe Wydziału Historii „Życie codzienne w Mezopotamii”</a:t>
            </a:r>
          </a:p>
          <a:p>
            <a:r>
              <a:rPr lang="pl-PL" dirty="0"/>
              <a:t>Warsztaty teatralno- filmowe z  reżyserem Marcinem  </a:t>
            </a:r>
            <a:r>
              <a:rPr lang="pl-PL" dirty="0" err="1"/>
              <a:t>Bartnikiewiczem</a:t>
            </a:r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EF78F89-2648-311A-FBC3-B8C0CCBD5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9675" y="1885950"/>
            <a:ext cx="4395788" cy="596900"/>
          </a:xfrm>
        </p:spPr>
        <p:txBody>
          <a:bodyPr/>
          <a:lstStyle/>
          <a:p>
            <a:r>
              <a:rPr lang="pl-PL" dirty="0"/>
              <a:t>Pokazy doświadczeń fizycznych </a:t>
            </a:r>
          </a:p>
        </p:txBody>
      </p:sp>
      <p:pic>
        <p:nvPicPr>
          <p:cNvPr id="11" name="Symbol zastępczy zawartości 10" descr="The image shows a group of people gathered in a room with a projector screen displaying a video, a presentation, and a list of words and numbers on a whiteboard.&#10;&#10;Zawartość wygenerowana przez AI może być niepoprawna.">
            <a:extLst>
              <a:ext uri="{FF2B5EF4-FFF2-40B4-BE49-F238E27FC236}">
                <a16:creationId xmlns:a16="http://schemas.microsoft.com/office/drawing/2014/main" id="{81A4A25D-B542-FCC7-FCD0-AD83B3A4490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89675" y="2688721"/>
            <a:ext cx="4395788" cy="3075995"/>
          </a:xfrm>
          <a:prstGeom prst="rect">
            <a:avLst/>
          </a:prstGeom>
        </p:spPr>
      </p:pic>
      <p:sp>
        <p:nvSpPr>
          <p:cNvPr id="6" name="Symbol zastępczy daty 5">
            <a:extLst>
              <a:ext uri="{FF2B5EF4-FFF2-40B4-BE49-F238E27FC236}">
                <a16:creationId xmlns:a16="http://schemas.microsoft.com/office/drawing/2014/main" id="{47AAAB40-857B-FDEA-B22A-9ACF8348A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2026-09-04</a:t>
            </a:r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7C384E08-E568-A855-23FF-07405FEEA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Festiwal Nauki jako forma zajęć pozalekcyjnych</a:t>
            </a:r>
          </a:p>
        </p:txBody>
      </p:sp>
    </p:spTree>
    <p:extLst>
      <p:ext uri="{BB962C8B-B14F-4D97-AF65-F5344CB8AC3E}">
        <p14:creationId xmlns:p14="http://schemas.microsoft.com/office/powerpoint/2010/main" val="2466118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J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C8E00D1-8EA3-4E42-801D-0253E1EAFC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C329F5-30EE-4BF7-AA2A-B837B51416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919F73-B6C2-4A43-95E2-833EC48925F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287</TotalTime>
  <Words>656</Words>
  <Application>Microsoft Office PowerPoint</Application>
  <PresentationFormat>Panoramiczny</PresentationFormat>
  <Paragraphs>104</Paragraphs>
  <Slides>14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1" baseType="lpstr">
      <vt:lpstr>Abadi</vt:lpstr>
      <vt:lpstr>Aptos</vt:lpstr>
      <vt:lpstr>Arial</vt:lpstr>
      <vt:lpstr>Calibri</vt:lpstr>
      <vt:lpstr>Century Gothic</vt:lpstr>
      <vt:lpstr>Wingdings 3</vt:lpstr>
      <vt:lpstr>Jon</vt:lpstr>
      <vt:lpstr>Festiwal Nauki jako forma zajęć pozalekcyjnych</vt:lpstr>
      <vt:lpstr> </vt:lpstr>
      <vt:lpstr>Cele</vt:lpstr>
      <vt:lpstr>Formy</vt:lpstr>
      <vt:lpstr>Formy</vt:lpstr>
      <vt:lpstr>Nasi goście- ci rozpoznawalni…</vt:lpstr>
      <vt:lpstr>Autorskie spotkania</vt:lpstr>
      <vt:lpstr>Prezentacja programu PowerPoint</vt:lpstr>
      <vt:lpstr>Formy</vt:lpstr>
      <vt:lpstr>Finał Szkolnej Debaty Oksfordzkiej</vt:lpstr>
      <vt:lpstr>Korzyści</vt:lpstr>
      <vt:lpstr>Korzyści</vt:lpstr>
      <vt:lpstr>I to wszystko na dziś!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Kaczorowska</dc:creator>
  <cp:lastModifiedBy>Anna Kaczorowska</cp:lastModifiedBy>
  <cp:revision>1</cp:revision>
  <dcterms:created xsi:type="dcterms:W3CDTF">2026-07-28T16:06:15Z</dcterms:created>
  <dcterms:modified xsi:type="dcterms:W3CDTF">2026-09-03T15:02:22Z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