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2.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7" r:id="rId1"/>
    <p:sldMasterId id="2147483753" r:id="rId2"/>
    <p:sldMasterId id="2147483836" r:id="rId3"/>
  </p:sldMasterIdLst>
  <p:notesMasterIdLst>
    <p:notesMasterId r:id="rId40"/>
  </p:notesMasterIdLst>
  <p:sldIdLst>
    <p:sldId id="257" r:id="rId4"/>
    <p:sldId id="307" r:id="rId5"/>
    <p:sldId id="293" r:id="rId6"/>
    <p:sldId id="310" r:id="rId7"/>
    <p:sldId id="301" r:id="rId8"/>
    <p:sldId id="260" r:id="rId9"/>
    <p:sldId id="261" r:id="rId10"/>
    <p:sldId id="262" r:id="rId11"/>
    <p:sldId id="309" r:id="rId12"/>
    <p:sldId id="266" r:id="rId13"/>
    <p:sldId id="313" r:id="rId14"/>
    <p:sldId id="268" r:id="rId15"/>
    <p:sldId id="271" r:id="rId16"/>
    <p:sldId id="318" r:id="rId17"/>
    <p:sldId id="296" r:id="rId18"/>
    <p:sldId id="283" r:id="rId19"/>
    <p:sldId id="323" r:id="rId20"/>
    <p:sldId id="264" r:id="rId21"/>
    <p:sldId id="303" r:id="rId22"/>
    <p:sldId id="306" r:id="rId23"/>
    <p:sldId id="302" r:id="rId24"/>
    <p:sldId id="322" r:id="rId25"/>
    <p:sldId id="316" r:id="rId26"/>
    <p:sldId id="305" r:id="rId27"/>
    <p:sldId id="265" r:id="rId28"/>
    <p:sldId id="324" r:id="rId29"/>
    <p:sldId id="311" r:id="rId30"/>
    <p:sldId id="272" r:id="rId31"/>
    <p:sldId id="269" r:id="rId32"/>
    <p:sldId id="263" r:id="rId33"/>
    <p:sldId id="299" r:id="rId34"/>
    <p:sldId id="295" r:id="rId35"/>
    <p:sldId id="300" r:id="rId36"/>
    <p:sldId id="270" r:id="rId37"/>
    <p:sldId id="315" r:id="rId38"/>
    <p:sldId id="282" r:id="rId3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70AD"/>
    <a:srgbClr val="A84EE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8978"/>
    <p:restoredTop sz="94737"/>
  </p:normalViewPr>
  <p:slideViewPr>
    <p:cSldViewPr snapToGrid="0">
      <p:cViewPr varScale="1">
        <p:scale>
          <a:sx n="89" d="100"/>
          <a:sy n="89" d="100"/>
        </p:scale>
        <p:origin x="-128" y="79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viewProps" Target="view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notesMaster" Target="notesMasters/notesMaster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theme" Target="theme/theme1.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23E7598-DBD0-7A42-BF84-6D27797C3B90}" type="datetimeFigureOut">
              <a:rPr lang="en-US" smtClean="0"/>
              <a:t>7/14/25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E4C8210-23E4-2E4D-82EA-AA9A601DA955}" type="slidenum">
              <a:rPr lang="en-US" smtClean="0"/>
              <a:t>‹#›</a:t>
            </a:fld>
            <a:endParaRPr lang="en-US"/>
          </a:p>
        </p:txBody>
      </p:sp>
    </p:spTree>
    <p:extLst>
      <p:ext uri="{BB962C8B-B14F-4D97-AF65-F5344CB8AC3E}">
        <p14:creationId xmlns:p14="http://schemas.microsoft.com/office/powerpoint/2010/main" val="16438439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
        <p:cNvGrpSpPr/>
        <p:nvPr/>
      </p:nvGrpSpPr>
      <p:grpSpPr>
        <a:xfrm>
          <a:off x="0" y="0"/>
          <a:ext cx="0" cy="0"/>
          <a:chOff x="0" y="0"/>
          <a:chExt cx="0" cy="0"/>
        </a:xfrm>
      </p:grpSpPr>
      <p:sp>
        <p:nvSpPr>
          <p:cNvPr id="290" name="Google Shape;290;g33de4912c04_3_0:notes"/>
          <p:cNvSpPr txBox="1">
            <a:spLocks noGrp="1"/>
          </p:cNvSpPr>
          <p:nvPr>
            <p:ph type="body" idx="1"/>
          </p:nvPr>
        </p:nvSpPr>
        <p:spPr>
          <a:xfrm>
            <a:off x="228599" y="3653292"/>
            <a:ext cx="6399213" cy="4940449"/>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dirty="0"/>
              <a:t>Hi everyone, I’m Daniel Murphy and I will be presenting research from the university of Tennessee in collaboration with ORNL, LIGO, and NSF</a:t>
            </a:r>
          </a:p>
          <a:p>
            <a:pPr marL="0" lvl="0" indent="0" algn="l" rtl="0">
              <a:spcBef>
                <a:spcPts val="0"/>
              </a:spcBef>
              <a:spcAft>
                <a:spcPts val="0"/>
              </a:spcAft>
              <a:buNone/>
            </a:pPr>
            <a:endParaRPr lang="en-US" dirty="0"/>
          </a:p>
          <a:p>
            <a:pPr marL="0" lvl="0" indent="0" algn="l" rtl="0">
              <a:spcBef>
                <a:spcPts val="0"/>
              </a:spcBef>
              <a:spcAft>
                <a:spcPts val="0"/>
              </a:spcAft>
              <a:buNone/>
            </a:pPr>
            <a:r>
              <a:rPr lang="en-US" dirty="0"/>
              <a:t>The focus of the talk will be what we can learn from GW analysis that connects to physical processes in </a:t>
            </a:r>
            <a:r>
              <a:rPr lang="en-US" dirty="0" err="1"/>
              <a:t>CCSNe</a:t>
            </a:r>
            <a:endParaRPr lang="en-US" dirty="0"/>
          </a:p>
          <a:p>
            <a:pPr marL="0" lvl="0" indent="0" algn="l" rtl="0">
              <a:spcBef>
                <a:spcPts val="0"/>
              </a:spcBef>
              <a:spcAft>
                <a:spcPts val="0"/>
              </a:spcAft>
              <a:buNone/>
            </a:pPr>
            <a:endParaRPr lang="en-US" dirty="0"/>
          </a:p>
          <a:p>
            <a:pPr marL="0" lvl="0" indent="0" algn="l" rtl="0">
              <a:spcBef>
                <a:spcPts val="0"/>
              </a:spcBef>
              <a:spcAft>
                <a:spcPts val="0"/>
              </a:spcAft>
              <a:buNone/>
            </a:pPr>
            <a:r>
              <a:rPr lang="en-US" dirty="0"/>
              <a:t>Take a step towards looking through the window, provided by GW astronomy, deep into these complicated events that can test many areas of physics.</a:t>
            </a:r>
            <a:endParaRPr dirty="0"/>
          </a:p>
        </p:txBody>
      </p:sp>
      <p:sp>
        <p:nvSpPr>
          <p:cNvPr id="291" name="Google Shape;291;g33de4912c04_3_0: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g33f40004cb3_1_10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 name="Google Shape;476;g33f40004cb3_1_10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dirty="0"/>
              <a:t>has anyone shown an EOS dependance to the neutrino signal?</a:t>
            </a:r>
            <a:endParaRPr dirty="0"/>
          </a:p>
          <a:p>
            <a:pPr marL="0" lvl="0" indent="0" algn="l" rtl="0">
              <a:spcBef>
                <a:spcPts val="0"/>
              </a:spcBef>
              <a:spcAft>
                <a:spcPts val="0"/>
              </a:spcAft>
              <a:buNone/>
            </a:pPr>
            <a:r>
              <a:rPr lang="en-US" dirty="0"/>
              <a:t>	burst and late emission</a:t>
            </a:r>
          </a:p>
          <a:p>
            <a:pPr marL="457200" marR="0" lvl="0" indent="-381000" algn="l" defTabSz="914400" rtl="0" eaLnBrk="1" fontAlgn="auto" latinLnBrk="0" hangingPunct="1">
              <a:lnSpc>
                <a:spcPct val="120000"/>
              </a:lnSpc>
              <a:spcBef>
                <a:spcPts val="1000"/>
              </a:spcBef>
              <a:spcAft>
                <a:spcPts val="0"/>
              </a:spcAft>
              <a:buClr>
                <a:srgbClr val="494949"/>
              </a:buClr>
              <a:buSzPts val="2400"/>
              <a:buFont typeface="Arial"/>
              <a:buChar char="●"/>
              <a:tabLst/>
              <a:defRPr/>
            </a:pPr>
            <a:r>
              <a:rPr kumimoji="0" lang="en-US" sz="12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Jost"/>
              </a:rPr>
              <a:t>Low densities: nuclear statistical equilibrium</a:t>
            </a:r>
          </a:p>
          <a:p>
            <a:pPr marL="457200" marR="0" lvl="0" indent="-381000" algn="l" defTabSz="914400" rtl="0" eaLnBrk="1" fontAlgn="auto" latinLnBrk="0" hangingPunct="1">
              <a:lnSpc>
                <a:spcPct val="120000"/>
              </a:lnSpc>
              <a:spcBef>
                <a:spcPts val="1000"/>
              </a:spcBef>
              <a:spcAft>
                <a:spcPts val="0"/>
              </a:spcAft>
              <a:buClr>
                <a:srgbClr val="494949"/>
              </a:buClr>
              <a:buSzPts val="2400"/>
              <a:buFont typeface="Arial"/>
              <a:buChar char="●"/>
              <a:tabLst/>
              <a:defRPr/>
            </a:pPr>
            <a:r>
              <a:rPr kumimoji="0" lang="en-US" sz="12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Jost"/>
              </a:rPr>
              <a:t>High densities: relativistic mean field (RMF)   approximation to model nuclear interactions</a:t>
            </a:r>
          </a:p>
          <a:p>
            <a:pPr marL="457200" lvl="0" indent="-381000" algn="l" rtl="0">
              <a:spcBef>
                <a:spcPts val="1000"/>
              </a:spcBef>
              <a:spcAft>
                <a:spcPts val="0"/>
              </a:spcAft>
              <a:buClr>
                <a:schemeClr val="tx1"/>
              </a:buClr>
              <a:buSzPct val="100000"/>
              <a:buChar char="●"/>
            </a:pPr>
            <a:r>
              <a:rPr lang="en-US" sz="24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DD2</a:t>
            </a:r>
          </a:p>
          <a:p>
            <a:pPr marL="466725" marR="0" lvl="1" indent="-228600" algn="l" defTabSz="914400" rtl="0" eaLnBrk="1" fontAlgn="auto" latinLnBrk="0" hangingPunct="1">
              <a:lnSpc>
                <a:spcPct val="120000"/>
              </a:lnSpc>
              <a:spcBef>
                <a:spcPts val="500"/>
              </a:spcBef>
              <a:spcAft>
                <a:spcPts val="0"/>
              </a:spcAft>
              <a:buClr>
                <a:srgbClr val="494949"/>
              </a:buClr>
              <a:buSzPct val="90000"/>
              <a:buFont typeface="Arial"/>
              <a:buChar char="○"/>
              <a:defRPr/>
            </a:pPr>
            <a:r>
              <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Density dependent RMF</a:t>
            </a:r>
          </a:p>
          <a:p>
            <a:pPr marL="457200" lvl="0" indent="-381000" algn="l" rtl="0">
              <a:spcBef>
                <a:spcPts val="500"/>
              </a:spcBef>
              <a:spcAft>
                <a:spcPts val="300"/>
              </a:spcAft>
              <a:buClr>
                <a:schemeClr val="tx1"/>
              </a:buClr>
              <a:buSzPct val="100000"/>
              <a:buChar char="●"/>
            </a:pPr>
            <a:r>
              <a:rPr lang="en-US" sz="2400" dirty="0" err="1">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FSUGold</a:t>
            </a:r>
            <a:endPar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endParaRPr>
          </a:p>
          <a:p>
            <a:pPr marL="520700" marR="0" lvl="1" indent="-282575" algn="l" defTabSz="914400" rtl="0" eaLnBrk="1" fontAlgn="auto" latinLnBrk="0" hangingPunct="1">
              <a:lnSpc>
                <a:spcPct val="120000"/>
              </a:lnSpc>
              <a:spcBef>
                <a:spcPts val="500"/>
              </a:spcBef>
              <a:spcAft>
                <a:spcPts val="500"/>
              </a:spcAft>
              <a:buClr>
                <a:srgbClr val="494949"/>
              </a:buClr>
              <a:buSzPct val="90000"/>
              <a:buFont typeface="Arial"/>
              <a:buChar char="○"/>
              <a:defRPr/>
            </a:pPr>
            <a:r>
              <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RMF with additional </a:t>
            </a:r>
            <a:r>
              <a:rPr lang="el-GR"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ω- </a:t>
            </a:r>
            <a:r>
              <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and </a:t>
            </a:r>
            <a:r>
              <a:rPr lang="el-GR"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ρ-</a:t>
            </a:r>
            <a:r>
              <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meson couplings in </a:t>
            </a:r>
            <a:r>
              <a:rPr lang="en-US" sz="2000" dirty="0" err="1">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Lagrangian</a:t>
            </a:r>
            <a:endParaRPr lang="en-US" sz="18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endParaRPr>
          </a:p>
          <a:p>
            <a:pPr marL="457200" lvl="0" indent="-381000" algn="l" rtl="0">
              <a:spcBef>
                <a:spcPts val="0"/>
              </a:spcBef>
              <a:spcAft>
                <a:spcPts val="0"/>
              </a:spcAft>
              <a:buClr>
                <a:schemeClr val="tx1"/>
              </a:buClr>
              <a:buSzPct val="100000"/>
              <a:buChar char="●"/>
            </a:pPr>
            <a:r>
              <a:rPr lang="en-US" sz="24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IUFSU</a:t>
            </a:r>
            <a:endPar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endParaRPr>
          </a:p>
          <a:p>
            <a:pPr marL="574675" marR="0" lvl="1" indent="-336550" algn="l" defTabSz="914400" rtl="0" eaLnBrk="1" fontAlgn="auto" latinLnBrk="0" hangingPunct="1">
              <a:lnSpc>
                <a:spcPct val="120000"/>
              </a:lnSpc>
              <a:spcBef>
                <a:spcPts val="300"/>
              </a:spcBef>
              <a:spcAft>
                <a:spcPts val="0"/>
              </a:spcAft>
              <a:buClr>
                <a:srgbClr val="494949"/>
              </a:buClr>
              <a:buSzPct val="90000"/>
              <a:buFont typeface="Arial"/>
              <a:buChar char="○"/>
              <a:defRPr/>
            </a:pPr>
            <a:r>
              <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More recent experimental and observational data to </a:t>
            </a:r>
            <a:r>
              <a:rPr lang="en-US" sz="2000" dirty="0" err="1">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FSUGold</a:t>
            </a:r>
            <a:endPar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endParaRPr>
          </a:p>
          <a:p>
            <a:pPr marL="457200" marR="0" lvl="0" indent="-381000" algn="l" defTabSz="914400" rtl="0" eaLnBrk="1" fontAlgn="auto" latinLnBrk="0" hangingPunct="1">
              <a:lnSpc>
                <a:spcPct val="120000"/>
              </a:lnSpc>
              <a:spcBef>
                <a:spcPts val="0"/>
              </a:spcBef>
              <a:spcAft>
                <a:spcPts val="0"/>
              </a:spcAft>
              <a:buClr>
                <a:srgbClr val="494949"/>
              </a:buClr>
              <a:buSzPts val="2400"/>
              <a:buFont typeface="Arial"/>
              <a:buChar char="●"/>
              <a:tabLst/>
              <a:defRPr/>
            </a:pPr>
            <a:r>
              <a:rPr kumimoji="0" lang="en-US" sz="2400" b="0" i="0" u="none" strike="noStrike" kern="0" cap="none" spc="0" normalizeH="0" baseline="0" noProof="0" dirty="0" err="1">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SFHo</a:t>
            </a:r>
            <a:endParaRPr kumimoji="0" lang="en-US" sz="2400" b="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a:p>
            <a:pPr marL="520700" marR="0" lvl="1" indent="-228600" algn="l" defTabSz="914400" rtl="0" eaLnBrk="1" fontAlgn="auto" latinLnBrk="0" hangingPunct="1">
              <a:lnSpc>
                <a:spcPct val="120000"/>
              </a:lnSpc>
              <a:spcBef>
                <a:spcPts val="500"/>
              </a:spcBef>
              <a:spcAft>
                <a:spcPts val="0"/>
              </a:spcAft>
              <a:buClr>
                <a:srgbClr val="494949"/>
              </a:buClr>
              <a:buSzPct val="90000"/>
              <a:buFont typeface="Arial"/>
              <a:buChar char="○"/>
              <a:defRPr/>
            </a:pPr>
            <a:r>
              <a:rPr kumimoji="0" lang="en-US" sz="2000" b="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RMF parameterized by observational neutron star radius </a:t>
            </a:r>
          </a:p>
          <a:p>
            <a:pPr marL="520700" marR="0" lvl="1" indent="-228600" algn="l" defTabSz="914400" rtl="0" eaLnBrk="1" fontAlgn="auto" latinLnBrk="0" hangingPunct="1">
              <a:lnSpc>
                <a:spcPct val="120000"/>
              </a:lnSpc>
              <a:spcBef>
                <a:spcPts val="500"/>
              </a:spcBef>
              <a:spcAft>
                <a:spcPts val="0"/>
              </a:spcAft>
              <a:buClr>
                <a:srgbClr val="494949"/>
              </a:buClr>
              <a:buSzPct val="90000"/>
              <a:buFont typeface="Arial"/>
              <a:buChar char="○"/>
              <a:defRPr/>
            </a:pPr>
            <a:r>
              <a:rPr kumimoji="0" lang="en-US" sz="2000" b="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Uses most probable mass-radius curve</a:t>
            </a:r>
          </a:p>
          <a:p>
            <a:pPr marL="457200" marR="0" lvl="0" indent="-381000" algn="l" defTabSz="914400" rtl="0" eaLnBrk="1" fontAlgn="auto" latinLnBrk="0" hangingPunct="1">
              <a:lnSpc>
                <a:spcPct val="120000"/>
              </a:lnSpc>
              <a:spcBef>
                <a:spcPts val="0"/>
              </a:spcBef>
              <a:spcAft>
                <a:spcPts val="0"/>
              </a:spcAft>
              <a:buClr>
                <a:srgbClr val="494949"/>
              </a:buClr>
              <a:buSzPts val="2400"/>
              <a:buFont typeface="Arial"/>
              <a:buChar char="●"/>
              <a:tabLst/>
              <a:defRPr/>
            </a:pPr>
            <a:r>
              <a:rPr kumimoji="0" lang="en-US" sz="2400" i="0" u="none" strike="noStrike" kern="0" cap="none" spc="0" normalizeH="0" baseline="0" noProof="0" dirty="0" err="1">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SFHx</a:t>
            </a:r>
            <a:endParaRPr kumimoji="0" lang="en-US" sz="240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a:p>
            <a:pPr marL="574675" marR="0" lvl="1" indent="-282575" algn="l" defTabSz="914400" rtl="0" eaLnBrk="1" fontAlgn="auto" latinLnBrk="0" hangingPunct="1">
              <a:lnSpc>
                <a:spcPct val="120000"/>
              </a:lnSpc>
              <a:spcBef>
                <a:spcPts val="500"/>
              </a:spcBef>
              <a:spcAft>
                <a:spcPts val="0"/>
              </a:spcAft>
              <a:buClr>
                <a:srgbClr val="494949"/>
              </a:buClr>
              <a:buSzPct val="90000"/>
              <a:buFont typeface="Arial"/>
              <a:buChar char="○"/>
              <a:defRPr/>
            </a:pPr>
            <a:r>
              <a:rPr kumimoji="0" lang="en-US" sz="2000" b="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As </a:t>
            </a:r>
            <a:r>
              <a:rPr kumimoji="0" lang="en-US" sz="2000" b="0" i="0" u="none" strike="noStrike" kern="0" cap="none" spc="0" normalizeH="0" baseline="0" noProof="0" dirty="0" err="1">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SFHo</a:t>
            </a:r>
            <a:r>
              <a:rPr kumimoji="0" lang="en-US" sz="2000" b="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 but using radii of low-mass neutron stars</a:t>
            </a:r>
            <a:endParaRPr kumimoji="0" lang="en-US" sz="12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a:p>
            <a:pPr marL="0" lvl="0" indent="0" algn="l" rtl="0">
              <a:spcBef>
                <a:spcPts val="0"/>
              </a:spcBef>
              <a:spcAft>
                <a:spcPts val="0"/>
              </a:spcAft>
              <a:buNone/>
            </a:pPr>
            <a:endParaRPr lang="en-US" dirty="0"/>
          </a:p>
          <a:p>
            <a:pPr marL="0" lvl="0" indent="0" algn="l" rtl="0">
              <a:spcBef>
                <a:spcPts val="0"/>
              </a:spcBef>
              <a:spcAft>
                <a:spcPts val="0"/>
              </a:spcAft>
              <a:buNone/>
            </a:pPr>
            <a:endParaRPr lang="en-US" dirty="0"/>
          </a:p>
          <a:p>
            <a:pPr marL="0" lvl="0" indent="0" algn="l" rtl="0">
              <a:spcBef>
                <a:spcPts val="0"/>
              </a:spcBef>
              <a:spcAft>
                <a:spcPts val="0"/>
              </a:spcAft>
              <a:buNone/>
            </a:pPr>
            <a:endParaRPr lang="en-US" dirty="0"/>
          </a:p>
          <a:p>
            <a:pPr marL="0" lvl="0" indent="0" algn="l" rtl="0">
              <a:spcBef>
                <a:spcPts val="0"/>
              </a:spcBef>
              <a:spcAft>
                <a:spcPts val="0"/>
              </a:spcAft>
              <a:buNone/>
            </a:pPr>
            <a:endParaRPr dirty="0"/>
          </a:p>
        </p:txBody>
      </p:sp>
      <p:sp>
        <p:nvSpPr>
          <p:cNvPr id="477" name="Google Shape;477;g33f40004cb3_1_10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12</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
        <p:cNvGrpSpPr/>
        <p:nvPr/>
      </p:nvGrpSpPr>
      <p:grpSpPr>
        <a:xfrm>
          <a:off x="0" y="0"/>
          <a:ext cx="0" cy="0"/>
          <a:chOff x="0" y="0"/>
          <a:chExt cx="0" cy="0"/>
        </a:xfrm>
      </p:grpSpPr>
      <p:sp>
        <p:nvSpPr>
          <p:cNvPr id="516" name="Google Shape;516;g33de4912c04_5_0:notes"/>
          <p:cNvSpPr txBox="1">
            <a:spLocks noGrp="1"/>
          </p:cNvSpPr>
          <p:nvPr>
            <p:ph type="body" idx="1"/>
          </p:nvPr>
        </p:nvSpPr>
        <p:spPr>
          <a:xfrm>
            <a:off x="228599" y="3653292"/>
            <a:ext cx="6399213" cy="4940449"/>
          </a:xfrm>
          <a:prstGeom prst="rect">
            <a:avLst/>
          </a:prstGeom>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r>
              <a:rPr lang="en-US" dirty="0"/>
              <a:t>In 2D simulations that varied only in the EOS implemented, we showed</a:t>
            </a:r>
            <a:endParaRPr dirty="0"/>
          </a:p>
          <a:p>
            <a:pPr marL="914400" lvl="1" indent="-317500" algn="l" rtl="0">
              <a:spcBef>
                <a:spcPts val="0"/>
              </a:spcBef>
              <a:spcAft>
                <a:spcPts val="0"/>
              </a:spcAft>
              <a:buSzPts val="1400"/>
              <a:buChar char="-"/>
            </a:pPr>
            <a:r>
              <a:rPr lang="en-US" dirty="0"/>
              <a:t>Intrinsic differences in the slopes of the HFF</a:t>
            </a:r>
            <a:endParaRPr dirty="0"/>
          </a:p>
          <a:p>
            <a:pPr marL="914400" lvl="1" indent="-317500" algn="l" rtl="0">
              <a:spcBef>
                <a:spcPts val="0"/>
              </a:spcBef>
              <a:spcAft>
                <a:spcPts val="0"/>
              </a:spcAft>
              <a:buSzPts val="1400"/>
              <a:buChar char="-"/>
            </a:pPr>
            <a:r>
              <a:rPr lang="en-US" dirty="0"/>
              <a:t>The ability to discern these differences in the presence of real LIGO interferometric noise from the O3 run</a:t>
            </a:r>
            <a:endParaRPr dirty="0"/>
          </a:p>
          <a:p>
            <a:pPr marL="914400" lvl="1" indent="-317500" algn="l" rtl="0">
              <a:spcBef>
                <a:spcPts val="0"/>
              </a:spcBef>
              <a:spcAft>
                <a:spcPts val="0"/>
              </a:spcAft>
              <a:buSzPts val="1400"/>
              <a:buChar char="-"/>
            </a:pPr>
            <a:r>
              <a:rPr lang="en-US" dirty="0"/>
              <a:t>Current detectors could detect extreme differences in affect of EOS out to 10 kpc</a:t>
            </a:r>
            <a:endParaRPr dirty="0"/>
          </a:p>
          <a:p>
            <a:pPr marL="914400" lvl="1" indent="-317500" algn="l" rtl="0">
              <a:spcBef>
                <a:spcPts val="0"/>
              </a:spcBef>
              <a:spcAft>
                <a:spcPts val="0"/>
              </a:spcAft>
              <a:buSzPts val="1400"/>
              <a:buChar char="-"/>
            </a:pPr>
            <a:r>
              <a:rPr lang="en-US" dirty="0"/>
              <a:t>Next gen detectors will be able to discern, in principle, the differences in EOS at 10 kpc</a:t>
            </a:r>
            <a:endParaRPr dirty="0"/>
          </a:p>
          <a:p>
            <a:pPr marL="457200" lvl="0" indent="-317500" algn="l" rtl="0">
              <a:spcBef>
                <a:spcPts val="0"/>
              </a:spcBef>
              <a:spcAft>
                <a:spcPts val="0"/>
              </a:spcAft>
              <a:buSzPts val="1400"/>
              <a:buChar char="-"/>
            </a:pPr>
            <a:r>
              <a:rPr lang="en-US" dirty="0"/>
              <a:t>This represents the best case scenario, where all other parameters that affect the HFF are known</a:t>
            </a:r>
            <a:endParaRPr dirty="0"/>
          </a:p>
          <a:p>
            <a:pPr marL="914400" lvl="1" indent="-317500" algn="l" rtl="0">
              <a:spcBef>
                <a:spcPts val="0"/>
              </a:spcBef>
              <a:spcAft>
                <a:spcPts val="0"/>
              </a:spcAft>
              <a:buSzPts val="1400"/>
              <a:buChar char="-"/>
            </a:pPr>
            <a:r>
              <a:rPr lang="en-US" dirty="0"/>
              <a:t>Proof of principle</a:t>
            </a:r>
            <a:endParaRPr dirty="0"/>
          </a:p>
        </p:txBody>
      </p:sp>
      <p:sp>
        <p:nvSpPr>
          <p:cNvPr id="517" name="Google Shape;517;g33de4912c04_5_0: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E4C8210-23E4-2E4D-82EA-AA9A601DA955}" type="slidenum">
              <a:rPr lang="en-US" smtClean="0"/>
              <a:t>16</a:t>
            </a:fld>
            <a:endParaRPr lang="en-US"/>
          </a:p>
        </p:txBody>
      </p:sp>
    </p:spTree>
    <p:extLst>
      <p:ext uri="{BB962C8B-B14F-4D97-AF65-F5344CB8AC3E}">
        <p14:creationId xmlns:p14="http://schemas.microsoft.com/office/powerpoint/2010/main" val="33186378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E7310E-488D-2CBF-CFBD-F80DB9DE5A9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C396B3C-3E5B-A5EC-C71E-736AD919F99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5930B53-DEE7-C5A1-60AE-00A6932C012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934DF74-0E16-69C1-4DB4-1F0C6C100151}"/>
              </a:ext>
            </a:extLst>
          </p:cNvPr>
          <p:cNvSpPr>
            <a:spLocks noGrp="1"/>
          </p:cNvSpPr>
          <p:nvPr>
            <p:ph type="sldNum" sz="quarter" idx="5"/>
          </p:nvPr>
        </p:nvSpPr>
        <p:spPr/>
        <p:txBody>
          <a:bodyPr/>
          <a:lstStyle/>
          <a:p>
            <a:fld id="{FE4C8210-23E4-2E4D-82EA-AA9A601DA955}" type="slidenum">
              <a:rPr lang="en-US" smtClean="0"/>
              <a:t>17</a:t>
            </a:fld>
            <a:endParaRPr lang="en-US"/>
          </a:p>
        </p:txBody>
      </p:sp>
    </p:spTree>
    <p:extLst>
      <p:ext uri="{BB962C8B-B14F-4D97-AF65-F5344CB8AC3E}">
        <p14:creationId xmlns:p14="http://schemas.microsoft.com/office/powerpoint/2010/main" val="20313918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2"/>
        <p:cNvGrpSpPr/>
        <p:nvPr/>
      </p:nvGrpSpPr>
      <p:grpSpPr>
        <a:xfrm>
          <a:off x="0" y="0"/>
          <a:ext cx="0" cy="0"/>
          <a:chOff x="0" y="0"/>
          <a:chExt cx="0" cy="0"/>
        </a:xfrm>
      </p:grpSpPr>
      <p:sp>
        <p:nvSpPr>
          <p:cNvPr id="423" name="Google Shape;423;g33f40004cb3_1_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4" name="Google Shape;424;g33f40004cb3_1_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425" name="Google Shape;425;g33f40004cb3_1_9: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E4C8210-23E4-2E4D-82EA-AA9A601DA955}" type="slidenum">
              <a:rPr lang="en-US" smtClean="0"/>
              <a:t>19</a:t>
            </a:fld>
            <a:endParaRPr lang="en-US"/>
          </a:p>
        </p:txBody>
      </p:sp>
    </p:spTree>
    <p:extLst>
      <p:ext uri="{BB962C8B-B14F-4D97-AF65-F5344CB8AC3E}">
        <p14:creationId xmlns:p14="http://schemas.microsoft.com/office/powerpoint/2010/main" val="211948671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E4C8210-23E4-2E4D-82EA-AA9A601DA955}" type="slidenum">
              <a:rPr lang="en-US" smtClean="0"/>
              <a:t>23</a:t>
            </a:fld>
            <a:endParaRPr lang="en-US"/>
          </a:p>
        </p:txBody>
      </p:sp>
    </p:spTree>
    <p:extLst>
      <p:ext uri="{BB962C8B-B14F-4D97-AF65-F5344CB8AC3E}">
        <p14:creationId xmlns:p14="http://schemas.microsoft.com/office/powerpoint/2010/main" val="349950558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
        <p:cNvGrpSpPr/>
        <p:nvPr/>
      </p:nvGrpSpPr>
      <p:grpSpPr>
        <a:xfrm>
          <a:off x="0" y="0"/>
          <a:ext cx="0" cy="0"/>
          <a:chOff x="0" y="0"/>
          <a:chExt cx="0" cy="0"/>
        </a:xfrm>
      </p:grpSpPr>
      <p:sp>
        <p:nvSpPr>
          <p:cNvPr id="431" name="Google Shape;431;g33de4912c04_3_133:notes"/>
          <p:cNvSpPr txBox="1">
            <a:spLocks noGrp="1"/>
          </p:cNvSpPr>
          <p:nvPr>
            <p:ph type="body" idx="1"/>
          </p:nvPr>
        </p:nvSpPr>
        <p:spPr>
          <a:xfrm>
            <a:off x="228599" y="3653292"/>
            <a:ext cx="6399213" cy="4940449"/>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dirty="0"/>
              <a:t>This is the final beating we impose upon the proverbial horse</a:t>
            </a:r>
            <a:endParaRPr dirty="0"/>
          </a:p>
          <a:p>
            <a:pPr marL="0" lvl="0" indent="0" algn="l" rtl="0">
              <a:spcBef>
                <a:spcPts val="0"/>
              </a:spcBef>
              <a:spcAft>
                <a:spcPts val="0"/>
              </a:spcAft>
              <a:buNone/>
            </a:pPr>
            <a:r>
              <a:rPr lang="en-US" dirty="0"/>
              <a:t>Highlight:</a:t>
            </a:r>
            <a:endParaRPr dirty="0"/>
          </a:p>
          <a:p>
            <a:pPr marL="457200" lvl="0" indent="-317500" algn="l" rtl="0">
              <a:spcBef>
                <a:spcPts val="0"/>
              </a:spcBef>
              <a:spcAft>
                <a:spcPts val="0"/>
              </a:spcAft>
              <a:buSzPts val="1400"/>
              <a:buChar char="-"/>
            </a:pPr>
            <a:r>
              <a:rPr lang="en-US" dirty="0"/>
              <a:t>R3 and R4 initially, with almost no contribution from R1</a:t>
            </a:r>
            <a:endParaRPr dirty="0"/>
          </a:p>
          <a:p>
            <a:pPr marL="457200" lvl="0" indent="-317500" algn="l" rtl="0">
              <a:spcBef>
                <a:spcPts val="0"/>
              </a:spcBef>
              <a:spcAft>
                <a:spcPts val="0"/>
              </a:spcAft>
              <a:buSzPts val="1400"/>
              <a:buChar char="-"/>
            </a:pPr>
            <a:r>
              <a:rPr lang="en-US" dirty="0"/>
              <a:t>R2 main contribution</a:t>
            </a:r>
            <a:endParaRPr dirty="0"/>
          </a:p>
          <a:p>
            <a:pPr marL="457200" lvl="0" indent="-317500" algn="l" rtl="0">
              <a:spcBef>
                <a:spcPts val="0"/>
              </a:spcBef>
              <a:spcAft>
                <a:spcPts val="0"/>
              </a:spcAft>
              <a:buSzPts val="1400"/>
              <a:buChar char="-"/>
            </a:pPr>
            <a:r>
              <a:rPr lang="en-US" dirty="0"/>
              <a:t>R1 and R2 match f-mode at late times while we see almost no contribution from R3 and R4</a:t>
            </a:r>
            <a:endParaRPr dirty="0"/>
          </a:p>
        </p:txBody>
      </p:sp>
      <p:sp>
        <p:nvSpPr>
          <p:cNvPr id="432" name="Google Shape;432;g33de4912c04_3_133: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33f843e61d6_0_2: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27" name="Google Shape;527;g33f843e61d6_0_2:notes"/>
          <p:cNvSpPr txBox="1">
            <a:spLocks noGrp="1"/>
          </p:cNvSpPr>
          <p:nvPr>
            <p:ph type="body" idx="1"/>
          </p:nvPr>
        </p:nvSpPr>
        <p:spPr>
          <a:xfrm>
            <a:off x="228599" y="3653292"/>
            <a:ext cx="6399300" cy="4940400"/>
          </a:xfrm>
          <a:prstGeom prst="rect">
            <a:avLst/>
          </a:prstGeom>
          <a:noFill/>
          <a:ln>
            <a:noFill/>
          </a:ln>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r>
              <a:rPr lang="en-US" dirty="0"/>
              <a:t>2D simulations tend to have larger strain amplitudes due to the forced </a:t>
            </a:r>
            <a:r>
              <a:rPr lang="en-US" dirty="0" err="1"/>
              <a:t>axisymmetry</a:t>
            </a:r>
            <a:r>
              <a:rPr lang="en-US" dirty="0"/>
              <a:t> of the computational domain</a:t>
            </a:r>
            <a:endParaRPr dirty="0"/>
          </a:p>
          <a:p>
            <a:pPr marL="914400" lvl="1" indent="-317500" algn="l" rtl="0">
              <a:spcBef>
                <a:spcPts val="0"/>
              </a:spcBef>
              <a:spcAft>
                <a:spcPts val="0"/>
              </a:spcAft>
              <a:buSzPts val="1400"/>
              <a:buChar char="-"/>
            </a:pPr>
            <a:r>
              <a:rPr lang="en-US" dirty="0"/>
              <a:t>creates large accretion plumes along the axis of symmetry</a:t>
            </a:r>
            <a:endParaRPr dirty="0"/>
          </a:p>
          <a:p>
            <a:pPr marL="457200" lvl="0" indent="-317500" algn="l" rtl="0">
              <a:spcBef>
                <a:spcPts val="0"/>
              </a:spcBef>
              <a:spcAft>
                <a:spcPts val="0"/>
              </a:spcAft>
              <a:buSzPts val="1400"/>
              <a:buChar char="-"/>
            </a:pPr>
            <a:r>
              <a:rPr lang="en-US" dirty="0"/>
              <a:t>Here we see the spectrograms, and the power spectral density (sqrt(amplitude)) is an order of magnitude higher</a:t>
            </a:r>
            <a:endParaRPr dirty="0"/>
          </a:p>
          <a:p>
            <a:pPr marL="457200" lvl="0" indent="-317500" algn="l" rtl="0">
              <a:spcBef>
                <a:spcPts val="0"/>
              </a:spcBef>
              <a:spcAft>
                <a:spcPts val="0"/>
              </a:spcAft>
              <a:buSzPts val="1400"/>
              <a:buChar char="-"/>
            </a:pPr>
            <a:r>
              <a:rPr lang="en-US" dirty="0"/>
              <a:t>Nonetheless, the PNS properties appear to not be affected by dimensionality in this model</a:t>
            </a:r>
            <a:endParaRPr dirty="0"/>
          </a:p>
          <a:p>
            <a:pPr marL="914400" lvl="0" indent="-304800" algn="l" rtl="0">
              <a:spcBef>
                <a:spcPts val="0"/>
              </a:spcBef>
              <a:spcAft>
                <a:spcPts val="0"/>
              </a:spcAft>
              <a:buClr>
                <a:schemeClr val="dk1"/>
              </a:buClr>
              <a:buSzPts val="1200"/>
              <a:buChar char="-"/>
            </a:pPr>
            <a:r>
              <a:rPr lang="en-US" dirty="0">
                <a:solidFill>
                  <a:schemeClr val="dk1"/>
                </a:solidFill>
              </a:rPr>
              <a:t>Slopes are within 0.51%</a:t>
            </a:r>
            <a:endParaRPr dirty="0"/>
          </a:p>
          <a:p>
            <a:pPr marL="914400" lvl="0" indent="-304800" algn="l" rtl="0">
              <a:spcBef>
                <a:spcPts val="0"/>
              </a:spcBef>
              <a:spcAft>
                <a:spcPts val="0"/>
              </a:spcAft>
              <a:buClr>
                <a:schemeClr val="dk1"/>
              </a:buClr>
              <a:buSzPts val="1200"/>
              <a:buChar char="-"/>
            </a:pPr>
            <a:r>
              <a:rPr lang="en-US" dirty="0">
                <a:solidFill>
                  <a:schemeClr val="dk1"/>
                </a:solidFill>
              </a:rPr>
              <a:t>Starting times are within 1.23%</a:t>
            </a:r>
            <a:endParaRPr dirty="0"/>
          </a:p>
          <a:p>
            <a:pPr marL="457200" lvl="0" indent="-317500" algn="l" rtl="0">
              <a:spcBef>
                <a:spcPts val="0"/>
              </a:spcBef>
              <a:spcAft>
                <a:spcPts val="0"/>
              </a:spcAft>
              <a:buClr>
                <a:schemeClr val="dk1"/>
              </a:buClr>
              <a:buSzPts val="1400"/>
              <a:buChar char="-"/>
            </a:pPr>
            <a:r>
              <a:rPr lang="en-US" dirty="0"/>
              <a:t>Here we report on slope of the HFF as a function of time</a:t>
            </a:r>
            <a:endParaRPr dirty="0"/>
          </a:p>
          <a:p>
            <a:pPr marL="914400" lvl="1" indent="-317500" algn="l" rtl="0">
              <a:spcBef>
                <a:spcPts val="0"/>
              </a:spcBef>
              <a:spcAft>
                <a:spcPts val="0"/>
              </a:spcAft>
              <a:buSzPts val="1400"/>
              <a:buChar char="-"/>
            </a:pPr>
            <a:r>
              <a:rPr lang="en-US" dirty="0"/>
              <a:t>Eventually, we hope to directly connect this to PNS parameters </a:t>
            </a:r>
          </a:p>
          <a:p>
            <a:pPr marL="457200" lvl="0" indent="-317500" algn="l" rtl="0">
              <a:spcBef>
                <a:spcPts val="0"/>
              </a:spcBef>
              <a:spcAft>
                <a:spcPts val="0"/>
              </a:spcAft>
              <a:buSzPts val="1400"/>
              <a:buChar char="-"/>
            </a:pPr>
            <a:r>
              <a:rPr lang="en-US" dirty="0"/>
              <a:t>LSBCK</a:t>
            </a:r>
          </a:p>
          <a:p>
            <a:pPr lvl="2"/>
            <a:r>
              <a:rPr lang="en-US" sz="2400" dirty="0"/>
              <a:t>Non-relativistic</a:t>
            </a:r>
          </a:p>
          <a:p>
            <a:pPr lvl="2"/>
            <a:r>
              <a:rPr lang="en-US" sz="2400" dirty="0"/>
              <a:t>Compressible liquid drop model</a:t>
            </a:r>
          </a:p>
          <a:p>
            <a:pPr lvl="2"/>
            <a:r>
              <a:rPr lang="en-US" sz="2400" dirty="0" err="1"/>
              <a:t>Skyrme</a:t>
            </a:r>
            <a:r>
              <a:rPr lang="en-US" sz="2400" dirty="0"/>
              <a:t>-type effective interaction force</a:t>
            </a:r>
          </a:p>
        </p:txBody>
      </p:sp>
      <p:sp>
        <p:nvSpPr>
          <p:cNvPr id="528" name="Google Shape;528;g33f843e61d6_0_2:notes"/>
          <p:cNvSpPr txBox="1">
            <a:spLocks noGrp="1"/>
          </p:cNvSpPr>
          <p:nvPr>
            <p:ph type="sldNum" idx="12"/>
          </p:nvPr>
        </p:nvSpPr>
        <p:spPr>
          <a:xfrm>
            <a:off x="328021" y="254365"/>
            <a:ext cx="1808400" cy="458700"/>
          </a:xfrm>
          <a:prstGeom prst="rect">
            <a:avLst/>
          </a:prstGeom>
          <a:no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28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2"/>
        <p:cNvGrpSpPr/>
        <p:nvPr/>
      </p:nvGrpSpPr>
      <p:grpSpPr>
        <a:xfrm>
          <a:off x="0" y="0"/>
          <a:ext cx="0" cy="0"/>
          <a:chOff x="0" y="0"/>
          <a:chExt cx="0" cy="0"/>
        </a:xfrm>
      </p:grpSpPr>
      <p:sp>
        <p:nvSpPr>
          <p:cNvPr id="483" name="Google Shape;483;g33f40004cb3_1_10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 name="Google Shape;484;g33f40004cb3_1_108: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485" name="Google Shape;485;g33f40004cb3_1_108: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29</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33de4912c04_3_10:notes"/>
          <p:cNvSpPr txBox="1">
            <a:spLocks noGrp="1"/>
          </p:cNvSpPr>
          <p:nvPr>
            <p:ph type="body" idx="1"/>
          </p:nvPr>
        </p:nvSpPr>
        <p:spPr>
          <a:xfrm>
            <a:off x="228599" y="3653292"/>
            <a:ext cx="6399300" cy="49404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US" dirty="0"/>
              <a:t>After collapse is halted as the inner core reaches densities where the strong nuclear force is repulsive, a shock wave forms</a:t>
            </a:r>
            <a:endParaRPr dirty="0"/>
          </a:p>
          <a:p>
            <a:pPr marL="457200" lvl="0" indent="-317500" algn="l" rtl="0">
              <a:spcBef>
                <a:spcPts val="0"/>
              </a:spcBef>
              <a:spcAft>
                <a:spcPts val="0"/>
              </a:spcAft>
              <a:buSzPts val="1400"/>
              <a:buChar char="-"/>
            </a:pPr>
            <a:r>
              <a:rPr lang="en-US" dirty="0"/>
              <a:t>This shock wave stalls due to energy losses, but is revived by a combination neutrino heating, PNS instabilities, turbulent convection, and can be additionally aided by rotation and magnetic fields</a:t>
            </a:r>
            <a:endParaRPr dirty="0"/>
          </a:p>
          <a:p>
            <a:pPr marL="457200" lvl="0" indent="-317500" algn="l" rtl="0">
              <a:spcBef>
                <a:spcPts val="0"/>
              </a:spcBef>
              <a:spcAft>
                <a:spcPts val="0"/>
              </a:spcAft>
              <a:buSzPts val="1400"/>
              <a:buChar char="-"/>
            </a:pPr>
            <a:r>
              <a:rPr lang="en-US" dirty="0"/>
              <a:t>Before explosion commences, large-scale asymmetric motion occurs behind the shock from neutrino-driven convection and the standing accretion shock instability (SASI)</a:t>
            </a:r>
            <a:endParaRPr dirty="0"/>
          </a:p>
          <a:p>
            <a:pPr marL="457200" lvl="0" indent="-317500" algn="l" rtl="0">
              <a:spcBef>
                <a:spcPts val="0"/>
              </a:spcBef>
              <a:spcAft>
                <a:spcPts val="0"/>
              </a:spcAft>
              <a:buSzPts val="1400"/>
              <a:buChar char="-"/>
            </a:pPr>
            <a:r>
              <a:rPr lang="en-US" dirty="0"/>
              <a:t>For several seconds after bounce, the PNS will emit neutrinos of all flavors as it contracts and </a:t>
            </a:r>
            <a:r>
              <a:rPr lang="en-US" dirty="0" err="1"/>
              <a:t>deleptonizes</a:t>
            </a:r>
            <a:r>
              <a:rPr lang="en-US" dirty="0"/>
              <a:t> in its evolution to a neutron star or black hole</a:t>
            </a:r>
            <a:endParaRPr dirty="0"/>
          </a:p>
        </p:txBody>
      </p:sp>
      <p:sp>
        <p:nvSpPr>
          <p:cNvPr id="300" name="Google Shape;300;g33de4912c04_3_10: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
        <p:cNvGrpSpPr/>
        <p:nvPr/>
      </p:nvGrpSpPr>
      <p:grpSpPr>
        <a:xfrm>
          <a:off x="0" y="0"/>
          <a:ext cx="0" cy="0"/>
          <a:chOff x="0" y="0"/>
          <a:chExt cx="0" cy="0"/>
        </a:xfrm>
      </p:grpSpPr>
      <p:sp>
        <p:nvSpPr>
          <p:cNvPr id="1218" name="Google Shape;1218;g2dfb6d28668_0_3463:notes"/>
          <p:cNvSpPr txBox="1">
            <a:spLocks noGrp="1"/>
          </p:cNvSpPr>
          <p:nvPr>
            <p:ph type="body" idx="1"/>
          </p:nvPr>
        </p:nvSpPr>
        <p:spPr>
          <a:xfrm>
            <a:off x="228599" y="3653292"/>
            <a:ext cx="6399300" cy="494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1219" name="Google Shape;1219;g2dfb6d28668_0_3463: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
        <p:cNvGrpSpPr/>
        <p:nvPr/>
      </p:nvGrpSpPr>
      <p:grpSpPr>
        <a:xfrm>
          <a:off x="0" y="0"/>
          <a:ext cx="0" cy="0"/>
          <a:chOff x="0" y="0"/>
          <a:chExt cx="0" cy="0"/>
        </a:xfrm>
      </p:grpSpPr>
      <p:sp>
        <p:nvSpPr>
          <p:cNvPr id="1230" name="Google Shape;1230;g2dfb6d28668_0_4312:notes"/>
          <p:cNvSpPr txBox="1">
            <a:spLocks noGrp="1"/>
          </p:cNvSpPr>
          <p:nvPr>
            <p:ph type="body" idx="1"/>
          </p:nvPr>
        </p:nvSpPr>
        <p:spPr>
          <a:xfrm>
            <a:off x="228599" y="3653292"/>
            <a:ext cx="6399300" cy="494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31" name="Google Shape;1231;g2dfb6d28668_0_4312: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2dfb6d28668_0_5161:notes"/>
          <p:cNvSpPr txBox="1">
            <a:spLocks noGrp="1"/>
          </p:cNvSpPr>
          <p:nvPr>
            <p:ph type="body" idx="1"/>
          </p:nvPr>
        </p:nvSpPr>
        <p:spPr>
          <a:xfrm>
            <a:off x="228599" y="3653292"/>
            <a:ext cx="6399300" cy="494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Further, the first-order coefficients reported in Table IV for the &lt; 2 kHz HFF differ from the first-order coefficients for</a:t>
            </a:r>
            <a:endParaRPr/>
          </a:p>
          <a:p>
            <a:pPr marL="0" lvl="0" indent="0" algn="l" rtl="0">
              <a:spcBef>
                <a:spcPts val="0"/>
              </a:spcBef>
              <a:spcAft>
                <a:spcPts val="0"/>
              </a:spcAft>
              <a:buNone/>
            </a:pPr>
            <a:r>
              <a:rPr lang="en"/>
              <a:t>the linear approximation given in Table I by &lt; 3.3% for all models except E-IUFSU, which differs by 8%.</a:t>
            </a:r>
            <a:endParaRPr/>
          </a:p>
        </p:txBody>
      </p:sp>
      <p:sp>
        <p:nvSpPr>
          <p:cNvPr id="1270" name="Google Shape;1270;g2dfb6d28668_0_5161: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
        <p:cNvGrpSpPr/>
        <p:nvPr/>
      </p:nvGrpSpPr>
      <p:grpSpPr>
        <a:xfrm>
          <a:off x="0" y="0"/>
          <a:ext cx="0" cy="0"/>
          <a:chOff x="0" y="0"/>
          <a:chExt cx="0" cy="0"/>
        </a:xfrm>
      </p:grpSpPr>
      <p:sp>
        <p:nvSpPr>
          <p:cNvPr id="1260" name="Google Shape;1260;g2dfb6d28668_0_10269:notes"/>
          <p:cNvSpPr txBox="1">
            <a:spLocks noGrp="1"/>
          </p:cNvSpPr>
          <p:nvPr>
            <p:ph type="body" idx="1"/>
          </p:nvPr>
        </p:nvSpPr>
        <p:spPr>
          <a:xfrm>
            <a:off x="228599" y="3653292"/>
            <a:ext cx="6399300" cy="494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When noise is introduced, a slope error estimation of up to 50% has the possibility to discern differences in EOS slopes in the extreme cases. Likewise, a slope error estimation below 10% has reached the necessary level of accuracy to differentiate the smallest differences in slope we observe in the noiseless case.</a:t>
            </a:r>
            <a:endParaRPr/>
          </a:p>
        </p:txBody>
      </p:sp>
      <p:sp>
        <p:nvSpPr>
          <p:cNvPr id="1261" name="Google Shape;1261;g2dfb6d28668_0_10269: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9"/>
        <p:cNvGrpSpPr/>
        <p:nvPr/>
      </p:nvGrpSpPr>
      <p:grpSpPr>
        <a:xfrm>
          <a:off x="0" y="0"/>
          <a:ext cx="0" cy="0"/>
          <a:chOff x="0" y="0"/>
          <a:chExt cx="0" cy="0"/>
        </a:xfrm>
      </p:grpSpPr>
      <p:sp>
        <p:nvSpPr>
          <p:cNvPr id="500" name="Google Shape;500;g33f40004cb3_3_21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dirty="0"/>
              <a:t>Work with LIGO collaborators Michele </a:t>
            </a:r>
            <a:r>
              <a:rPr lang="en-US" dirty="0" err="1"/>
              <a:t>Zanolin</a:t>
            </a:r>
            <a:r>
              <a:rPr lang="en-US" dirty="0"/>
              <a:t> and Alejandro Casallas-Lagos</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deep neural network machine learning model</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Trained on synthetic data</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Likelihood pixel map as input data, measures slope in 0.3 second window around the most likely detection point</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coefficient of determination (1-residuals^2/mean_diff^2), root-mean-square error, mean-absolute-percentage error</a:t>
            </a:r>
            <a:endParaRPr dirty="0"/>
          </a:p>
          <a:p>
            <a:pPr marL="0" lvl="0" indent="0" algn="l" rtl="0">
              <a:spcBef>
                <a:spcPts val="0"/>
              </a:spcBef>
              <a:spcAft>
                <a:spcPts val="0"/>
              </a:spcAft>
              <a:buNone/>
            </a:pPr>
            <a:r>
              <a:rPr lang="en-US" dirty="0"/>
              <a:t>	Chosen model yielded: 0.76+/-0.01, 594.64+/-26.31, 0.21+/0.01</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coherent Wave Burst detection algorithm parameters can be optimized to improve result further</a:t>
            </a:r>
            <a:endParaRPr dirty="0"/>
          </a:p>
        </p:txBody>
      </p:sp>
      <p:sp>
        <p:nvSpPr>
          <p:cNvPr id="501" name="Google Shape;501;g33f40004cb3_3_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
          <a:extLst>
            <a:ext uri="{FF2B5EF4-FFF2-40B4-BE49-F238E27FC236}">
              <a16:creationId xmlns:a16="http://schemas.microsoft.com/office/drawing/2014/main" id="{7CD00994-BF7B-CD8C-417F-69D21D18FBDC}"/>
            </a:ext>
          </a:extLst>
        </p:cNvPr>
        <p:cNvGrpSpPr/>
        <p:nvPr/>
      </p:nvGrpSpPr>
      <p:grpSpPr>
        <a:xfrm>
          <a:off x="0" y="0"/>
          <a:ext cx="0" cy="0"/>
          <a:chOff x="0" y="0"/>
          <a:chExt cx="0" cy="0"/>
        </a:xfrm>
      </p:grpSpPr>
      <p:sp>
        <p:nvSpPr>
          <p:cNvPr id="516" name="Google Shape;516;g33de4912c04_5_0:notes">
            <a:extLst>
              <a:ext uri="{FF2B5EF4-FFF2-40B4-BE49-F238E27FC236}">
                <a16:creationId xmlns:a16="http://schemas.microsoft.com/office/drawing/2014/main" id="{69D8D995-A292-D9C8-7DE2-EF52D44AD687}"/>
              </a:ext>
            </a:extLst>
          </p:cNvPr>
          <p:cNvSpPr txBox="1">
            <a:spLocks noGrp="1"/>
          </p:cNvSpPr>
          <p:nvPr>
            <p:ph type="body" idx="1"/>
          </p:nvPr>
        </p:nvSpPr>
        <p:spPr>
          <a:xfrm>
            <a:off x="228599" y="3653292"/>
            <a:ext cx="6399213" cy="4940449"/>
          </a:xfrm>
          <a:prstGeom prst="rect">
            <a:avLst/>
          </a:prstGeom>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r>
              <a:rPr lang="en-US" dirty="0"/>
              <a:t>In 2D simulations that varied only in the EOS implemented, we showed</a:t>
            </a:r>
            <a:endParaRPr dirty="0"/>
          </a:p>
          <a:p>
            <a:pPr marL="914400" lvl="1" indent="-317500" algn="l" rtl="0">
              <a:spcBef>
                <a:spcPts val="0"/>
              </a:spcBef>
              <a:spcAft>
                <a:spcPts val="0"/>
              </a:spcAft>
              <a:buSzPts val="1400"/>
              <a:buChar char="-"/>
            </a:pPr>
            <a:r>
              <a:rPr lang="en-US" dirty="0"/>
              <a:t>Intrinsic differences in the slopes of the HFF</a:t>
            </a:r>
            <a:endParaRPr dirty="0"/>
          </a:p>
          <a:p>
            <a:pPr marL="914400" lvl="1" indent="-317500" algn="l" rtl="0">
              <a:spcBef>
                <a:spcPts val="0"/>
              </a:spcBef>
              <a:spcAft>
                <a:spcPts val="0"/>
              </a:spcAft>
              <a:buSzPts val="1400"/>
              <a:buChar char="-"/>
            </a:pPr>
            <a:r>
              <a:rPr lang="en-US" dirty="0"/>
              <a:t>The ability to discern these differences in the presence of real LIGO interferometric noise from the O3 run</a:t>
            </a:r>
            <a:endParaRPr dirty="0"/>
          </a:p>
          <a:p>
            <a:pPr marL="914400" lvl="1" indent="-317500" algn="l" rtl="0">
              <a:spcBef>
                <a:spcPts val="0"/>
              </a:spcBef>
              <a:spcAft>
                <a:spcPts val="0"/>
              </a:spcAft>
              <a:buSzPts val="1400"/>
              <a:buChar char="-"/>
            </a:pPr>
            <a:r>
              <a:rPr lang="en-US" dirty="0"/>
              <a:t>Current detectors could detect extreme differences in affect of EOS out to 10 kpc</a:t>
            </a:r>
            <a:endParaRPr dirty="0"/>
          </a:p>
          <a:p>
            <a:pPr marL="914400" lvl="1" indent="-317500" algn="l" rtl="0">
              <a:spcBef>
                <a:spcPts val="0"/>
              </a:spcBef>
              <a:spcAft>
                <a:spcPts val="0"/>
              </a:spcAft>
              <a:buSzPts val="1400"/>
              <a:buChar char="-"/>
            </a:pPr>
            <a:r>
              <a:rPr lang="en-US" dirty="0"/>
              <a:t>Next gen detectors will be able to discern, in principle, the differences in EOS at 10 kpc</a:t>
            </a:r>
            <a:endParaRPr dirty="0"/>
          </a:p>
          <a:p>
            <a:pPr marL="457200" lvl="0" indent="-317500" algn="l" rtl="0">
              <a:spcBef>
                <a:spcPts val="0"/>
              </a:spcBef>
              <a:spcAft>
                <a:spcPts val="0"/>
              </a:spcAft>
              <a:buSzPts val="1400"/>
              <a:buChar char="-"/>
            </a:pPr>
            <a:r>
              <a:rPr lang="en-US" dirty="0"/>
              <a:t>This represents the best case scenario, where all other parameters that affect the HFF are known</a:t>
            </a:r>
            <a:endParaRPr dirty="0"/>
          </a:p>
          <a:p>
            <a:pPr marL="914400" lvl="1" indent="-317500" algn="l" rtl="0">
              <a:spcBef>
                <a:spcPts val="0"/>
              </a:spcBef>
              <a:spcAft>
                <a:spcPts val="0"/>
              </a:spcAft>
              <a:buSzPts val="1400"/>
              <a:buChar char="-"/>
            </a:pPr>
            <a:r>
              <a:rPr lang="en-US" dirty="0"/>
              <a:t>Proof of principle</a:t>
            </a:r>
            <a:endParaRPr dirty="0"/>
          </a:p>
        </p:txBody>
      </p:sp>
      <p:sp>
        <p:nvSpPr>
          <p:cNvPr id="517" name="Google Shape;517;g33de4912c04_5_0:notes">
            <a:extLst>
              <a:ext uri="{FF2B5EF4-FFF2-40B4-BE49-F238E27FC236}">
                <a16:creationId xmlns:a16="http://schemas.microsoft.com/office/drawing/2014/main" id="{97080D94-2416-745F-81D8-BE9A7EF89AB1}"/>
              </a:ext>
            </a:extLst>
          </p:cNvPr>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001990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1"/>
        <p:cNvGrpSpPr/>
        <p:nvPr/>
      </p:nvGrpSpPr>
      <p:grpSpPr>
        <a:xfrm>
          <a:off x="0" y="0"/>
          <a:ext cx="0" cy="0"/>
          <a:chOff x="0" y="0"/>
          <a:chExt cx="0" cy="0"/>
        </a:xfrm>
      </p:grpSpPr>
      <p:sp>
        <p:nvSpPr>
          <p:cNvPr id="1422" name="Google Shape;1422;g2e0777f06e3_1_83:notes"/>
          <p:cNvSpPr txBox="1">
            <a:spLocks noGrp="1"/>
          </p:cNvSpPr>
          <p:nvPr>
            <p:ph type="body" idx="1"/>
          </p:nvPr>
        </p:nvSpPr>
        <p:spPr>
          <a:xfrm>
            <a:off x="228599" y="3653292"/>
            <a:ext cx="6399300" cy="494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For this study, we want to focus on the effects of the EOS in isolation. So, each simulation is run with the exact same parameters, physics, and numerical methods varying only the EOS. </a:t>
            </a:r>
            <a:br>
              <a:rPr lang="en"/>
            </a:br>
            <a:r>
              <a:rPr lang="en"/>
              <a:t>CHIMERA uses flux-limited diffusion neutrino transport in the ray-by-ray approximation with Newtonian hydrodynamics and self gravity that uses a relativistic monopole correction with a nuclear reaction network. </a:t>
            </a:r>
            <a:br>
              <a:rPr lang="en"/>
            </a:br>
            <a:r>
              <a:rPr lang="en"/>
              <a:t>State-of-the-art neutrino interactions are included (electron capture on protons and nuclei, electron–positron an- nihilation, and nucleon–nucleon bremsstrahlung, along with their inverse weak reactions. Neutrino scattering processes included are isoenergetic scattering on nuclei, neutrino-electron scattering, and neutrino-nucleon scattering.)</a:t>
            </a:r>
            <a:endParaRPr/>
          </a:p>
        </p:txBody>
      </p:sp>
      <p:sp>
        <p:nvSpPr>
          <p:cNvPr id="1423" name="Google Shape;1423;g2e0777f06e3_1_83: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Neutrino–matter interactions in Chimera are based on those in Bruenn (1985) and include electron capture on protons and various nuclei, electron–positron annihilation, and nucleon–nucleon bremsstrahlung, along with their inverse weak reactions. Neutrino scattering processes included are isoenergetic scattering on nuclei, neutrino–electron scattering, and neutrino–nucleon scattering.</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Logarithmically spaced neutrino energy groups 4—250 MeV</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“-plus” takes into account lateral and azimuthal coupling in ray-by-ray transport equations</a:t>
            </a:r>
          </a:p>
        </p:txBody>
      </p:sp>
      <p:sp>
        <p:nvSpPr>
          <p:cNvPr id="4" name="Slide Number Placeholder 3"/>
          <p:cNvSpPr>
            <a:spLocks noGrp="1"/>
          </p:cNvSpPr>
          <p:nvPr>
            <p:ph type="sldNum" sz="quarter" idx="5"/>
          </p:nvPr>
        </p:nvSpPr>
        <p:spPr/>
        <p:txBody>
          <a:bodyPr/>
          <a:lstStyle/>
          <a:p>
            <a:fld id="{FE4C8210-23E4-2E4D-82EA-AA9A601DA955}" type="slidenum">
              <a:rPr lang="en-US" smtClean="0"/>
              <a:t>3</a:t>
            </a:fld>
            <a:endParaRPr lang="en-US"/>
          </a:p>
        </p:txBody>
      </p:sp>
    </p:spTree>
    <p:extLst>
      <p:ext uri="{BB962C8B-B14F-4D97-AF65-F5344CB8AC3E}">
        <p14:creationId xmlns:p14="http://schemas.microsoft.com/office/powerpoint/2010/main" val="10768063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LS220: (K=220 MeV) for densities &gt; 10^11 g/cm^3</a:t>
            </a:r>
          </a:p>
          <a:p>
            <a:r>
              <a:rPr lang="en-US" dirty="0"/>
              <a:t>BCK: for densities &lt;10^11 g/cm^3</a:t>
            </a:r>
          </a:p>
          <a:p>
            <a:endParaRPr lang="en-US" dirty="0"/>
          </a:p>
          <a:p>
            <a:r>
              <a:rPr lang="en-US" dirty="0"/>
              <a:t>Radial extent out to ~10,000 km (~2.3-2.5 </a:t>
            </a:r>
            <a:r>
              <a:rPr lang="en-US" dirty="0" err="1"/>
              <a:t>M_sun</a:t>
            </a:r>
            <a:r>
              <a:rPr lang="en-US" dirty="0"/>
              <a:t>), extending into the O/Ne layer</a:t>
            </a:r>
          </a:p>
          <a:p>
            <a:endParaRPr lang="en-US" dirty="0"/>
          </a:p>
          <a:p>
            <a:r>
              <a:rPr lang="en-US" dirty="0"/>
              <a:t>anp56: 14 species alpha-network + neutrons, protons, and 56^Fe added non-reactively </a:t>
            </a:r>
          </a:p>
          <a:p>
            <a:r>
              <a:rPr lang="en-US" dirty="0"/>
              <a:t> - addition of 3 inert species (added actively but non-reactively) lets us compute Nuclear statistical equilibrium composition directly with </a:t>
            </a:r>
            <a:r>
              <a:rPr lang="en-US" dirty="0" err="1"/>
              <a:t>Xnet</a:t>
            </a:r>
            <a:r>
              <a:rPr lang="en-US" dirty="0"/>
              <a:t> without the need for a separate EOS call</a:t>
            </a:r>
          </a:p>
        </p:txBody>
      </p:sp>
      <p:sp>
        <p:nvSpPr>
          <p:cNvPr id="4" name="Slide Number Placeholder 3"/>
          <p:cNvSpPr>
            <a:spLocks noGrp="1"/>
          </p:cNvSpPr>
          <p:nvPr>
            <p:ph type="sldNum" sz="quarter" idx="5"/>
          </p:nvPr>
        </p:nvSpPr>
        <p:spPr/>
        <p:txBody>
          <a:bodyPr/>
          <a:lstStyle/>
          <a:p>
            <a:fld id="{FE4C8210-23E4-2E4D-82EA-AA9A601DA955}" type="slidenum">
              <a:rPr lang="en-US" smtClean="0"/>
              <a:t>4</a:t>
            </a:fld>
            <a:endParaRPr lang="en-US"/>
          </a:p>
        </p:txBody>
      </p:sp>
    </p:spTree>
    <p:extLst>
      <p:ext uri="{BB962C8B-B14F-4D97-AF65-F5344CB8AC3E}">
        <p14:creationId xmlns:p14="http://schemas.microsoft.com/office/powerpoint/2010/main" val="24345133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
        <p:cNvGrpSpPr/>
        <p:nvPr/>
      </p:nvGrpSpPr>
      <p:grpSpPr>
        <a:xfrm>
          <a:off x="0" y="0"/>
          <a:ext cx="0" cy="0"/>
          <a:chOff x="0" y="0"/>
          <a:chExt cx="0" cy="0"/>
        </a:xfrm>
      </p:grpSpPr>
      <p:sp>
        <p:nvSpPr>
          <p:cNvPr id="352" name="Google Shape;352;g33de4912c04_3_80:notes"/>
          <p:cNvSpPr txBox="1">
            <a:spLocks noGrp="1"/>
          </p:cNvSpPr>
          <p:nvPr>
            <p:ph type="body" idx="1"/>
          </p:nvPr>
        </p:nvSpPr>
        <p:spPr>
          <a:xfrm>
            <a:off x="228599" y="3653292"/>
            <a:ext cx="6399300" cy="494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US" dirty="0"/>
              <a:t>Results from CHIMERA Code</a:t>
            </a:r>
            <a:endParaRPr dirty="0"/>
          </a:p>
          <a:p>
            <a:pPr marL="457200" lvl="0" indent="-317500" algn="l" rtl="0">
              <a:spcBef>
                <a:spcPts val="0"/>
              </a:spcBef>
              <a:spcAft>
                <a:spcPts val="0"/>
              </a:spcAft>
              <a:buSzPts val="1400"/>
              <a:buChar char="-"/>
            </a:pPr>
            <a:r>
              <a:rPr lang="en-US" dirty="0"/>
              <a:t>After bounce, low frequency GWs (&lt;250 Hz) are caused by SASI and turbulent neutrino driven convection behind the shock.</a:t>
            </a:r>
            <a:endParaRPr dirty="0"/>
          </a:p>
          <a:p>
            <a:pPr marL="457200" lvl="0" indent="-317500" algn="l" rtl="0">
              <a:spcBef>
                <a:spcPts val="0"/>
              </a:spcBef>
              <a:spcAft>
                <a:spcPts val="0"/>
              </a:spcAft>
              <a:buSzPts val="1400"/>
              <a:buChar char="-"/>
            </a:pPr>
            <a:r>
              <a:rPr lang="en-US" dirty="0"/>
              <a:t>The non-spherical explosion of material generates very low frequency GWs (&lt;50 Hz) -&gt; Memory</a:t>
            </a:r>
            <a:endParaRPr dirty="0"/>
          </a:p>
          <a:p>
            <a:pPr marL="457200" lvl="0" indent="-317500" algn="l" rtl="0">
              <a:spcBef>
                <a:spcPts val="0"/>
              </a:spcBef>
              <a:spcAft>
                <a:spcPts val="0"/>
              </a:spcAft>
              <a:buSzPts val="1400"/>
              <a:buChar char="-"/>
            </a:pPr>
            <a:r>
              <a:rPr lang="en-US" dirty="0"/>
              <a:t>Inside the PNS, at ~100 </a:t>
            </a:r>
            <a:r>
              <a:rPr lang="en-US" dirty="0" err="1"/>
              <a:t>ms</a:t>
            </a:r>
            <a:r>
              <a:rPr lang="en-US" dirty="0"/>
              <a:t> lepton gradients are formed from (anti-)neutrino diffusion out of the PNS and give rise to sustained Ledoux convection that lasts on the order of seconds due to continual (</a:t>
            </a:r>
            <a:r>
              <a:rPr lang="en-US" dirty="0" err="1"/>
              <a:t>anit</a:t>
            </a:r>
            <a:r>
              <a:rPr lang="en-US" dirty="0"/>
              <a:t>-)nutrition diffusion. This gives rise to high frequency GWs. </a:t>
            </a:r>
            <a:endParaRPr dirty="0"/>
          </a:p>
          <a:p>
            <a:pPr marL="457200" lvl="0" indent="-317500" algn="l" rtl="0">
              <a:spcBef>
                <a:spcPts val="0"/>
              </a:spcBef>
              <a:spcAft>
                <a:spcPts val="0"/>
              </a:spcAft>
              <a:buSzPts val="1400"/>
              <a:buChar char="-"/>
            </a:pPr>
            <a:r>
              <a:rPr lang="en-US" dirty="0"/>
              <a:t>In addition, convective overshoot beyond the convectively stable region also produces high frequency GWs, and tends to produce stronger GWs. </a:t>
            </a:r>
            <a:endParaRPr dirty="0"/>
          </a:p>
          <a:p>
            <a:pPr marL="457200" lvl="0" indent="-317500" algn="l" rtl="0">
              <a:spcBef>
                <a:spcPts val="0"/>
              </a:spcBef>
              <a:spcAft>
                <a:spcPts val="0"/>
              </a:spcAft>
              <a:buSzPts val="1400"/>
              <a:buChar char="-"/>
            </a:pPr>
            <a:r>
              <a:rPr lang="en-US" dirty="0"/>
              <a:t>The GWs produced from sustained Ledoux convection and convective overshoot are affected by the contraction of the PNS. The contraction causes the frequencies to rise with time.</a:t>
            </a:r>
            <a:endParaRPr dirty="0"/>
          </a:p>
          <a:p>
            <a:pPr marL="457200" lvl="0" indent="-317500" algn="l" rtl="0">
              <a:spcBef>
                <a:spcPts val="0"/>
              </a:spcBef>
              <a:spcAft>
                <a:spcPts val="0"/>
              </a:spcAft>
              <a:buSzPts val="1400"/>
              <a:buChar char="-"/>
            </a:pPr>
            <a:r>
              <a:rPr lang="en-US" dirty="0"/>
              <a:t>Stochastic accretion onto the PNS creates broad band high frequency GWs</a:t>
            </a:r>
            <a:endParaRPr dirty="0"/>
          </a:p>
        </p:txBody>
      </p:sp>
      <p:sp>
        <p:nvSpPr>
          <p:cNvPr id="353" name="Google Shape;353;g33de4912c04_3_80: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33de4912c04_3_108: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91" name="Google Shape;391;g33de4912c04_3_108:notes"/>
          <p:cNvSpPr txBox="1">
            <a:spLocks noGrp="1"/>
          </p:cNvSpPr>
          <p:nvPr>
            <p:ph type="body" idx="1"/>
          </p:nvPr>
        </p:nvSpPr>
        <p:spPr>
          <a:xfrm>
            <a:off x="228599" y="3653292"/>
            <a:ext cx="6399213" cy="4940449"/>
          </a:xfrm>
          <a:prstGeom prst="rect">
            <a:avLst/>
          </a:prstGeom>
          <a:noFill/>
          <a:ln>
            <a:noFill/>
          </a:ln>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r>
              <a:rPr lang="en-US" dirty="0"/>
              <a:t>Add Region Image</a:t>
            </a:r>
            <a:endParaRPr dirty="0"/>
          </a:p>
          <a:p>
            <a:pPr marL="457200" lvl="0" indent="-317500" algn="l" rtl="0">
              <a:spcBef>
                <a:spcPts val="0"/>
              </a:spcBef>
              <a:spcAft>
                <a:spcPts val="0"/>
              </a:spcAft>
              <a:buSzPts val="1400"/>
              <a:buChar char="-"/>
            </a:pPr>
            <a:r>
              <a:rPr lang="en-US" dirty="0"/>
              <a:t>We decompose the strains into 5 spatial regions</a:t>
            </a:r>
            <a:endParaRPr dirty="0"/>
          </a:p>
          <a:p>
            <a:pPr marL="914400" lvl="1" indent="-317500" algn="l" rtl="0">
              <a:spcBef>
                <a:spcPts val="0"/>
              </a:spcBef>
              <a:spcAft>
                <a:spcPts val="0"/>
              </a:spcAft>
              <a:buSzPts val="1400"/>
              <a:buChar char="-"/>
            </a:pPr>
            <a:r>
              <a:rPr lang="en-US" dirty="0"/>
              <a:t>R1: Stable convective region (inner and outer radius with 5% of peak convective mass flux)</a:t>
            </a:r>
            <a:endParaRPr dirty="0"/>
          </a:p>
          <a:p>
            <a:pPr marL="914400" lvl="1" indent="-317500" algn="l" rtl="0">
              <a:spcBef>
                <a:spcPts val="0"/>
              </a:spcBef>
              <a:spcAft>
                <a:spcPts val="0"/>
              </a:spcAft>
              <a:buSzPts val="1400"/>
              <a:buChar char="-"/>
            </a:pPr>
            <a:r>
              <a:rPr lang="en-US" dirty="0"/>
              <a:t>R2: Convective overshoot region to 10^12 g/cm^3 (Unstable to convection)</a:t>
            </a:r>
            <a:endParaRPr dirty="0"/>
          </a:p>
          <a:p>
            <a:pPr marL="914400" lvl="1" indent="-317500" algn="l" rtl="0">
              <a:spcBef>
                <a:spcPts val="0"/>
              </a:spcBef>
              <a:spcAft>
                <a:spcPts val="0"/>
              </a:spcAft>
              <a:buSzPts val="1400"/>
              <a:buChar char="-"/>
            </a:pPr>
            <a:r>
              <a:rPr lang="en-US" dirty="0"/>
              <a:t>R3: PNS surface region (10^12 g/cm^3 to 10^11 g/cm^3)</a:t>
            </a:r>
            <a:endParaRPr dirty="0"/>
          </a:p>
          <a:p>
            <a:pPr marL="914400" lvl="1" indent="-317500" algn="l" rtl="0">
              <a:spcBef>
                <a:spcPts val="0"/>
              </a:spcBef>
              <a:spcAft>
                <a:spcPts val="0"/>
              </a:spcAft>
              <a:buSzPts val="1400"/>
              <a:buChar char="-"/>
            </a:pPr>
            <a:r>
              <a:rPr lang="en-US" dirty="0"/>
              <a:t>R4: Net cooling region (10^11 g/cm^3 to </a:t>
            </a:r>
            <a:r>
              <a:rPr lang="en-US" dirty="0" err="1"/>
              <a:t>r_gain</a:t>
            </a:r>
            <a:r>
              <a:rPr lang="en-US" dirty="0"/>
              <a:t>)</a:t>
            </a:r>
            <a:endParaRPr dirty="0"/>
          </a:p>
          <a:p>
            <a:pPr marL="914400" lvl="1" indent="-317500" algn="l" rtl="0">
              <a:spcBef>
                <a:spcPts val="0"/>
              </a:spcBef>
              <a:spcAft>
                <a:spcPts val="0"/>
              </a:spcAft>
              <a:buSzPts val="1400"/>
              <a:buChar char="-"/>
            </a:pPr>
            <a:r>
              <a:rPr lang="en-US" dirty="0"/>
              <a:t>R5: Net heating region and beyond</a:t>
            </a:r>
            <a:endParaRPr dirty="0"/>
          </a:p>
          <a:p>
            <a:pPr marL="457200" lvl="0" indent="-317500" algn="l" rtl="0">
              <a:spcBef>
                <a:spcPts val="0"/>
              </a:spcBef>
              <a:spcAft>
                <a:spcPts val="0"/>
              </a:spcAft>
              <a:buSzPts val="1400"/>
              <a:buChar char="-"/>
            </a:pPr>
            <a:r>
              <a:rPr lang="en-US" dirty="0"/>
              <a:t>Plotting D*h at D=10 kpc</a:t>
            </a:r>
            <a:endParaRPr dirty="0"/>
          </a:p>
          <a:p>
            <a:pPr marL="914400" lvl="1" indent="-317500" algn="l" rtl="0">
              <a:spcBef>
                <a:spcPts val="0"/>
              </a:spcBef>
              <a:spcAft>
                <a:spcPts val="0"/>
              </a:spcAft>
              <a:buSzPts val="1400"/>
              <a:buChar char="-"/>
            </a:pPr>
            <a:r>
              <a:rPr lang="en-US" dirty="0"/>
              <a:t>We see that the stains begin with largest strains in R3 and R4 due to accretion onto the PNS</a:t>
            </a:r>
            <a:endParaRPr dirty="0"/>
          </a:p>
          <a:p>
            <a:pPr marL="457200" lvl="0" indent="-317500" algn="l" rtl="0">
              <a:spcBef>
                <a:spcPts val="0"/>
              </a:spcBef>
              <a:spcAft>
                <a:spcPts val="0"/>
              </a:spcAft>
              <a:buSzPts val="1400"/>
              <a:buChar char="-"/>
            </a:pPr>
            <a:r>
              <a:rPr lang="en-US" dirty="0"/>
              <a:t>O(100) </a:t>
            </a:r>
            <a:r>
              <a:rPr lang="en-US" dirty="0" err="1"/>
              <a:t>ms</a:t>
            </a:r>
            <a:r>
              <a:rPr lang="en-US" dirty="0"/>
              <a:t> after bounce, Ledoux convection deep within the PNS begins after lepton gradients form </a:t>
            </a:r>
            <a:endParaRPr dirty="0"/>
          </a:p>
          <a:p>
            <a:pPr marL="914400" lvl="1" indent="-317500" algn="l" rtl="0">
              <a:spcBef>
                <a:spcPts val="0"/>
              </a:spcBef>
              <a:spcAft>
                <a:spcPts val="0"/>
              </a:spcAft>
              <a:buSzPts val="1400"/>
              <a:buChar char="-"/>
            </a:pPr>
            <a:r>
              <a:rPr lang="en-US" dirty="0"/>
              <a:t>lepton gradients are sustained from neutrino production on the order of seconds</a:t>
            </a:r>
            <a:endParaRPr dirty="0"/>
          </a:p>
          <a:p>
            <a:pPr marL="457200" lvl="0" indent="-317500" algn="l" rtl="0">
              <a:spcBef>
                <a:spcPts val="0"/>
              </a:spcBef>
              <a:spcAft>
                <a:spcPts val="0"/>
              </a:spcAft>
              <a:buSzPts val="1400"/>
              <a:buChar char="-"/>
            </a:pPr>
            <a:r>
              <a:rPr lang="en-US" dirty="0"/>
              <a:t>By 200 </a:t>
            </a:r>
            <a:r>
              <a:rPr lang="en-US" dirty="0" err="1"/>
              <a:t>ms</a:t>
            </a:r>
            <a:r>
              <a:rPr lang="en-US" dirty="0"/>
              <a:t>, R2 is of the same magnitude as R3 and R4 and dominates ~240 </a:t>
            </a:r>
            <a:r>
              <a:rPr lang="en-US" dirty="0" err="1"/>
              <a:t>ms</a:t>
            </a:r>
            <a:endParaRPr dirty="0"/>
          </a:p>
          <a:p>
            <a:pPr marL="457200" lvl="0" indent="-317500" algn="l" rtl="0">
              <a:spcBef>
                <a:spcPts val="0"/>
              </a:spcBef>
              <a:spcAft>
                <a:spcPts val="0"/>
              </a:spcAft>
              <a:buSzPts val="1400"/>
              <a:buChar char="-"/>
            </a:pPr>
            <a:r>
              <a:rPr lang="en-US" dirty="0"/>
              <a:t>From 300-500 </a:t>
            </a:r>
            <a:r>
              <a:rPr lang="en-US" dirty="0" err="1"/>
              <a:t>ms</a:t>
            </a:r>
            <a:r>
              <a:rPr lang="en-US" dirty="0"/>
              <a:t>, R1-4 all contribute significant strains to the total strain, and this is where the strains are largest in the total strain</a:t>
            </a:r>
            <a:endParaRPr dirty="0"/>
          </a:p>
          <a:p>
            <a:pPr marL="457200" lvl="0" indent="-317500" algn="l" rtl="0">
              <a:spcBef>
                <a:spcPts val="0"/>
              </a:spcBef>
              <a:spcAft>
                <a:spcPts val="0"/>
              </a:spcAft>
              <a:buSzPts val="1400"/>
              <a:buChar char="-"/>
            </a:pPr>
            <a:r>
              <a:rPr lang="en-US" dirty="0"/>
              <a:t>After 500 </a:t>
            </a:r>
            <a:r>
              <a:rPr lang="en-US" dirty="0" err="1"/>
              <a:t>ms</a:t>
            </a:r>
            <a:r>
              <a:rPr lang="en-US" dirty="0"/>
              <a:t> explosion sets in and strains from R3 and R4 begin to decrease</a:t>
            </a:r>
            <a:endParaRPr dirty="0"/>
          </a:p>
          <a:p>
            <a:pPr marL="914400" lvl="1" indent="-317500" algn="l" rtl="0">
              <a:spcBef>
                <a:spcPts val="0"/>
              </a:spcBef>
              <a:spcAft>
                <a:spcPts val="0"/>
              </a:spcAft>
              <a:buSzPts val="1400"/>
              <a:buChar char="-"/>
            </a:pPr>
            <a:r>
              <a:rPr lang="en-US" dirty="0"/>
              <a:t>R1 and R2 keep equal max amplitudes from 500 </a:t>
            </a:r>
            <a:r>
              <a:rPr lang="en-US" dirty="0" err="1"/>
              <a:t>ms</a:t>
            </a:r>
            <a:r>
              <a:rPr lang="en-US" dirty="0"/>
              <a:t> on</a:t>
            </a:r>
            <a:endParaRPr dirty="0"/>
          </a:p>
          <a:p>
            <a:pPr marL="457200" lvl="0" indent="-317500" algn="l" rtl="0">
              <a:spcBef>
                <a:spcPts val="0"/>
              </a:spcBef>
              <a:spcAft>
                <a:spcPts val="0"/>
              </a:spcAft>
              <a:buSzPts val="1400"/>
              <a:buChar char="-"/>
            </a:pPr>
            <a:r>
              <a:rPr lang="en-US" dirty="0"/>
              <a:t>The same story is shown by the gravitational wave luminosity</a:t>
            </a:r>
            <a:endParaRPr dirty="0"/>
          </a:p>
        </p:txBody>
      </p:sp>
      <p:sp>
        <p:nvSpPr>
          <p:cNvPr id="392" name="Google Shape;392;g33de4912c04_3_108:notes"/>
          <p:cNvSpPr txBox="1">
            <a:spLocks noGrp="1"/>
          </p:cNvSpPr>
          <p:nvPr>
            <p:ph type="sldNum" idx="12"/>
          </p:nvPr>
        </p:nvSpPr>
        <p:spPr>
          <a:xfrm>
            <a:off x="328021" y="254365"/>
            <a:ext cx="1808276" cy="458787"/>
          </a:xfrm>
          <a:prstGeom prst="rect">
            <a:avLst/>
          </a:prstGeom>
          <a:no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7</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
        <p:cNvGrpSpPr/>
        <p:nvPr/>
      </p:nvGrpSpPr>
      <p:grpSpPr>
        <a:xfrm>
          <a:off x="0" y="0"/>
          <a:ext cx="0" cy="0"/>
          <a:chOff x="0" y="0"/>
          <a:chExt cx="0" cy="0"/>
        </a:xfrm>
      </p:grpSpPr>
      <p:sp>
        <p:nvSpPr>
          <p:cNvPr id="404" name="Google Shape;404;g33de4912c04_3_125: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05" name="Google Shape;405;g33de4912c04_3_125:notes"/>
          <p:cNvSpPr txBox="1">
            <a:spLocks noGrp="1"/>
          </p:cNvSpPr>
          <p:nvPr>
            <p:ph type="body" idx="1"/>
          </p:nvPr>
        </p:nvSpPr>
        <p:spPr>
          <a:xfrm>
            <a:off x="228599" y="3653292"/>
            <a:ext cx="6399213" cy="4940449"/>
          </a:xfrm>
          <a:prstGeom prst="rect">
            <a:avLst/>
          </a:prstGeom>
          <a:noFill/>
          <a:ln>
            <a:noFill/>
          </a:ln>
        </p:spPr>
        <p:txBody>
          <a:bodyPr spcFirstLastPara="1" wrap="square" lIns="91425" tIns="45700" rIns="91425" bIns="45700" anchor="t" anchorCtr="0">
            <a:noAutofit/>
          </a:bodyPr>
          <a:lstStyle/>
          <a:p>
            <a:pPr marL="457200" lvl="0" indent="-317500" algn="l" rtl="0">
              <a:spcBef>
                <a:spcPts val="0"/>
              </a:spcBef>
              <a:spcAft>
                <a:spcPts val="0"/>
              </a:spcAft>
              <a:buSzPts val="1400"/>
              <a:buChar char="-"/>
            </a:pPr>
            <a:r>
              <a:rPr lang="en-US" dirty="0"/>
              <a:t>Perturbative analysis on the non-radial, quadrupolar, quasi-normal oscillation modes of the PNS</a:t>
            </a:r>
            <a:endParaRPr dirty="0"/>
          </a:p>
          <a:p>
            <a:pPr marL="914400" lvl="1" indent="-317500" algn="l" rtl="0">
              <a:spcBef>
                <a:spcPts val="0"/>
              </a:spcBef>
              <a:spcAft>
                <a:spcPts val="0"/>
              </a:spcAft>
              <a:buSzPts val="1400"/>
              <a:buChar char="-"/>
            </a:pPr>
            <a:r>
              <a:rPr lang="en-US" dirty="0"/>
              <a:t>Adiabatically perturb spherical, stationary background in hydrostatic equilibrium</a:t>
            </a:r>
            <a:endParaRPr dirty="0"/>
          </a:p>
          <a:p>
            <a:pPr marL="914400" lvl="1" indent="-317500" algn="l" rtl="0">
              <a:spcBef>
                <a:spcPts val="0"/>
              </a:spcBef>
              <a:spcAft>
                <a:spcPts val="0"/>
              </a:spcAft>
              <a:buSzPts val="1400"/>
              <a:buChar char="-"/>
            </a:pPr>
            <a:r>
              <a:rPr lang="en-US" dirty="0"/>
              <a:t>HEC condition met within ~10% within the PNS after ~100 </a:t>
            </a:r>
            <a:r>
              <a:rPr lang="en-US" dirty="0" err="1"/>
              <a:t>ms</a:t>
            </a:r>
            <a:r>
              <a:rPr lang="en-US" dirty="0"/>
              <a:t> (brief period ~14% in convective core)</a:t>
            </a:r>
            <a:endParaRPr dirty="0"/>
          </a:p>
          <a:p>
            <a:pPr marL="914400" lvl="1" indent="-317500" algn="l" rtl="0">
              <a:spcBef>
                <a:spcPts val="0"/>
              </a:spcBef>
              <a:spcAft>
                <a:spcPts val="0"/>
              </a:spcAft>
              <a:buSzPts val="1400"/>
              <a:buChar char="-"/>
            </a:pPr>
            <a:r>
              <a:rPr lang="en-US" dirty="0"/>
              <a:t>Highlights linear nature of the modes</a:t>
            </a:r>
            <a:endParaRPr dirty="0"/>
          </a:p>
          <a:p>
            <a:pPr marL="1371600" lvl="2" indent="-317500" algn="l" rtl="0">
              <a:spcBef>
                <a:spcPts val="0"/>
              </a:spcBef>
              <a:spcAft>
                <a:spcPts val="0"/>
              </a:spcAft>
              <a:buSzPts val="1400"/>
              <a:buChar char="-"/>
            </a:pPr>
            <a:r>
              <a:rPr lang="en-US" dirty="0"/>
              <a:t>i.e. if non-linear effects were present, the fit would not last the whole simulation</a:t>
            </a:r>
            <a:endParaRPr dirty="0"/>
          </a:p>
          <a:p>
            <a:pPr marL="457200" lvl="0" indent="-317500" algn="l" rtl="0">
              <a:spcBef>
                <a:spcPts val="0"/>
              </a:spcBef>
              <a:spcAft>
                <a:spcPts val="0"/>
              </a:spcAft>
              <a:buSzPts val="1400"/>
              <a:buChar char="-"/>
            </a:pPr>
            <a:r>
              <a:rPr lang="en-US" dirty="0"/>
              <a:t>HFF is not comprised of a single mode</a:t>
            </a:r>
            <a:endParaRPr dirty="0"/>
          </a:p>
          <a:p>
            <a:pPr marL="914400" lvl="1" indent="-317500" algn="l" rtl="0">
              <a:spcBef>
                <a:spcPts val="0"/>
              </a:spcBef>
              <a:spcAft>
                <a:spcPts val="0"/>
              </a:spcAft>
              <a:buSzPts val="1400"/>
              <a:buChar char="-"/>
            </a:pPr>
            <a:r>
              <a:rPr lang="en-US" dirty="0"/>
              <a:t>2g2-&gt;2g1-&gt;2f</a:t>
            </a:r>
            <a:endParaRPr dirty="0"/>
          </a:p>
          <a:p>
            <a:pPr marL="457200" lvl="0" indent="-317500" algn="l" rtl="0">
              <a:spcBef>
                <a:spcPts val="0"/>
              </a:spcBef>
              <a:spcAft>
                <a:spcPts val="0"/>
              </a:spcAft>
              <a:buSzPts val="1400"/>
              <a:buChar char="-"/>
            </a:pPr>
            <a:r>
              <a:rPr lang="en-US" dirty="0"/>
              <a:t>Same story as before</a:t>
            </a:r>
            <a:endParaRPr dirty="0"/>
          </a:p>
          <a:p>
            <a:pPr marL="914400" lvl="1" indent="-317500" algn="l" rtl="0">
              <a:spcBef>
                <a:spcPts val="0"/>
              </a:spcBef>
              <a:spcAft>
                <a:spcPts val="0"/>
              </a:spcAft>
              <a:buSzPts val="1400"/>
              <a:buChar char="-"/>
            </a:pPr>
            <a:r>
              <a:rPr lang="en-US" dirty="0"/>
              <a:t>power radiated as gravitational waves at first comes from R3 (Analysis only goes to PNS surface)</a:t>
            </a:r>
            <a:endParaRPr dirty="0"/>
          </a:p>
          <a:p>
            <a:pPr marL="914400" lvl="1" indent="-317500" algn="l" rtl="0">
              <a:spcBef>
                <a:spcPts val="0"/>
              </a:spcBef>
              <a:spcAft>
                <a:spcPts val="0"/>
              </a:spcAft>
              <a:buSzPts val="1400"/>
              <a:buChar char="-"/>
            </a:pPr>
            <a:r>
              <a:rPr lang="en-US" dirty="0"/>
              <a:t>After 2g1 mode begins to dominate, R2 becomes the main region emitting GWs</a:t>
            </a:r>
            <a:endParaRPr dirty="0"/>
          </a:p>
          <a:p>
            <a:pPr marL="914400" lvl="1" indent="-317500" algn="l" rtl="0">
              <a:spcBef>
                <a:spcPts val="0"/>
              </a:spcBef>
              <a:spcAft>
                <a:spcPts val="0"/>
              </a:spcAft>
              <a:buSzPts val="1400"/>
              <a:buChar char="-"/>
            </a:pPr>
            <a:r>
              <a:rPr lang="en-US" dirty="0"/>
              <a:t>~360 </a:t>
            </a:r>
            <a:r>
              <a:rPr lang="en-US" dirty="0" err="1"/>
              <a:t>ms</a:t>
            </a:r>
            <a:r>
              <a:rPr lang="en-US" dirty="0"/>
              <a:t> after bounce, 2f mode dominates and most power is from R2</a:t>
            </a:r>
            <a:endParaRPr dirty="0"/>
          </a:p>
          <a:p>
            <a:pPr marL="457200" lvl="0" indent="-317500" algn="l" rtl="0">
              <a:spcBef>
                <a:spcPts val="0"/>
              </a:spcBef>
              <a:spcAft>
                <a:spcPts val="0"/>
              </a:spcAft>
              <a:buSzPts val="1400"/>
              <a:buChar char="-"/>
            </a:pPr>
            <a:r>
              <a:rPr lang="en-US" dirty="0"/>
              <a:t>Explanation for the transition from g-mode to f-mode is the time-scale at which Ledoux convection sets in and grows and the end of accretion onto the PNS</a:t>
            </a:r>
            <a:endParaRPr dirty="0"/>
          </a:p>
          <a:p>
            <a:pPr marL="457200" lvl="0" indent="-317500" algn="l" rtl="0">
              <a:spcBef>
                <a:spcPts val="0"/>
              </a:spcBef>
              <a:spcAft>
                <a:spcPts val="0"/>
              </a:spcAft>
              <a:buSzPts val="1400"/>
              <a:buChar char="-"/>
            </a:pPr>
            <a:r>
              <a:rPr lang="en-US" dirty="0"/>
              <a:t>Similar results for a 25 solar mass, zero-metallicity progenitor </a:t>
            </a:r>
            <a:endParaRPr dirty="0"/>
          </a:p>
        </p:txBody>
      </p:sp>
      <p:sp>
        <p:nvSpPr>
          <p:cNvPr id="406" name="Google Shape;406;g33de4912c04_3_125:notes"/>
          <p:cNvSpPr txBox="1">
            <a:spLocks noGrp="1"/>
          </p:cNvSpPr>
          <p:nvPr>
            <p:ph type="sldNum" idx="12"/>
          </p:nvPr>
        </p:nvSpPr>
        <p:spPr>
          <a:xfrm>
            <a:off x="328021" y="254365"/>
            <a:ext cx="1808276" cy="458787"/>
          </a:xfrm>
          <a:prstGeom prst="rect">
            <a:avLst/>
          </a:prstGeom>
          <a:no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
        <p:cNvGrpSpPr/>
        <p:nvPr/>
      </p:nvGrpSpPr>
      <p:grpSpPr>
        <a:xfrm>
          <a:off x="0" y="0"/>
          <a:ext cx="0" cy="0"/>
          <a:chOff x="0" y="0"/>
          <a:chExt cx="0" cy="0"/>
        </a:xfrm>
      </p:grpSpPr>
      <p:sp>
        <p:nvSpPr>
          <p:cNvPr id="442" name="Google Shape;442;g33de4912c04_3_150:notes"/>
          <p:cNvSpPr>
            <a:spLocks noGrp="1" noRot="1" noChangeAspect="1"/>
          </p:cNvSpPr>
          <p:nvPr>
            <p:ph type="sldImg" idx="2"/>
          </p:nvPr>
        </p:nvSpPr>
        <p:spPr>
          <a:xfrm>
            <a:off x="1173163" y="892175"/>
            <a:ext cx="4511675" cy="25384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43" name="Google Shape;443;g33de4912c04_3_150:notes"/>
          <p:cNvSpPr txBox="1">
            <a:spLocks noGrp="1"/>
          </p:cNvSpPr>
          <p:nvPr>
            <p:ph type="body" idx="1"/>
          </p:nvPr>
        </p:nvSpPr>
        <p:spPr>
          <a:xfrm>
            <a:off x="228599" y="3653292"/>
            <a:ext cx="6399213" cy="4940449"/>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dirty="0"/>
              <a:t>The modal analysis allows us to connect the </a:t>
            </a:r>
            <a:r>
              <a:rPr lang="en-US" dirty="0" err="1"/>
              <a:t>gff</a:t>
            </a:r>
            <a:r>
              <a:rPr lang="en-US" dirty="0"/>
              <a:t> features as a function of time to the </a:t>
            </a:r>
            <a:r>
              <a:rPr lang="en-US" dirty="0" err="1"/>
              <a:t>pns</a:t>
            </a:r>
            <a:r>
              <a:rPr lang="en-US" dirty="0"/>
              <a:t> properties as a function of time</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g/f-modes follow specific relations to surface gravity or mean density</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This allows for the possibility of so-called universal relations</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From our analysis, we would expect two separate fits as opposed to one single fit</a:t>
            </a:r>
            <a:endParaRPr dirty="0"/>
          </a:p>
          <a:p>
            <a:pPr marL="171450" lvl="0" indent="-57150" algn="l" rtl="0">
              <a:spcBef>
                <a:spcPts val="0"/>
              </a:spcBef>
              <a:spcAft>
                <a:spcPts val="0"/>
              </a:spcAft>
              <a:buClr>
                <a:schemeClr val="dk1"/>
              </a:buClr>
              <a:buSzPts val="1800"/>
              <a:buNone/>
            </a:pPr>
            <a:endParaRPr dirty="0"/>
          </a:p>
        </p:txBody>
      </p:sp>
      <p:sp>
        <p:nvSpPr>
          <p:cNvPr id="444" name="Google Shape;444;g33de4912c04_3_150:notes"/>
          <p:cNvSpPr txBox="1">
            <a:spLocks noGrp="1"/>
          </p:cNvSpPr>
          <p:nvPr>
            <p:ph type="sldNum" idx="12"/>
          </p:nvPr>
        </p:nvSpPr>
        <p:spPr>
          <a:xfrm>
            <a:off x="328021" y="254365"/>
            <a:ext cx="1808276" cy="458787"/>
          </a:xfrm>
          <a:prstGeom prst="rect">
            <a:avLst/>
          </a:prstGeom>
          <a:no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10</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D72CAA-5A2A-46AD-862A-B2E40DA00EA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E73AE5-42EB-1DFA-991D-5B84CD340B8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112BD97-A295-807A-348A-683DED879154}"/>
              </a:ext>
            </a:extLst>
          </p:cNvPr>
          <p:cNvSpPr>
            <a:spLocks noGrp="1"/>
          </p:cNvSpPr>
          <p:nvPr>
            <p:ph type="body" idx="1"/>
          </p:nvPr>
        </p:nvSpPr>
        <p:spPr/>
        <p:txBody>
          <a:bodyPr/>
          <a:lstStyle/>
          <a:p>
            <a:r>
              <a:rPr lang="en-US" dirty="0"/>
              <a:t>LS220: (K=220 MeV) for densities &gt; 10^11 g/cm^3</a:t>
            </a:r>
          </a:p>
          <a:p>
            <a:r>
              <a:rPr lang="en-US" dirty="0"/>
              <a:t>BCK: for densities &lt;10^11 g/cm^3</a:t>
            </a:r>
          </a:p>
          <a:p>
            <a:endParaRPr lang="en-US" dirty="0"/>
          </a:p>
          <a:p>
            <a:r>
              <a:rPr lang="en-US" dirty="0"/>
              <a:t>Radial extent out to ~10,000 km (~2.3-2.5 </a:t>
            </a:r>
            <a:r>
              <a:rPr lang="en-US" dirty="0" err="1"/>
              <a:t>M_sun</a:t>
            </a:r>
            <a:r>
              <a:rPr lang="en-US" dirty="0"/>
              <a:t>), extending into the O/Ne layer</a:t>
            </a:r>
          </a:p>
        </p:txBody>
      </p:sp>
      <p:sp>
        <p:nvSpPr>
          <p:cNvPr id="4" name="Slide Number Placeholder 3">
            <a:extLst>
              <a:ext uri="{FF2B5EF4-FFF2-40B4-BE49-F238E27FC236}">
                <a16:creationId xmlns:a16="http://schemas.microsoft.com/office/drawing/2014/main" id="{4D4F55A8-FAC6-90C4-A69D-9D4AF78B06EB}"/>
              </a:ext>
            </a:extLst>
          </p:cNvPr>
          <p:cNvSpPr>
            <a:spLocks noGrp="1"/>
          </p:cNvSpPr>
          <p:nvPr>
            <p:ph type="sldNum" sz="quarter" idx="5"/>
          </p:nvPr>
        </p:nvSpPr>
        <p:spPr/>
        <p:txBody>
          <a:bodyPr/>
          <a:lstStyle/>
          <a:p>
            <a:fld id="{FE4C8210-23E4-2E4D-82EA-AA9A601DA955}" type="slidenum">
              <a:rPr lang="en-US" smtClean="0"/>
              <a:t>11</a:t>
            </a:fld>
            <a:endParaRPr lang="en-US"/>
          </a:p>
        </p:txBody>
      </p:sp>
    </p:spTree>
    <p:extLst>
      <p:ext uri="{BB962C8B-B14F-4D97-AF65-F5344CB8AC3E}">
        <p14:creationId xmlns:p14="http://schemas.microsoft.com/office/powerpoint/2010/main" val="159690925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Cover_The Hill">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832ED1D7-4803-4C4A-9965-3B1634644815}"/>
              </a:ext>
            </a:extLst>
          </p:cNvPr>
          <p:cNvPicPr>
            <a:picLocks/>
          </p:cNvPicPr>
          <p:nvPr/>
        </p:nvPicPr>
        <p:blipFill rotWithShape="1">
          <a:blip r:embed="rId2">
            <a:extLst>
              <a:ext uri="{28A0092B-C50C-407E-A947-70E740481C1C}">
                <a14:useLocalDpi xmlns:a14="http://schemas.microsoft.com/office/drawing/2010/main"/>
              </a:ext>
            </a:extLst>
          </a:blip>
          <a:srcRect/>
          <a:stretch/>
        </p:blipFill>
        <p:spPr>
          <a:xfrm>
            <a:off x="0" y="2"/>
            <a:ext cx="12198096" cy="6857998"/>
          </a:xfrm>
          <a:prstGeom prst="rect">
            <a:avLst/>
          </a:prstGeom>
        </p:spPr>
      </p:pic>
      <p:sp>
        <p:nvSpPr>
          <p:cNvPr id="18" name="Rectangle 17">
            <a:extLst>
              <a:ext uri="{FF2B5EF4-FFF2-40B4-BE49-F238E27FC236}">
                <a16:creationId xmlns:a16="http://schemas.microsoft.com/office/drawing/2014/main" id="{828945DE-F130-4CD9-AD26-0D5B9F34A914}"/>
              </a:ext>
            </a:extLst>
          </p:cNvPr>
          <p:cNvSpPr/>
          <p:nvPr/>
        </p:nvSpPr>
        <p:spPr>
          <a:xfrm>
            <a:off x="457201" y="0"/>
            <a:ext cx="5638800" cy="6858000"/>
          </a:xfrm>
          <a:prstGeom prst="rect">
            <a:avLst/>
          </a:prstGeom>
          <a:solidFill>
            <a:schemeClr val="bg2">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B48A628-CAE9-41C5-AD1A-ED470A6CC560}"/>
              </a:ext>
            </a:extLst>
          </p:cNvPr>
          <p:cNvSpPr>
            <a:spLocks noGrp="1"/>
          </p:cNvSpPr>
          <p:nvPr>
            <p:ph type="title"/>
          </p:nvPr>
        </p:nvSpPr>
        <p:spPr>
          <a:xfrm>
            <a:off x="998991" y="365125"/>
            <a:ext cx="4602480" cy="3281045"/>
          </a:xfrm>
        </p:spPr>
        <p:txBody>
          <a:bodyPr anchor="ctr"/>
          <a:lstStyle>
            <a:lvl1pPr algn="ctr">
              <a:defRPr/>
            </a:lvl1pPr>
          </a:lstStyle>
          <a:p>
            <a:r>
              <a:rPr lang="en-US"/>
              <a:t>Click to edit Master title style</a:t>
            </a:r>
            <a:endParaRPr lang="en-US" dirty="0"/>
          </a:p>
        </p:txBody>
      </p:sp>
      <p:grpSp>
        <p:nvGrpSpPr>
          <p:cNvPr id="19" name="UTK Centered">
            <a:extLst>
              <a:ext uri="{FF2B5EF4-FFF2-40B4-BE49-F238E27FC236}">
                <a16:creationId xmlns:a16="http://schemas.microsoft.com/office/drawing/2014/main" id="{BD95262E-8A65-41BE-8D16-5B6844C0B4F9}"/>
              </a:ext>
            </a:extLst>
          </p:cNvPr>
          <p:cNvGrpSpPr>
            <a:grpSpLocks noChangeAspect="1"/>
          </p:cNvGrpSpPr>
          <p:nvPr/>
        </p:nvGrpSpPr>
        <p:grpSpPr bwMode="auto">
          <a:xfrm>
            <a:off x="1969303" y="4109165"/>
            <a:ext cx="2661855" cy="1797998"/>
            <a:chOff x="-2931" y="-4852"/>
            <a:chExt cx="17157" cy="11589"/>
          </a:xfrm>
        </p:grpSpPr>
        <p:sp>
          <p:nvSpPr>
            <p:cNvPr id="20" name="T fill">
              <a:extLst>
                <a:ext uri="{FF2B5EF4-FFF2-40B4-BE49-F238E27FC236}">
                  <a16:creationId xmlns:a16="http://schemas.microsoft.com/office/drawing/2014/main" id="{23DC3071-2D59-4F36-B902-95213296AAC3}"/>
                </a:ext>
              </a:extLst>
            </p:cNvPr>
            <p:cNvSpPr>
              <a:spLocks noChangeArrowheads="1"/>
            </p:cNvSpPr>
            <p:nvPr userDrawn="1"/>
          </p:nvSpPr>
          <p:spPr bwMode="auto">
            <a:xfrm>
              <a:off x="3516" y="-4567"/>
              <a:ext cx="4245" cy="45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Type">
              <a:extLst>
                <a:ext uri="{FF2B5EF4-FFF2-40B4-BE49-F238E27FC236}">
                  <a16:creationId xmlns:a16="http://schemas.microsoft.com/office/drawing/2014/main" id="{15518F2F-F865-4702-B462-144567D323C6}"/>
                </a:ext>
              </a:extLst>
            </p:cNvPr>
            <p:cNvSpPr>
              <a:spLocks noEditPoints="1"/>
            </p:cNvSpPr>
            <p:nvPr userDrawn="1"/>
          </p:nvSpPr>
          <p:spPr bwMode="auto">
            <a:xfrm>
              <a:off x="-2931" y="1653"/>
              <a:ext cx="17157" cy="5084"/>
            </a:xfrm>
            <a:custGeom>
              <a:avLst/>
              <a:gdLst>
                <a:gd name="T0" fmla="*/ 43 w 974"/>
                <a:gd name="T1" fmla="*/ 203 h 286"/>
                <a:gd name="T2" fmla="*/ 206 w 974"/>
                <a:gd name="T3" fmla="*/ 82 h 286"/>
                <a:gd name="T4" fmla="*/ 153 w 974"/>
                <a:gd name="T5" fmla="*/ 194 h 286"/>
                <a:gd name="T6" fmla="*/ 333 w 974"/>
                <a:gd name="T7" fmla="*/ 99 h 286"/>
                <a:gd name="T8" fmla="*/ 235 w 974"/>
                <a:gd name="T9" fmla="*/ 93 h 286"/>
                <a:gd name="T10" fmla="*/ 333 w 974"/>
                <a:gd name="T11" fmla="*/ 190 h 286"/>
                <a:gd name="T12" fmla="*/ 351 w 974"/>
                <a:gd name="T13" fmla="*/ 80 h 286"/>
                <a:gd name="T14" fmla="*/ 456 w 974"/>
                <a:gd name="T15" fmla="*/ 201 h 286"/>
                <a:gd name="T16" fmla="*/ 480 w 974"/>
                <a:gd name="T17" fmla="*/ 82 h 286"/>
                <a:gd name="T18" fmla="*/ 552 w 974"/>
                <a:gd name="T19" fmla="*/ 154 h 286"/>
                <a:gd name="T20" fmla="*/ 595 w 974"/>
                <a:gd name="T21" fmla="*/ 172 h 286"/>
                <a:gd name="T22" fmla="*/ 655 w 974"/>
                <a:gd name="T23" fmla="*/ 84 h 286"/>
                <a:gd name="T24" fmla="*/ 703 w 974"/>
                <a:gd name="T25" fmla="*/ 117 h 286"/>
                <a:gd name="T26" fmla="*/ 860 w 974"/>
                <a:gd name="T27" fmla="*/ 103 h 286"/>
                <a:gd name="T28" fmla="*/ 872 w 974"/>
                <a:gd name="T29" fmla="*/ 181 h 286"/>
                <a:gd name="T30" fmla="*/ 807 w 974"/>
                <a:gd name="T31" fmla="*/ 131 h 286"/>
                <a:gd name="T32" fmla="*/ 895 w 974"/>
                <a:gd name="T33" fmla="*/ 180 h 286"/>
                <a:gd name="T34" fmla="*/ 955 w 974"/>
                <a:gd name="T35" fmla="*/ 154 h 286"/>
                <a:gd name="T36" fmla="*/ 9 w 974"/>
                <a:gd name="T37" fmla="*/ 1 h 286"/>
                <a:gd name="T38" fmla="*/ 38 w 974"/>
                <a:gd name="T39" fmla="*/ 54 h 286"/>
                <a:gd name="T40" fmla="*/ 122 w 974"/>
                <a:gd name="T41" fmla="*/ 1 h 286"/>
                <a:gd name="T42" fmla="*/ 73 w 974"/>
                <a:gd name="T43" fmla="*/ 42 h 286"/>
                <a:gd name="T44" fmla="*/ 180 w 974"/>
                <a:gd name="T45" fmla="*/ 5 h 286"/>
                <a:gd name="T46" fmla="*/ 184 w 974"/>
                <a:gd name="T47" fmla="*/ 41 h 286"/>
                <a:gd name="T48" fmla="*/ 163 w 974"/>
                <a:gd name="T49" fmla="*/ 24 h 286"/>
                <a:gd name="T50" fmla="*/ 238 w 974"/>
                <a:gd name="T51" fmla="*/ 1 h 286"/>
                <a:gd name="T52" fmla="*/ 270 w 974"/>
                <a:gd name="T53" fmla="*/ 2 h 286"/>
                <a:gd name="T54" fmla="*/ 317 w 974"/>
                <a:gd name="T55" fmla="*/ 16 h 286"/>
                <a:gd name="T56" fmla="*/ 348 w 974"/>
                <a:gd name="T57" fmla="*/ 33 h 286"/>
                <a:gd name="T58" fmla="*/ 385 w 974"/>
                <a:gd name="T59" fmla="*/ 54 h 286"/>
                <a:gd name="T60" fmla="*/ 445 w 974"/>
                <a:gd name="T61" fmla="*/ 55 h 286"/>
                <a:gd name="T62" fmla="*/ 507 w 974"/>
                <a:gd name="T63" fmla="*/ 4 h 286"/>
                <a:gd name="T64" fmla="*/ 502 w 974"/>
                <a:gd name="T65" fmla="*/ 54 h 286"/>
                <a:gd name="T66" fmla="*/ 523 w 974"/>
                <a:gd name="T67" fmla="*/ 21 h 286"/>
                <a:gd name="T68" fmla="*/ 593 w 974"/>
                <a:gd name="T69" fmla="*/ 48 h 286"/>
                <a:gd name="T70" fmla="*/ 554 w 974"/>
                <a:gd name="T71" fmla="*/ 54 h 286"/>
                <a:gd name="T72" fmla="*/ 642 w 974"/>
                <a:gd name="T73" fmla="*/ 42 h 286"/>
                <a:gd name="T74" fmla="*/ 645 w 974"/>
                <a:gd name="T75" fmla="*/ 8 h 286"/>
                <a:gd name="T76" fmla="*/ 671 w 974"/>
                <a:gd name="T77" fmla="*/ 42 h 286"/>
                <a:gd name="T78" fmla="*/ 746 w 974"/>
                <a:gd name="T79" fmla="*/ 1 h 286"/>
                <a:gd name="T80" fmla="*/ 729 w 974"/>
                <a:gd name="T81" fmla="*/ 54 h 286"/>
                <a:gd name="T82" fmla="*/ 803 w 974"/>
                <a:gd name="T83" fmla="*/ 7 h 286"/>
                <a:gd name="T84" fmla="*/ 790 w 974"/>
                <a:gd name="T85" fmla="*/ 54 h 286"/>
                <a:gd name="T86" fmla="*/ 869 w 974"/>
                <a:gd name="T87" fmla="*/ 25 h 286"/>
                <a:gd name="T88" fmla="*/ 935 w 974"/>
                <a:gd name="T89" fmla="*/ 5 h 286"/>
                <a:gd name="T90" fmla="*/ 964 w 974"/>
                <a:gd name="T91" fmla="*/ 19 h 286"/>
                <a:gd name="T92" fmla="*/ 250 w 974"/>
                <a:gd name="T93" fmla="*/ 274 h 286"/>
                <a:gd name="T94" fmla="*/ 300 w 974"/>
                <a:gd name="T95" fmla="*/ 285 h 286"/>
                <a:gd name="T96" fmla="*/ 259 w 974"/>
                <a:gd name="T97" fmla="*/ 243 h 286"/>
                <a:gd name="T98" fmla="*/ 320 w 974"/>
                <a:gd name="T99" fmla="*/ 247 h 286"/>
                <a:gd name="T100" fmla="*/ 350 w 974"/>
                <a:gd name="T101" fmla="*/ 264 h 286"/>
                <a:gd name="T102" fmla="*/ 472 w 974"/>
                <a:gd name="T103" fmla="*/ 234 h 286"/>
                <a:gd name="T104" fmla="*/ 456 w 974"/>
                <a:gd name="T105" fmla="*/ 264 h 286"/>
                <a:gd name="T106" fmla="*/ 480 w 974"/>
                <a:gd name="T107" fmla="*/ 285 h 286"/>
                <a:gd name="T108" fmla="*/ 517 w 974"/>
                <a:gd name="T109" fmla="*/ 232 h 286"/>
                <a:gd name="T110" fmla="*/ 538 w 974"/>
                <a:gd name="T111" fmla="*/ 232 h 286"/>
                <a:gd name="T112" fmla="*/ 574 w 974"/>
                <a:gd name="T113" fmla="*/ 242 h 286"/>
                <a:gd name="T114" fmla="*/ 600 w 974"/>
                <a:gd name="T115" fmla="*/ 232 h 286"/>
                <a:gd name="T116" fmla="*/ 669 w 974"/>
                <a:gd name="T117" fmla="*/ 232 h 286"/>
                <a:gd name="T118" fmla="*/ 668 w 974"/>
                <a:gd name="T119" fmla="*/ 281 h 286"/>
                <a:gd name="T120" fmla="*/ 702 w 974"/>
                <a:gd name="T121" fmla="*/ 283 h 286"/>
                <a:gd name="T122" fmla="*/ 734 w 974"/>
                <a:gd name="T123" fmla="*/ 26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286">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Power T block">
              <a:extLst>
                <a:ext uri="{FF2B5EF4-FFF2-40B4-BE49-F238E27FC236}">
                  <a16:creationId xmlns:a16="http://schemas.microsoft.com/office/drawing/2014/main" id="{44B6A79B-1686-4F4D-94EE-C07599553804}"/>
                </a:ext>
              </a:extLst>
            </p:cNvPr>
            <p:cNvSpPr>
              <a:spLocks noEditPoints="1"/>
            </p:cNvSpPr>
            <p:nvPr userDrawn="1"/>
          </p:nvSpPr>
          <p:spPr bwMode="auto">
            <a:xfrm>
              <a:off x="3111" y="-4852"/>
              <a:ext cx="5020" cy="5066"/>
            </a:xfrm>
            <a:custGeom>
              <a:avLst/>
              <a:gdLst>
                <a:gd name="T0" fmla="*/ 0 w 285"/>
                <a:gd name="T1" fmla="*/ 0 h 285"/>
                <a:gd name="T2" fmla="*/ 0 w 285"/>
                <a:gd name="T3" fmla="*/ 285 h 285"/>
                <a:gd name="T4" fmla="*/ 285 w 285"/>
                <a:gd name="T5" fmla="*/ 285 h 285"/>
                <a:gd name="T6" fmla="*/ 285 w 285"/>
                <a:gd name="T7" fmla="*/ 0 h 285"/>
                <a:gd name="T8" fmla="*/ 0 w 285"/>
                <a:gd name="T9" fmla="*/ 0 h 285"/>
                <a:gd name="T10" fmla="*/ 249 w 285"/>
                <a:gd name="T11" fmla="*/ 108 h 285"/>
                <a:gd name="T12" fmla="*/ 222 w 285"/>
                <a:gd name="T13" fmla="*/ 108 h 285"/>
                <a:gd name="T14" fmla="*/ 193 w 285"/>
                <a:gd name="T15" fmla="*/ 84 h 285"/>
                <a:gd name="T16" fmla="*/ 167 w 285"/>
                <a:gd name="T17" fmla="*/ 98 h 285"/>
                <a:gd name="T18" fmla="*/ 167 w 285"/>
                <a:gd name="T19" fmla="*/ 188 h 285"/>
                <a:gd name="T20" fmla="*/ 200 w 285"/>
                <a:gd name="T21" fmla="*/ 222 h 285"/>
                <a:gd name="T22" fmla="*/ 200 w 285"/>
                <a:gd name="T23" fmla="*/ 222 h 285"/>
                <a:gd name="T24" fmla="*/ 200 w 285"/>
                <a:gd name="T25" fmla="*/ 249 h 285"/>
                <a:gd name="T26" fmla="*/ 85 w 285"/>
                <a:gd name="T27" fmla="*/ 249 h 285"/>
                <a:gd name="T28" fmla="*/ 85 w 285"/>
                <a:gd name="T29" fmla="*/ 222 h 285"/>
                <a:gd name="T30" fmla="*/ 85 w 285"/>
                <a:gd name="T31" fmla="*/ 222 h 285"/>
                <a:gd name="T32" fmla="*/ 119 w 285"/>
                <a:gd name="T33" fmla="*/ 188 h 285"/>
                <a:gd name="T34" fmla="*/ 119 w 285"/>
                <a:gd name="T35" fmla="*/ 98 h 285"/>
                <a:gd name="T36" fmla="*/ 92 w 285"/>
                <a:gd name="T37" fmla="*/ 84 h 285"/>
                <a:gd name="T38" fmla="*/ 63 w 285"/>
                <a:gd name="T39" fmla="*/ 108 h 285"/>
                <a:gd name="T40" fmla="*/ 36 w 285"/>
                <a:gd name="T41" fmla="*/ 108 h 285"/>
                <a:gd name="T42" fmla="*/ 36 w 285"/>
                <a:gd name="T43" fmla="*/ 36 h 285"/>
                <a:gd name="T44" fmla="*/ 249 w 285"/>
                <a:gd name="T45" fmla="*/ 36 h 285"/>
                <a:gd name="T46" fmla="*/ 249 w 285"/>
                <a:gd name="T47" fmla="*/ 1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5" h="285">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910829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Content, Photo 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5C7307B-043D-4B98-899E-9133B9F1219F}"/>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D61CC106-579D-4E1D-BB51-B1482A571F2C}"/>
              </a:ext>
            </a:extLst>
          </p:cNvPr>
          <p:cNvSpPr>
            <a:spLocks noGrp="1"/>
          </p:cNvSpPr>
          <p:nvPr>
            <p:ph type="title" hasCustomPrompt="1"/>
          </p:nvPr>
        </p:nvSpPr>
        <p:spPr>
          <a:xfrm>
            <a:off x="457200" y="228601"/>
            <a:ext cx="5430253" cy="1123761"/>
          </a:xfrm>
        </p:spPr>
        <p:txBody>
          <a:bodyPr>
            <a:normAutofit/>
          </a:bodyPr>
          <a:lstStyle>
            <a:lvl1pPr>
              <a:defRPr sz="3600"/>
            </a:lvl1pPr>
          </a:lstStyle>
          <a:p>
            <a:r>
              <a:rPr lang="en-US" dirty="0"/>
              <a:t>Title</a:t>
            </a:r>
          </a:p>
        </p:txBody>
      </p:sp>
      <p:grpSp>
        <p:nvGrpSpPr>
          <p:cNvPr id="21" name="UTK Horiz_R">
            <a:extLst>
              <a:ext uri="{FF2B5EF4-FFF2-40B4-BE49-F238E27FC236}">
                <a16:creationId xmlns:a16="http://schemas.microsoft.com/office/drawing/2014/main" id="{2991031E-C7AE-4493-8C96-C3151DB3E1A2}"/>
              </a:ext>
            </a:extLst>
          </p:cNvPr>
          <p:cNvGrpSpPr>
            <a:grpSpLocks noChangeAspect="1"/>
          </p:cNvGrpSpPr>
          <p:nvPr/>
        </p:nvGrpSpPr>
        <p:grpSpPr bwMode="auto">
          <a:xfrm>
            <a:off x="10557955" y="6320597"/>
            <a:ext cx="1404165" cy="315023"/>
            <a:chOff x="0" y="1299"/>
            <a:chExt cx="7680" cy="1723"/>
          </a:xfrm>
        </p:grpSpPr>
        <p:sp>
          <p:nvSpPr>
            <p:cNvPr id="23" name="T fill" hidden="1">
              <a:extLst>
                <a:ext uri="{FF2B5EF4-FFF2-40B4-BE49-F238E27FC236}">
                  <a16:creationId xmlns:a16="http://schemas.microsoft.com/office/drawing/2014/main" id="{5E766D9E-C355-4F23-9497-1EE06D978A5C}"/>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ype">
              <a:extLst>
                <a:ext uri="{FF2B5EF4-FFF2-40B4-BE49-F238E27FC236}">
                  <a16:creationId xmlns:a16="http://schemas.microsoft.com/office/drawing/2014/main" id="{C5877A75-DC2C-43D1-9483-770B0C260E00}"/>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Power T">
              <a:extLst>
                <a:ext uri="{FF2B5EF4-FFF2-40B4-BE49-F238E27FC236}">
                  <a16:creationId xmlns:a16="http://schemas.microsoft.com/office/drawing/2014/main" id="{15A6F2AE-744A-4D21-AD09-13F9F14CD3E1}"/>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7" name="Content Placeholder 26">
            <a:extLst>
              <a:ext uri="{FF2B5EF4-FFF2-40B4-BE49-F238E27FC236}">
                <a16:creationId xmlns:a16="http://schemas.microsoft.com/office/drawing/2014/main" id="{FEE59F0B-09B7-492D-83C1-6FBDA0B8D1D2}"/>
              </a:ext>
            </a:extLst>
          </p:cNvPr>
          <p:cNvSpPr>
            <a:spLocks noGrp="1"/>
          </p:cNvSpPr>
          <p:nvPr>
            <p:ph sz="quarter" idx="13"/>
          </p:nvPr>
        </p:nvSpPr>
        <p:spPr>
          <a:xfrm>
            <a:off x="457200" y="1825625"/>
            <a:ext cx="5430253" cy="4057463"/>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Picture Placeholder 7">
            <a:extLst>
              <a:ext uri="{FF2B5EF4-FFF2-40B4-BE49-F238E27FC236}">
                <a16:creationId xmlns:a16="http://schemas.microsoft.com/office/drawing/2014/main" id="{CC121225-E67C-437E-834A-25CD1B32DE5C}"/>
              </a:ext>
            </a:extLst>
          </p:cNvPr>
          <p:cNvSpPr>
            <a:spLocks noGrp="1"/>
          </p:cNvSpPr>
          <p:nvPr>
            <p:ph type="pic" sz="quarter" idx="14"/>
          </p:nvPr>
        </p:nvSpPr>
        <p:spPr>
          <a:xfrm>
            <a:off x="6096000" y="-1"/>
            <a:ext cx="6096000" cy="6115552"/>
          </a:xfrm>
          <a:solidFill>
            <a:srgbClr val="BFBFBF">
              <a:alpha val="49804"/>
            </a:srgbClr>
          </a:solidFill>
          <a:ln w="28575">
            <a:noFill/>
          </a:ln>
        </p:spPr>
        <p:txBody>
          <a:bodyPr vert="horz" lIns="0" tIns="0" rIns="0" bIns="0" rtlCol="0" anchor="ctr">
            <a:normAutofit/>
          </a:bodyPr>
          <a:lstStyle>
            <a:lvl1pPr marL="0" indent="0" algn="ctr">
              <a:buNone/>
              <a:defRPr lang="en-US"/>
            </a:lvl1pPr>
          </a:lstStyle>
          <a:p>
            <a:pPr marL="228600" lvl="0" indent="-228600" algn="ctr"/>
            <a:r>
              <a:rPr lang="en-US"/>
              <a:t>Click icon to add picture</a:t>
            </a:r>
            <a:endParaRPr lang="en-US" dirty="0"/>
          </a:p>
        </p:txBody>
      </p:sp>
      <p:sp>
        <p:nvSpPr>
          <p:cNvPr id="13" name="Date Placeholder 4">
            <a:extLst>
              <a:ext uri="{FF2B5EF4-FFF2-40B4-BE49-F238E27FC236}">
                <a16:creationId xmlns:a16="http://schemas.microsoft.com/office/drawing/2014/main" id="{1A07FCD8-3BB1-4FF9-A3B5-7C203A60B039}"/>
              </a:ext>
            </a:extLst>
          </p:cNvPr>
          <p:cNvSpPr>
            <a:spLocks noGrp="1"/>
          </p:cNvSpPr>
          <p:nvPr>
            <p:ph type="dt" sz="half" idx="10"/>
          </p:nvPr>
        </p:nvSpPr>
        <p:spPr>
          <a:xfrm>
            <a:off x="-1221327" y="6484845"/>
            <a:ext cx="431800" cy="365125"/>
          </a:xfrm>
        </p:spPr>
        <p:txBody>
          <a:bodyPr/>
          <a:lstStyle/>
          <a:p>
            <a:fld id="{60703BC1-7C45-ED49-AECF-136735D35586}" type="datetime1">
              <a:rPr lang="en-US" smtClean="0"/>
              <a:t>7/14/25</a:t>
            </a:fld>
            <a:endParaRPr lang="en-US" dirty="0"/>
          </a:p>
        </p:txBody>
      </p:sp>
      <p:sp>
        <p:nvSpPr>
          <p:cNvPr id="14" name="Footer Placeholder 5">
            <a:extLst>
              <a:ext uri="{FF2B5EF4-FFF2-40B4-BE49-F238E27FC236}">
                <a16:creationId xmlns:a16="http://schemas.microsoft.com/office/drawing/2014/main" id="{305104F7-00AD-4F64-874E-304171A424FA}"/>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5" name="Slide Number Placeholder 6">
            <a:extLst>
              <a:ext uri="{FF2B5EF4-FFF2-40B4-BE49-F238E27FC236}">
                <a16:creationId xmlns:a16="http://schemas.microsoft.com/office/drawing/2014/main" id="{C9B1989F-4896-4364-B631-428DE2B76A45}"/>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3201063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Content 5X_R">
  <p:cSld name="Content 5X_R">
    <p:spTree>
      <p:nvGrpSpPr>
        <p:cNvPr id="1" name="Shape 189"/>
        <p:cNvGrpSpPr/>
        <p:nvPr/>
      </p:nvGrpSpPr>
      <p:grpSpPr>
        <a:xfrm>
          <a:off x="0" y="0"/>
          <a:ext cx="0" cy="0"/>
          <a:chOff x="0" y="0"/>
          <a:chExt cx="0" cy="0"/>
        </a:xfrm>
      </p:grpSpPr>
      <p:sp>
        <p:nvSpPr>
          <p:cNvPr id="190" name="Google Shape;190;p28"/>
          <p:cNvSpPr txBox="1">
            <a:spLocks noGrp="1"/>
          </p:cNvSpPr>
          <p:nvPr>
            <p:ph type="title"/>
          </p:nvPr>
        </p:nvSpPr>
        <p:spPr>
          <a:xfrm>
            <a:off x="457199"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191" name="Google Shape;191;p28"/>
          <p:cNvSpPr txBox="1">
            <a:spLocks noGrp="1"/>
          </p:cNvSpPr>
          <p:nvPr>
            <p:ph type="body" idx="1"/>
          </p:nvPr>
        </p:nvSpPr>
        <p:spPr>
          <a:xfrm>
            <a:off x="457199"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92" name="Google Shape;192;p28"/>
          <p:cNvSpPr>
            <a:spLocks noGrp="1"/>
          </p:cNvSpPr>
          <p:nvPr>
            <p:ph type="pic" idx="2"/>
          </p:nvPr>
        </p:nvSpPr>
        <p:spPr>
          <a:xfrm>
            <a:off x="7540292" y="0"/>
            <a:ext cx="2263200" cy="1966400"/>
          </a:xfrm>
          <a:prstGeom prst="rect">
            <a:avLst/>
          </a:prstGeom>
          <a:solidFill>
            <a:srgbClr val="BFBFBF">
              <a:alpha val="49800"/>
            </a:srgbClr>
          </a:solidFill>
          <a:ln>
            <a:noFill/>
          </a:ln>
        </p:spPr>
      </p:sp>
      <p:sp>
        <p:nvSpPr>
          <p:cNvPr id="193" name="Google Shape;193;p28"/>
          <p:cNvSpPr>
            <a:spLocks noGrp="1"/>
          </p:cNvSpPr>
          <p:nvPr>
            <p:ph type="pic" idx="3"/>
          </p:nvPr>
        </p:nvSpPr>
        <p:spPr>
          <a:xfrm>
            <a:off x="7540292" y="2072644"/>
            <a:ext cx="4652000" cy="1966400"/>
          </a:xfrm>
          <a:prstGeom prst="rect">
            <a:avLst/>
          </a:prstGeom>
          <a:solidFill>
            <a:srgbClr val="BFBFBF">
              <a:alpha val="49800"/>
            </a:srgbClr>
          </a:solidFill>
          <a:ln>
            <a:noFill/>
          </a:ln>
        </p:spPr>
      </p:sp>
      <p:sp>
        <p:nvSpPr>
          <p:cNvPr id="194" name="Google Shape;194;p28"/>
          <p:cNvSpPr>
            <a:spLocks noGrp="1"/>
          </p:cNvSpPr>
          <p:nvPr>
            <p:ph type="pic" idx="4"/>
          </p:nvPr>
        </p:nvSpPr>
        <p:spPr>
          <a:xfrm>
            <a:off x="7540292" y="4145288"/>
            <a:ext cx="2263200" cy="1966400"/>
          </a:xfrm>
          <a:prstGeom prst="rect">
            <a:avLst/>
          </a:prstGeom>
          <a:solidFill>
            <a:srgbClr val="BFBFBF">
              <a:alpha val="49800"/>
            </a:srgbClr>
          </a:solidFill>
          <a:ln>
            <a:noFill/>
          </a:ln>
        </p:spPr>
      </p:sp>
      <p:sp>
        <p:nvSpPr>
          <p:cNvPr id="195" name="Google Shape;195;p28"/>
          <p:cNvSpPr/>
          <p:nvPr/>
        </p:nvSpPr>
        <p:spPr>
          <a:xfrm>
            <a:off x="11429306" y="6248401"/>
            <a:ext cx="220047" cy="232305"/>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33" tIns="45700" rIns="91433" bIns="45700" anchor="ctr" anchorCtr="0">
            <a:noAutofit/>
          </a:bodyPr>
          <a:lstStyle/>
          <a:p>
            <a:pPr marL="0" marR="0" lvl="0" indent="0" algn="l" rtl="0">
              <a:spcBef>
                <a:spcPts val="0"/>
              </a:spcBef>
              <a:spcAft>
                <a:spcPts val="0"/>
              </a:spcAft>
              <a:buNone/>
            </a:pPr>
            <a:endParaRPr sz="933">
              <a:solidFill>
                <a:schemeClr val="dk1"/>
              </a:solidFill>
              <a:latin typeface="Arial"/>
              <a:ea typeface="Arial"/>
              <a:cs typeface="Arial"/>
              <a:sym typeface="Arial"/>
            </a:endParaRPr>
          </a:p>
        </p:txBody>
      </p:sp>
      <p:sp>
        <p:nvSpPr>
          <p:cNvPr id="196" name="Google Shape;196;p28"/>
          <p:cNvSpPr>
            <a:spLocks noGrp="1"/>
          </p:cNvSpPr>
          <p:nvPr>
            <p:ph type="pic" idx="5"/>
          </p:nvPr>
        </p:nvSpPr>
        <p:spPr>
          <a:xfrm>
            <a:off x="9928759" y="0"/>
            <a:ext cx="2263200" cy="1966400"/>
          </a:xfrm>
          <a:prstGeom prst="rect">
            <a:avLst/>
          </a:prstGeom>
          <a:solidFill>
            <a:srgbClr val="BFBFBF">
              <a:alpha val="49800"/>
            </a:srgbClr>
          </a:solidFill>
          <a:ln>
            <a:noFill/>
          </a:ln>
        </p:spPr>
      </p:sp>
      <p:sp>
        <p:nvSpPr>
          <p:cNvPr id="197" name="Google Shape;197;p28"/>
          <p:cNvSpPr>
            <a:spLocks noGrp="1"/>
          </p:cNvSpPr>
          <p:nvPr>
            <p:ph type="pic" idx="6"/>
          </p:nvPr>
        </p:nvSpPr>
        <p:spPr>
          <a:xfrm>
            <a:off x="9928759" y="4145288"/>
            <a:ext cx="2263200" cy="1966400"/>
          </a:xfrm>
          <a:prstGeom prst="rect">
            <a:avLst/>
          </a:prstGeom>
          <a:solidFill>
            <a:srgbClr val="BFBFBF">
              <a:alpha val="49800"/>
            </a:srgbClr>
          </a:solidFill>
          <a:ln>
            <a:noFill/>
          </a:ln>
        </p:spPr>
      </p:sp>
      <p:sp>
        <p:nvSpPr>
          <p:cNvPr id="198" name="Google Shape;198;p28"/>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199" name="Google Shape;199;p28"/>
          <p:cNvGrpSpPr/>
          <p:nvPr/>
        </p:nvGrpSpPr>
        <p:grpSpPr>
          <a:xfrm>
            <a:off x="10557955" y="6320598"/>
            <a:ext cx="1404179" cy="315865"/>
            <a:chOff x="0" y="1299"/>
            <a:chExt cx="7680" cy="1728"/>
          </a:xfrm>
        </p:grpSpPr>
        <p:sp>
          <p:nvSpPr>
            <p:cNvPr id="200" name="Google Shape;200;p28"/>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01" name="Google Shape;201;p28"/>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02" name="Google Shape;202;p2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E2233A55-02AB-8249-A962-550FCAE1C161}" type="datetime1">
              <a:rPr lang="en-US" smtClean="0"/>
              <a:t>7/14/25</a:t>
            </a:fld>
            <a:endParaRPr/>
          </a:p>
        </p:txBody>
      </p:sp>
      <p:sp>
        <p:nvSpPr>
          <p:cNvPr id="203" name="Google Shape;203;p28"/>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04" name="Google Shape;204;p28"/>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67739894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ontent 6X_R">
  <p:cSld name="Content 6X_R">
    <p:spTree>
      <p:nvGrpSpPr>
        <p:cNvPr id="1" name="Shape 205"/>
        <p:cNvGrpSpPr/>
        <p:nvPr/>
      </p:nvGrpSpPr>
      <p:grpSpPr>
        <a:xfrm>
          <a:off x="0" y="0"/>
          <a:ext cx="0" cy="0"/>
          <a:chOff x="0" y="0"/>
          <a:chExt cx="0" cy="0"/>
        </a:xfrm>
      </p:grpSpPr>
      <p:sp>
        <p:nvSpPr>
          <p:cNvPr id="206" name="Google Shape;206;p29"/>
          <p:cNvSpPr txBox="1">
            <a:spLocks noGrp="1"/>
          </p:cNvSpPr>
          <p:nvPr>
            <p:ph type="title"/>
          </p:nvPr>
        </p:nvSpPr>
        <p:spPr>
          <a:xfrm>
            <a:off x="457199"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07" name="Google Shape;207;p29"/>
          <p:cNvSpPr txBox="1">
            <a:spLocks noGrp="1"/>
          </p:cNvSpPr>
          <p:nvPr>
            <p:ph type="body" idx="1"/>
          </p:nvPr>
        </p:nvSpPr>
        <p:spPr>
          <a:xfrm>
            <a:off x="457199"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08" name="Google Shape;208;p29"/>
          <p:cNvSpPr>
            <a:spLocks noGrp="1"/>
          </p:cNvSpPr>
          <p:nvPr>
            <p:ph type="pic" idx="2"/>
          </p:nvPr>
        </p:nvSpPr>
        <p:spPr>
          <a:xfrm>
            <a:off x="7540292" y="0"/>
            <a:ext cx="2263200" cy="1966400"/>
          </a:xfrm>
          <a:prstGeom prst="rect">
            <a:avLst/>
          </a:prstGeom>
          <a:solidFill>
            <a:srgbClr val="BFBFBF">
              <a:alpha val="49800"/>
            </a:srgbClr>
          </a:solidFill>
          <a:ln>
            <a:noFill/>
          </a:ln>
        </p:spPr>
      </p:sp>
      <p:sp>
        <p:nvSpPr>
          <p:cNvPr id="209" name="Google Shape;209;p29"/>
          <p:cNvSpPr>
            <a:spLocks noGrp="1"/>
          </p:cNvSpPr>
          <p:nvPr>
            <p:ph type="pic" idx="3"/>
          </p:nvPr>
        </p:nvSpPr>
        <p:spPr>
          <a:xfrm>
            <a:off x="7540292" y="2072644"/>
            <a:ext cx="2263200" cy="1966400"/>
          </a:xfrm>
          <a:prstGeom prst="rect">
            <a:avLst/>
          </a:prstGeom>
          <a:solidFill>
            <a:srgbClr val="BFBFBF">
              <a:alpha val="49800"/>
            </a:srgbClr>
          </a:solidFill>
          <a:ln>
            <a:noFill/>
          </a:ln>
        </p:spPr>
      </p:sp>
      <p:sp>
        <p:nvSpPr>
          <p:cNvPr id="210" name="Google Shape;210;p29"/>
          <p:cNvSpPr>
            <a:spLocks noGrp="1"/>
          </p:cNvSpPr>
          <p:nvPr>
            <p:ph type="pic" idx="4"/>
          </p:nvPr>
        </p:nvSpPr>
        <p:spPr>
          <a:xfrm>
            <a:off x="7540292" y="4145288"/>
            <a:ext cx="2263200" cy="1966400"/>
          </a:xfrm>
          <a:prstGeom prst="rect">
            <a:avLst/>
          </a:prstGeom>
          <a:solidFill>
            <a:srgbClr val="BFBFBF">
              <a:alpha val="49800"/>
            </a:srgbClr>
          </a:solidFill>
          <a:ln>
            <a:noFill/>
          </a:ln>
        </p:spPr>
      </p:sp>
      <p:sp>
        <p:nvSpPr>
          <p:cNvPr id="211" name="Google Shape;211;p29"/>
          <p:cNvSpPr>
            <a:spLocks noGrp="1"/>
          </p:cNvSpPr>
          <p:nvPr>
            <p:ph type="pic" idx="5"/>
          </p:nvPr>
        </p:nvSpPr>
        <p:spPr>
          <a:xfrm>
            <a:off x="9928759" y="2072644"/>
            <a:ext cx="2263200" cy="1966400"/>
          </a:xfrm>
          <a:prstGeom prst="rect">
            <a:avLst/>
          </a:prstGeom>
          <a:solidFill>
            <a:srgbClr val="BFBFBF">
              <a:alpha val="49800"/>
            </a:srgbClr>
          </a:solidFill>
          <a:ln>
            <a:noFill/>
          </a:ln>
        </p:spPr>
      </p:sp>
      <p:sp>
        <p:nvSpPr>
          <p:cNvPr id="212" name="Google Shape;212;p29"/>
          <p:cNvSpPr/>
          <p:nvPr/>
        </p:nvSpPr>
        <p:spPr>
          <a:xfrm>
            <a:off x="11429306" y="6248401"/>
            <a:ext cx="220047" cy="232305"/>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33" tIns="45700" rIns="91433" bIns="45700" anchor="ctr" anchorCtr="0">
            <a:noAutofit/>
          </a:bodyPr>
          <a:lstStyle/>
          <a:p>
            <a:pPr marL="0" marR="0" lvl="0" indent="0" algn="l" rtl="0">
              <a:spcBef>
                <a:spcPts val="0"/>
              </a:spcBef>
              <a:spcAft>
                <a:spcPts val="0"/>
              </a:spcAft>
              <a:buNone/>
            </a:pPr>
            <a:endParaRPr sz="933">
              <a:solidFill>
                <a:schemeClr val="dk1"/>
              </a:solidFill>
              <a:latin typeface="Arial"/>
              <a:ea typeface="Arial"/>
              <a:cs typeface="Arial"/>
              <a:sym typeface="Arial"/>
            </a:endParaRPr>
          </a:p>
        </p:txBody>
      </p:sp>
      <p:sp>
        <p:nvSpPr>
          <p:cNvPr id="213" name="Google Shape;213;p29"/>
          <p:cNvSpPr>
            <a:spLocks noGrp="1"/>
          </p:cNvSpPr>
          <p:nvPr>
            <p:ph type="pic" idx="6"/>
          </p:nvPr>
        </p:nvSpPr>
        <p:spPr>
          <a:xfrm>
            <a:off x="9928759" y="0"/>
            <a:ext cx="2263200" cy="1966400"/>
          </a:xfrm>
          <a:prstGeom prst="rect">
            <a:avLst/>
          </a:prstGeom>
          <a:solidFill>
            <a:srgbClr val="BFBFBF">
              <a:alpha val="49800"/>
            </a:srgbClr>
          </a:solidFill>
          <a:ln>
            <a:noFill/>
          </a:ln>
        </p:spPr>
      </p:sp>
      <p:sp>
        <p:nvSpPr>
          <p:cNvPr id="214" name="Google Shape;214;p29"/>
          <p:cNvSpPr>
            <a:spLocks noGrp="1"/>
          </p:cNvSpPr>
          <p:nvPr>
            <p:ph type="pic" idx="7"/>
          </p:nvPr>
        </p:nvSpPr>
        <p:spPr>
          <a:xfrm>
            <a:off x="9928759" y="4145288"/>
            <a:ext cx="2263200" cy="1966400"/>
          </a:xfrm>
          <a:prstGeom prst="rect">
            <a:avLst/>
          </a:prstGeom>
          <a:solidFill>
            <a:srgbClr val="BFBFBF">
              <a:alpha val="49800"/>
            </a:srgbClr>
          </a:solidFill>
          <a:ln>
            <a:noFill/>
          </a:ln>
        </p:spPr>
      </p:sp>
      <p:sp>
        <p:nvSpPr>
          <p:cNvPr id="215" name="Google Shape;215;p29"/>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16" name="Google Shape;216;p29"/>
          <p:cNvGrpSpPr/>
          <p:nvPr/>
        </p:nvGrpSpPr>
        <p:grpSpPr>
          <a:xfrm>
            <a:off x="10557955" y="6320598"/>
            <a:ext cx="1404179" cy="315865"/>
            <a:chOff x="0" y="1299"/>
            <a:chExt cx="7680" cy="1728"/>
          </a:xfrm>
        </p:grpSpPr>
        <p:sp>
          <p:nvSpPr>
            <p:cNvPr id="217" name="Google Shape;217;p29"/>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18" name="Google Shape;218;p29"/>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19" name="Google Shape;219;p29"/>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72C63AB5-93E3-4246-8A55-1CA7CE315B9A}" type="datetime1">
              <a:rPr lang="en-US" smtClean="0"/>
              <a:t>7/14/25</a:t>
            </a:fld>
            <a:endParaRPr/>
          </a:p>
        </p:txBody>
      </p:sp>
      <p:sp>
        <p:nvSpPr>
          <p:cNvPr id="220" name="Google Shape;220;p29"/>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21" name="Google Shape;221;p29"/>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29232473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Content 1x_L">
  <p:cSld name="Content 1x_L">
    <p:spTree>
      <p:nvGrpSpPr>
        <p:cNvPr id="1" name="Shape 222"/>
        <p:cNvGrpSpPr/>
        <p:nvPr/>
      </p:nvGrpSpPr>
      <p:grpSpPr>
        <a:xfrm>
          <a:off x="0" y="0"/>
          <a:ext cx="0" cy="0"/>
          <a:chOff x="0" y="0"/>
          <a:chExt cx="0" cy="0"/>
        </a:xfrm>
      </p:grpSpPr>
      <p:sp>
        <p:nvSpPr>
          <p:cNvPr id="223" name="Google Shape;223;p30"/>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24" name="Google Shape;224;p30"/>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25" name="Google Shape;225;p30"/>
          <p:cNvSpPr>
            <a:spLocks noGrp="1"/>
          </p:cNvSpPr>
          <p:nvPr>
            <p:ph type="pic" idx="2"/>
          </p:nvPr>
        </p:nvSpPr>
        <p:spPr>
          <a:xfrm>
            <a:off x="0" y="0"/>
            <a:ext cx="4652000" cy="6111600"/>
          </a:xfrm>
          <a:prstGeom prst="rect">
            <a:avLst/>
          </a:prstGeom>
          <a:solidFill>
            <a:srgbClr val="BFBFBF">
              <a:alpha val="49800"/>
            </a:srgbClr>
          </a:solidFill>
          <a:ln>
            <a:noFill/>
          </a:ln>
        </p:spPr>
      </p:sp>
      <p:sp>
        <p:nvSpPr>
          <p:cNvPr id="226" name="Google Shape;226;p30"/>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27" name="Google Shape;227;p30"/>
          <p:cNvGrpSpPr/>
          <p:nvPr/>
        </p:nvGrpSpPr>
        <p:grpSpPr>
          <a:xfrm>
            <a:off x="10557955" y="6320598"/>
            <a:ext cx="1404179" cy="315865"/>
            <a:chOff x="0" y="1299"/>
            <a:chExt cx="7680" cy="1728"/>
          </a:xfrm>
        </p:grpSpPr>
        <p:sp>
          <p:nvSpPr>
            <p:cNvPr id="228" name="Google Shape;228;p30"/>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29" name="Google Shape;229;p30"/>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30" name="Google Shape;230;p30"/>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5D66414E-B79F-4A4D-AA95-04BD12E1A525}" type="datetime1">
              <a:rPr lang="en-US" smtClean="0"/>
              <a:t>7/14/25</a:t>
            </a:fld>
            <a:endParaRPr/>
          </a:p>
        </p:txBody>
      </p:sp>
      <p:sp>
        <p:nvSpPr>
          <p:cNvPr id="231" name="Google Shape;231;p30"/>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32" name="Google Shape;232;p30"/>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1884273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Content 2X_L">
  <p:cSld name="Content 2X_L">
    <p:spTree>
      <p:nvGrpSpPr>
        <p:cNvPr id="1" name="Shape 233"/>
        <p:cNvGrpSpPr/>
        <p:nvPr/>
      </p:nvGrpSpPr>
      <p:grpSpPr>
        <a:xfrm>
          <a:off x="0" y="0"/>
          <a:ext cx="0" cy="0"/>
          <a:chOff x="0" y="0"/>
          <a:chExt cx="0" cy="0"/>
        </a:xfrm>
      </p:grpSpPr>
      <p:sp>
        <p:nvSpPr>
          <p:cNvPr id="234" name="Google Shape;234;p31"/>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35" name="Google Shape;235;p31"/>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36" name="Google Shape;236;p31"/>
          <p:cNvSpPr>
            <a:spLocks noGrp="1"/>
          </p:cNvSpPr>
          <p:nvPr>
            <p:ph type="pic" idx="2"/>
          </p:nvPr>
        </p:nvSpPr>
        <p:spPr>
          <a:xfrm>
            <a:off x="0" y="0"/>
            <a:ext cx="4652000" cy="2993600"/>
          </a:xfrm>
          <a:prstGeom prst="rect">
            <a:avLst/>
          </a:prstGeom>
          <a:solidFill>
            <a:srgbClr val="BFBFBF">
              <a:alpha val="49800"/>
            </a:srgbClr>
          </a:solidFill>
          <a:ln>
            <a:noFill/>
          </a:ln>
        </p:spPr>
      </p:sp>
      <p:sp>
        <p:nvSpPr>
          <p:cNvPr id="237" name="Google Shape;237;p31"/>
          <p:cNvSpPr>
            <a:spLocks noGrp="1"/>
          </p:cNvSpPr>
          <p:nvPr>
            <p:ph type="pic" idx="3"/>
          </p:nvPr>
        </p:nvSpPr>
        <p:spPr>
          <a:xfrm>
            <a:off x="0" y="3118440"/>
            <a:ext cx="4652000" cy="2993600"/>
          </a:xfrm>
          <a:prstGeom prst="rect">
            <a:avLst/>
          </a:prstGeom>
          <a:solidFill>
            <a:srgbClr val="BFBFBF">
              <a:alpha val="49800"/>
            </a:srgbClr>
          </a:solidFill>
          <a:ln>
            <a:noFill/>
          </a:ln>
        </p:spPr>
      </p:sp>
      <p:sp>
        <p:nvSpPr>
          <p:cNvPr id="238" name="Google Shape;238;p31"/>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39" name="Google Shape;239;p31"/>
          <p:cNvGrpSpPr/>
          <p:nvPr/>
        </p:nvGrpSpPr>
        <p:grpSpPr>
          <a:xfrm>
            <a:off x="10557955" y="6320598"/>
            <a:ext cx="1404179" cy="315865"/>
            <a:chOff x="0" y="1299"/>
            <a:chExt cx="7680" cy="1728"/>
          </a:xfrm>
        </p:grpSpPr>
        <p:sp>
          <p:nvSpPr>
            <p:cNvPr id="240" name="Google Shape;240;p31"/>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41" name="Google Shape;241;p31"/>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42" name="Google Shape;242;p31"/>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9494627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Content 3X_L">
  <p:cSld name="Content 3X_L">
    <p:spTree>
      <p:nvGrpSpPr>
        <p:cNvPr id="1" name="Shape 243"/>
        <p:cNvGrpSpPr/>
        <p:nvPr/>
      </p:nvGrpSpPr>
      <p:grpSpPr>
        <a:xfrm>
          <a:off x="0" y="0"/>
          <a:ext cx="0" cy="0"/>
          <a:chOff x="0" y="0"/>
          <a:chExt cx="0" cy="0"/>
        </a:xfrm>
      </p:grpSpPr>
      <p:sp>
        <p:nvSpPr>
          <p:cNvPr id="244" name="Google Shape;244;p32"/>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45" name="Google Shape;245;p32"/>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46" name="Google Shape;246;p32"/>
          <p:cNvSpPr>
            <a:spLocks noGrp="1"/>
          </p:cNvSpPr>
          <p:nvPr>
            <p:ph type="pic" idx="2"/>
          </p:nvPr>
        </p:nvSpPr>
        <p:spPr>
          <a:xfrm>
            <a:off x="0" y="0"/>
            <a:ext cx="4652000" cy="1954000"/>
          </a:xfrm>
          <a:prstGeom prst="rect">
            <a:avLst/>
          </a:prstGeom>
          <a:solidFill>
            <a:srgbClr val="BFBFBF">
              <a:alpha val="49800"/>
            </a:srgbClr>
          </a:solidFill>
          <a:ln>
            <a:noFill/>
          </a:ln>
        </p:spPr>
      </p:sp>
      <p:sp>
        <p:nvSpPr>
          <p:cNvPr id="247" name="Google Shape;247;p32"/>
          <p:cNvSpPr>
            <a:spLocks noGrp="1"/>
          </p:cNvSpPr>
          <p:nvPr>
            <p:ph type="pic" idx="3"/>
          </p:nvPr>
        </p:nvSpPr>
        <p:spPr>
          <a:xfrm>
            <a:off x="0" y="2072644"/>
            <a:ext cx="4652000" cy="1954000"/>
          </a:xfrm>
          <a:prstGeom prst="rect">
            <a:avLst/>
          </a:prstGeom>
          <a:solidFill>
            <a:srgbClr val="BFBFBF">
              <a:alpha val="49800"/>
            </a:srgbClr>
          </a:solidFill>
          <a:ln>
            <a:noFill/>
          </a:ln>
        </p:spPr>
      </p:sp>
      <p:sp>
        <p:nvSpPr>
          <p:cNvPr id="248" name="Google Shape;248;p32"/>
          <p:cNvSpPr>
            <a:spLocks noGrp="1"/>
          </p:cNvSpPr>
          <p:nvPr>
            <p:ph type="pic" idx="4"/>
          </p:nvPr>
        </p:nvSpPr>
        <p:spPr>
          <a:xfrm>
            <a:off x="0" y="4145288"/>
            <a:ext cx="4652000" cy="1966400"/>
          </a:xfrm>
          <a:prstGeom prst="rect">
            <a:avLst/>
          </a:prstGeom>
          <a:solidFill>
            <a:srgbClr val="BFBFBF">
              <a:alpha val="49800"/>
            </a:srgbClr>
          </a:solidFill>
          <a:ln>
            <a:noFill/>
          </a:ln>
        </p:spPr>
      </p:sp>
      <p:sp>
        <p:nvSpPr>
          <p:cNvPr id="249" name="Google Shape;249;p32"/>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50" name="Google Shape;250;p32"/>
          <p:cNvGrpSpPr/>
          <p:nvPr/>
        </p:nvGrpSpPr>
        <p:grpSpPr>
          <a:xfrm>
            <a:off x="10557955" y="6320598"/>
            <a:ext cx="1404179" cy="315865"/>
            <a:chOff x="0" y="1299"/>
            <a:chExt cx="7680" cy="1728"/>
          </a:xfrm>
        </p:grpSpPr>
        <p:sp>
          <p:nvSpPr>
            <p:cNvPr id="251" name="Google Shape;251;p32"/>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52" name="Google Shape;252;p32"/>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53" name="Google Shape;253;p32"/>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7BC68EE9-C245-E144-A89D-E2AEAC58E9B4}" type="datetime1">
              <a:rPr lang="en-US" smtClean="0"/>
              <a:t>7/14/25</a:t>
            </a:fld>
            <a:endParaRPr/>
          </a:p>
        </p:txBody>
      </p:sp>
      <p:sp>
        <p:nvSpPr>
          <p:cNvPr id="254" name="Google Shape;254;p32"/>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55" name="Google Shape;255;p32"/>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7034662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Content 4X_L">
  <p:cSld name="Content 4X_L">
    <p:spTree>
      <p:nvGrpSpPr>
        <p:cNvPr id="1" name="Shape 256"/>
        <p:cNvGrpSpPr/>
        <p:nvPr/>
      </p:nvGrpSpPr>
      <p:grpSpPr>
        <a:xfrm>
          <a:off x="0" y="0"/>
          <a:ext cx="0" cy="0"/>
          <a:chOff x="0" y="0"/>
          <a:chExt cx="0" cy="0"/>
        </a:xfrm>
      </p:grpSpPr>
      <p:sp>
        <p:nvSpPr>
          <p:cNvPr id="257" name="Google Shape;257;p33"/>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58" name="Google Shape;258;p33"/>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59" name="Google Shape;259;p33"/>
          <p:cNvSpPr>
            <a:spLocks noGrp="1"/>
          </p:cNvSpPr>
          <p:nvPr>
            <p:ph type="pic" idx="2"/>
          </p:nvPr>
        </p:nvSpPr>
        <p:spPr>
          <a:xfrm>
            <a:off x="0" y="0"/>
            <a:ext cx="4652000" cy="1954000"/>
          </a:xfrm>
          <a:prstGeom prst="rect">
            <a:avLst/>
          </a:prstGeom>
          <a:solidFill>
            <a:srgbClr val="BFBFBF">
              <a:alpha val="49800"/>
            </a:srgbClr>
          </a:solidFill>
          <a:ln>
            <a:noFill/>
          </a:ln>
        </p:spPr>
      </p:sp>
      <p:sp>
        <p:nvSpPr>
          <p:cNvPr id="260" name="Google Shape;260;p33"/>
          <p:cNvSpPr>
            <a:spLocks noGrp="1"/>
          </p:cNvSpPr>
          <p:nvPr>
            <p:ph type="pic" idx="3"/>
          </p:nvPr>
        </p:nvSpPr>
        <p:spPr>
          <a:xfrm>
            <a:off x="0" y="2072644"/>
            <a:ext cx="2263200" cy="1954000"/>
          </a:xfrm>
          <a:prstGeom prst="rect">
            <a:avLst/>
          </a:prstGeom>
          <a:solidFill>
            <a:srgbClr val="BFBFBF">
              <a:alpha val="49800"/>
            </a:srgbClr>
          </a:solidFill>
          <a:ln>
            <a:noFill/>
          </a:ln>
        </p:spPr>
      </p:sp>
      <p:sp>
        <p:nvSpPr>
          <p:cNvPr id="261" name="Google Shape;261;p33"/>
          <p:cNvSpPr>
            <a:spLocks noGrp="1"/>
          </p:cNvSpPr>
          <p:nvPr>
            <p:ph type="pic" idx="4"/>
          </p:nvPr>
        </p:nvSpPr>
        <p:spPr>
          <a:xfrm>
            <a:off x="0" y="4145288"/>
            <a:ext cx="4652000" cy="1966400"/>
          </a:xfrm>
          <a:prstGeom prst="rect">
            <a:avLst/>
          </a:prstGeom>
          <a:solidFill>
            <a:srgbClr val="BFBFBF">
              <a:alpha val="49800"/>
            </a:srgbClr>
          </a:solidFill>
          <a:ln>
            <a:noFill/>
          </a:ln>
        </p:spPr>
      </p:sp>
      <p:sp>
        <p:nvSpPr>
          <p:cNvPr id="262" name="Google Shape;262;p33"/>
          <p:cNvSpPr>
            <a:spLocks noGrp="1"/>
          </p:cNvSpPr>
          <p:nvPr>
            <p:ph type="pic" idx="5"/>
          </p:nvPr>
        </p:nvSpPr>
        <p:spPr>
          <a:xfrm>
            <a:off x="2388467" y="2072644"/>
            <a:ext cx="2263200" cy="1954000"/>
          </a:xfrm>
          <a:prstGeom prst="rect">
            <a:avLst/>
          </a:prstGeom>
          <a:solidFill>
            <a:srgbClr val="BFBFBF">
              <a:alpha val="49800"/>
            </a:srgbClr>
          </a:solidFill>
          <a:ln>
            <a:noFill/>
          </a:ln>
        </p:spPr>
      </p:sp>
      <p:sp>
        <p:nvSpPr>
          <p:cNvPr id="263" name="Google Shape;263;p33"/>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64" name="Google Shape;264;p33"/>
          <p:cNvGrpSpPr/>
          <p:nvPr/>
        </p:nvGrpSpPr>
        <p:grpSpPr>
          <a:xfrm>
            <a:off x="10557955" y="6320598"/>
            <a:ext cx="1404179" cy="315865"/>
            <a:chOff x="0" y="1299"/>
            <a:chExt cx="7680" cy="1728"/>
          </a:xfrm>
        </p:grpSpPr>
        <p:sp>
          <p:nvSpPr>
            <p:cNvPr id="265" name="Google Shape;265;p33"/>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66" name="Google Shape;266;p33"/>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67" name="Google Shape;267;p33"/>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C2695149-657C-B94E-AB9E-FDCBD40F55C4}" type="datetime1">
              <a:rPr lang="en-US" smtClean="0"/>
              <a:t>7/14/25</a:t>
            </a:fld>
            <a:endParaRPr/>
          </a:p>
        </p:txBody>
      </p:sp>
      <p:sp>
        <p:nvSpPr>
          <p:cNvPr id="268" name="Google Shape;268;p33"/>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69" name="Google Shape;269;p33"/>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7646921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Content 5X_L">
  <p:cSld name="Content 5X_L">
    <p:spTree>
      <p:nvGrpSpPr>
        <p:cNvPr id="1" name="Shape 270"/>
        <p:cNvGrpSpPr/>
        <p:nvPr/>
      </p:nvGrpSpPr>
      <p:grpSpPr>
        <a:xfrm>
          <a:off x="0" y="0"/>
          <a:ext cx="0" cy="0"/>
          <a:chOff x="0" y="0"/>
          <a:chExt cx="0" cy="0"/>
        </a:xfrm>
      </p:grpSpPr>
      <p:sp>
        <p:nvSpPr>
          <p:cNvPr id="271" name="Google Shape;271;p34"/>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72" name="Google Shape;272;p34"/>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73" name="Google Shape;273;p34"/>
          <p:cNvSpPr>
            <a:spLocks noGrp="1"/>
          </p:cNvSpPr>
          <p:nvPr>
            <p:ph type="pic" idx="2"/>
          </p:nvPr>
        </p:nvSpPr>
        <p:spPr>
          <a:xfrm>
            <a:off x="0" y="0"/>
            <a:ext cx="2263200" cy="1966400"/>
          </a:xfrm>
          <a:prstGeom prst="rect">
            <a:avLst/>
          </a:prstGeom>
          <a:solidFill>
            <a:srgbClr val="BFBFBF">
              <a:alpha val="49800"/>
            </a:srgbClr>
          </a:solidFill>
          <a:ln>
            <a:noFill/>
          </a:ln>
        </p:spPr>
      </p:sp>
      <p:sp>
        <p:nvSpPr>
          <p:cNvPr id="274" name="Google Shape;274;p34"/>
          <p:cNvSpPr>
            <a:spLocks noGrp="1"/>
          </p:cNvSpPr>
          <p:nvPr>
            <p:ph type="pic" idx="3"/>
          </p:nvPr>
        </p:nvSpPr>
        <p:spPr>
          <a:xfrm>
            <a:off x="0" y="2072644"/>
            <a:ext cx="4652000" cy="1966400"/>
          </a:xfrm>
          <a:prstGeom prst="rect">
            <a:avLst/>
          </a:prstGeom>
          <a:solidFill>
            <a:srgbClr val="BFBFBF">
              <a:alpha val="49800"/>
            </a:srgbClr>
          </a:solidFill>
          <a:ln>
            <a:noFill/>
          </a:ln>
        </p:spPr>
      </p:sp>
      <p:sp>
        <p:nvSpPr>
          <p:cNvPr id="275" name="Google Shape;275;p34"/>
          <p:cNvSpPr>
            <a:spLocks noGrp="1"/>
          </p:cNvSpPr>
          <p:nvPr>
            <p:ph type="pic" idx="4"/>
          </p:nvPr>
        </p:nvSpPr>
        <p:spPr>
          <a:xfrm>
            <a:off x="0" y="4145288"/>
            <a:ext cx="2263200" cy="1966400"/>
          </a:xfrm>
          <a:prstGeom prst="rect">
            <a:avLst/>
          </a:prstGeom>
          <a:solidFill>
            <a:srgbClr val="BFBFBF">
              <a:alpha val="49800"/>
            </a:srgbClr>
          </a:solidFill>
          <a:ln>
            <a:noFill/>
          </a:ln>
        </p:spPr>
      </p:sp>
      <p:sp>
        <p:nvSpPr>
          <p:cNvPr id="276" name="Google Shape;276;p34"/>
          <p:cNvSpPr/>
          <p:nvPr/>
        </p:nvSpPr>
        <p:spPr>
          <a:xfrm>
            <a:off x="11429306" y="6248401"/>
            <a:ext cx="220047" cy="232305"/>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33" tIns="45700" rIns="91433" bIns="45700" anchor="ctr" anchorCtr="0">
            <a:noAutofit/>
          </a:bodyPr>
          <a:lstStyle/>
          <a:p>
            <a:pPr marL="0" marR="0" lvl="0" indent="0" algn="l" rtl="0">
              <a:spcBef>
                <a:spcPts val="0"/>
              </a:spcBef>
              <a:spcAft>
                <a:spcPts val="0"/>
              </a:spcAft>
              <a:buNone/>
            </a:pPr>
            <a:endParaRPr sz="933">
              <a:solidFill>
                <a:schemeClr val="dk1"/>
              </a:solidFill>
              <a:latin typeface="Arial"/>
              <a:ea typeface="Arial"/>
              <a:cs typeface="Arial"/>
              <a:sym typeface="Arial"/>
            </a:endParaRPr>
          </a:p>
        </p:txBody>
      </p:sp>
      <p:sp>
        <p:nvSpPr>
          <p:cNvPr id="277" name="Google Shape;277;p34"/>
          <p:cNvSpPr>
            <a:spLocks noGrp="1"/>
          </p:cNvSpPr>
          <p:nvPr>
            <p:ph type="pic" idx="5"/>
          </p:nvPr>
        </p:nvSpPr>
        <p:spPr>
          <a:xfrm>
            <a:off x="2388467" y="0"/>
            <a:ext cx="2263200" cy="1966400"/>
          </a:xfrm>
          <a:prstGeom prst="rect">
            <a:avLst/>
          </a:prstGeom>
          <a:solidFill>
            <a:srgbClr val="BFBFBF">
              <a:alpha val="49800"/>
            </a:srgbClr>
          </a:solidFill>
          <a:ln>
            <a:noFill/>
          </a:ln>
        </p:spPr>
      </p:sp>
      <p:sp>
        <p:nvSpPr>
          <p:cNvPr id="278" name="Google Shape;278;p34"/>
          <p:cNvSpPr>
            <a:spLocks noGrp="1"/>
          </p:cNvSpPr>
          <p:nvPr>
            <p:ph type="pic" idx="6"/>
          </p:nvPr>
        </p:nvSpPr>
        <p:spPr>
          <a:xfrm>
            <a:off x="2388467" y="4145288"/>
            <a:ext cx="2263200" cy="1966400"/>
          </a:xfrm>
          <a:prstGeom prst="rect">
            <a:avLst/>
          </a:prstGeom>
          <a:solidFill>
            <a:srgbClr val="BFBFBF">
              <a:alpha val="49800"/>
            </a:srgbClr>
          </a:solidFill>
          <a:ln>
            <a:noFill/>
          </a:ln>
        </p:spPr>
      </p:sp>
      <p:sp>
        <p:nvSpPr>
          <p:cNvPr id="279" name="Google Shape;279;p34"/>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80" name="Google Shape;280;p34"/>
          <p:cNvGrpSpPr/>
          <p:nvPr/>
        </p:nvGrpSpPr>
        <p:grpSpPr>
          <a:xfrm>
            <a:off x="10557955" y="6320598"/>
            <a:ext cx="1404179" cy="315865"/>
            <a:chOff x="0" y="1299"/>
            <a:chExt cx="7680" cy="1728"/>
          </a:xfrm>
        </p:grpSpPr>
        <p:sp>
          <p:nvSpPr>
            <p:cNvPr id="281" name="Google Shape;281;p34"/>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82" name="Google Shape;282;p34"/>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83" name="Google Shape;283;p34"/>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DB169298-721F-2D41-839C-59E0C8072CCA}" type="datetime1">
              <a:rPr lang="en-US" smtClean="0"/>
              <a:t>7/14/25</a:t>
            </a:fld>
            <a:endParaRPr/>
          </a:p>
        </p:txBody>
      </p:sp>
      <p:sp>
        <p:nvSpPr>
          <p:cNvPr id="284" name="Google Shape;284;p34"/>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85" name="Google Shape;285;p34"/>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9288936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Content 6X_L">
  <p:cSld name="Content 6X_L">
    <p:spTree>
      <p:nvGrpSpPr>
        <p:cNvPr id="1" name="Shape 286"/>
        <p:cNvGrpSpPr/>
        <p:nvPr/>
      </p:nvGrpSpPr>
      <p:grpSpPr>
        <a:xfrm>
          <a:off x="0" y="0"/>
          <a:ext cx="0" cy="0"/>
          <a:chOff x="0" y="0"/>
          <a:chExt cx="0" cy="0"/>
        </a:xfrm>
      </p:grpSpPr>
      <p:sp>
        <p:nvSpPr>
          <p:cNvPr id="287" name="Google Shape;287;p35"/>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88" name="Google Shape;288;p35"/>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89" name="Google Shape;289;p35"/>
          <p:cNvSpPr>
            <a:spLocks noGrp="1"/>
          </p:cNvSpPr>
          <p:nvPr>
            <p:ph type="pic" idx="2"/>
          </p:nvPr>
        </p:nvSpPr>
        <p:spPr>
          <a:xfrm>
            <a:off x="0" y="0"/>
            <a:ext cx="2263200" cy="1966400"/>
          </a:xfrm>
          <a:prstGeom prst="rect">
            <a:avLst/>
          </a:prstGeom>
          <a:solidFill>
            <a:srgbClr val="BFBFBF">
              <a:alpha val="49800"/>
            </a:srgbClr>
          </a:solidFill>
          <a:ln>
            <a:noFill/>
          </a:ln>
        </p:spPr>
      </p:sp>
      <p:sp>
        <p:nvSpPr>
          <p:cNvPr id="290" name="Google Shape;290;p35"/>
          <p:cNvSpPr>
            <a:spLocks noGrp="1"/>
          </p:cNvSpPr>
          <p:nvPr>
            <p:ph type="pic" idx="3"/>
          </p:nvPr>
        </p:nvSpPr>
        <p:spPr>
          <a:xfrm>
            <a:off x="0" y="2072644"/>
            <a:ext cx="2263200" cy="1966400"/>
          </a:xfrm>
          <a:prstGeom prst="rect">
            <a:avLst/>
          </a:prstGeom>
          <a:solidFill>
            <a:srgbClr val="BFBFBF">
              <a:alpha val="49800"/>
            </a:srgbClr>
          </a:solidFill>
          <a:ln>
            <a:noFill/>
          </a:ln>
        </p:spPr>
      </p:sp>
      <p:sp>
        <p:nvSpPr>
          <p:cNvPr id="291" name="Google Shape;291;p35"/>
          <p:cNvSpPr>
            <a:spLocks noGrp="1"/>
          </p:cNvSpPr>
          <p:nvPr>
            <p:ph type="pic" idx="4"/>
          </p:nvPr>
        </p:nvSpPr>
        <p:spPr>
          <a:xfrm>
            <a:off x="0" y="4145288"/>
            <a:ext cx="2263200" cy="1966400"/>
          </a:xfrm>
          <a:prstGeom prst="rect">
            <a:avLst/>
          </a:prstGeom>
          <a:solidFill>
            <a:srgbClr val="BFBFBF">
              <a:alpha val="49800"/>
            </a:srgbClr>
          </a:solidFill>
          <a:ln>
            <a:noFill/>
          </a:ln>
        </p:spPr>
      </p:sp>
      <p:sp>
        <p:nvSpPr>
          <p:cNvPr id="292" name="Google Shape;292;p35"/>
          <p:cNvSpPr>
            <a:spLocks noGrp="1"/>
          </p:cNvSpPr>
          <p:nvPr>
            <p:ph type="pic" idx="5"/>
          </p:nvPr>
        </p:nvSpPr>
        <p:spPr>
          <a:xfrm>
            <a:off x="2388467" y="2072644"/>
            <a:ext cx="2263200" cy="1966400"/>
          </a:xfrm>
          <a:prstGeom prst="rect">
            <a:avLst/>
          </a:prstGeom>
          <a:solidFill>
            <a:srgbClr val="BFBFBF">
              <a:alpha val="49800"/>
            </a:srgbClr>
          </a:solidFill>
          <a:ln>
            <a:noFill/>
          </a:ln>
        </p:spPr>
      </p:sp>
      <p:sp>
        <p:nvSpPr>
          <p:cNvPr id="293" name="Google Shape;293;p35"/>
          <p:cNvSpPr/>
          <p:nvPr/>
        </p:nvSpPr>
        <p:spPr>
          <a:xfrm>
            <a:off x="11429306" y="6248401"/>
            <a:ext cx="220047" cy="232305"/>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33" tIns="45700" rIns="91433" bIns="45700" anchor="ctr" anchorCtr="0">
            <a:noAutofit/>
          </a:bodyPr>
          <a:lstStyle/>
          <a:p>
            <a:pPr marL="0" marR="0" lvl="0" indent="0" algn="l" rtl="0">
              <a:spcBef>
                <a:spcPts val="0"/>
              </a:spcBef>
              <a:spcAft>
                <a:spcPts val="0"/>
              </a:spcAft>
              <a:buNone/>
            </a:pPr>
            <a:endParaRPr sz="933">
              <a:solidFill>
                <a:schemeClr val="dk1"/>
              </a:solidFill>
              <a:latin typeface="Arial"/>
              <a:ea typeface="Arial"/>
              <a:cs typeface="Arial"/>
              <a:sym typeface="Arial"/>
            </a:endParaRPr>
          </a:p>
        </p:txBody>
      </p:sp>
      <p:sp>
        <p:nvSpPr>
          <p:cNvPr id="294" name="Google Shape;294;p35"/>
          <p:cNvSpPr>
            <a:spLocks noGrp="1"/>
          </p:cNvSpPr>
          <p:nvPr>
            <p:ph type="pic" idx="6"/>
          </p:nvPr>
        </p:nvSpPr>
        <p:spPr>
          <a:xfrm>
            <a:off x="2388467" y="0"/>
            <a:ext cx="2263200" cy="1966400"/>
          </a:xfrm>
          <a:prstGeom prst="rect">
            <a:avLst/>
          </a:prstGeom>
          <a:solidFill>
            <a:srgbClr val="BFBFBF">
              <a:alpha val="49800"/>
            </a:srgbClr>
          </a:solidFill>
          <a:ln>
            <a:noFill/>
          </a:ln>
        </p:spPr>
      </p:sp>
      <p:sp>
        <p:nvSpPr>
          <p:cNvPr id="295" name="Google Shape;295;p35"/>
          <p:cNvSpPr>
            <a:spLocks noGrp="1"/>
          </p:cNvSpPr>
          <p:nvPr>
            <p:ph type="pic" idx="7"/>
          </p:nvPr>
        </p:nvSpPr>
        <p:spPr>
          <a:xfrm>
            <a:off x="2388467" y="4145288"/>
            <a:ext cx="2263200" cy="1966400"/>
          </a:xfrm>
          <a:prstGeom prst="rect">
            <a:avLst/>
          </a:prstGeom>
          <a:solidFill>
            <a:srgbClr val="BFBFBF">
              <a:alpha val="49800"/>
            </a:srgbClr>
          </a:solidFill>
          <a:ln>
            <a:noFill/>
          </a:ln>
        </p:spPr>
      </p:sp>
      <p:sp>
        <p:nvSpPr>
          <p:cNvPr id="296" name="Google Shape;296;p35"/>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97" name="Google Shape;297;p35"/>
          <p:cNvGrpSpPr/>
          <p:nvPr/>
        </p:nvGrpSpPr>
        <p:grpSpPr>
          <a:xfrm>
            <a:off x="10557955" y="6320598"/>
            <a:ext cx="1404179" cy="315865"/>
            <a:chOff x="0" y="1299"/>
            <a:chExt cx="7680" cy="1728"/>
          </a:xfrm>
        </p:grpSpPr>
        <p:sp>
          <p:nvSpPr>
            <p:cNvPr id="298" name="Google Shape;298;p35"/>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99" name="Google Shape;299;p35"/>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300" name="Google Shape;300;p35"/>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F71138B-2979-2B48-A09E-6E80C570DB76}" type="datetime1">
              <a:rPr lang="en-US" smtClean="0"/>
              <a:t>7/14/25</a:t>
            </a:fld>
            <a:endParaRPr/>
          </a:p>
        </p:txBody>
      </p:sp>
      <p:sp>
        <p:nvSpPr>
          <p:cNvPr id="301" name="Google Shape;301;p35"/>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02" name="Google Shape;302;p35"/>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0046839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Photo: Full Screen Photo">
  <p:cSld name="Photo: Full Screen Photo">
    <p:bg>
      <p:bgPr>
        <a:solidFill>
          <a:srgbClr val="FFFFFF"/>
        </a:solidFill>
        <a:effectLst/>
      </p:bgPr>
    </p:bg>
    <p:spTree>
      <p:nvGrpSpPr>
        <p:cNvPr id="1" name="Shape 303"/>
        <p:cNvGrpSpPr/>
        <p:nvPr/>
      </p:nvGrpSpPr>
      <p:grpSpPr>
        <a:xfrm>
          <a:off x="0" y="0"/>
          <a:ext cx="0" cy="0"/>
          <a:chOff x="0" y="0"/>
          <a:chExt cx="0" cy="0"/>
        </a:xfrm>
      </p:grpSpPr>
      <p:sp>
        <p:nvSpPr>
          <p:cNvPr id="304" name="Google Shape;304;p36"/>
          <p:cNvSpPr>
            <a:spLocks noGrp="1"/>
          </p:cNvSpPr>
          <p:nvPr>
            <p:ph type="pic" idx="2"/>
          </p:nvPr>
        </p:nvSpPr>
        <p:spPr>
          <a:xfrm>
            <a:off x="-3048" y="0"/>
            <a:ext cx="12198000" cy="6858000"/>
          </a:xfrm>
          <a:prstGeom prst="rect">
            <a:avLst/>
          </a:prstGeom>
          <a:solidFill>
            <a:srgbClr val="DCDCDC">
              <a:alpha val="49800"/>
            </a:srgbClr>
          </a:solidFill>
          <a:ln>
            <a:noFill/>
          </a:ln>
        </p:spPr>
      </p:sp>
      <p:sp>
        <p:nvSpPr>
          <p:cNvPr id="305" name="Google Shape;305;p36"/>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6143661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Blank + Bar">
  <p:cSld name="Blank + Bar">
    <p:spTree>
      <p:nvGrpSpPr>
        <p:cNvPr id="1" name="Shape 306"/>
        <p:cNvGrpSpPr/>
        <p:nvPr/>
      </p:nvGrpSpPr>
      <p:grpSpPr>
        <a:xfrm>
          <a:off x="0" y="0"/>
          <a:ext cx="0" cy="0"/>
          <a:chOff x="0" y="0"/>
          <a:chExt cx="0" cy="0"/>
        </a:xfrm>
      </p:grpSpPr>
      <p:sp>
        <p:nvSpPr>
          <p:cNvPr id="307" name="Google Shape;307;p37"/>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308" name="Google Shape;308;p37"/>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7201286A-16F6-7E47-B513-D467C7BAC5E9}" type="datetime1">
              <a:rPr lang="en-US" smtClean="0"/>
              <a:t>7/14/25</a:t>
            </a:fld>
            <a:endParaRPr/>
          </a:p>
        </p:txBody>
      </p:sp>
      <p:sp>
        <p:nvSpPr>
          <p:cNvPr id="309" name="Google Shape;309;p37"/>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10" name="Google Shape;310;p37"/>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311" name="Google Shape;311;p37"/>
          <p:cNvGrpSpPr/>
          <p:nvPr/>
        </p:nvGrpSpPr>
        <p:grpSpPr>
          <a:xfrm>
            <a:off x="10557955" y="6320598"/>
            <a:ext cx="1404179" cy="315865"/>
            <a:chOff x="0" y="1299"/>
            <a:chExt cx="7680" cy="1728"/>
          </a:xfrm>
        </p:grpSpPr>
        <p:sp>
          <p:nvSpPr>
            <p:cNvPr id="312" name="Google Shape;312;p37"/>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13" name="Google Shape;313;p37"/>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Tree>
    <p:extLst>
      <p:ext uri="{BB962C8B-B14F-4D97-AF65-F5344CB8AC3E}">
        <p14:creationId xmlns:p14="http://schemas.microsoft.com/office/powerpoint/2010/main" val="322294233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Content, Photo L">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5C7307B-043D-4B98-899E-9133B9F1219F}"/>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D61CC106-579D-4E1D-BB51-B1482A571F2C}"/>
              </a:ext>
            </a:extLst>
          </p:cNvPr>
          <p:cNvSpPr>
            <a:spLocks noGrp="1"/>
          </p:cNvSpPr>
          <p:nvPr>
            <p:ph type="title" hasCustomPrompt="1"/>
          </p:nvPr>
        </p:nvSpPr>
        <p:spPr>
          <a:xfrm>
            <a:off x="6304547" y="228601"/>
            <a:ext cx="5430253" cy="1123761"/>
          </a:xfrm>
        </p:spPr>
        <p:txBody>
          <a:bodyPr>
            <a:normAutofit/>
          </a:bodyPr>
          <a:lstStyle>
            <a:lvl1pPr>
              <a:defRPr sz="3600"/>
            </a:lvl1pPr>
          </a:lstStyle>
          <a:p>
            <a:r>
              <a:rPr lang="en-US" dirty="0"/>
              <a:t>Title</a:t>
            </a:r>
          </a:p>
        </p:txBody>
      </p:sp>
      <p:grpSp>
        <p:nvGrpSpPr>
          <p:cNvPr id="21" name="UTK Horiz_R">
            <a:extLst>
              <a:ext uri="{FF2B5EF4-FFF2-40B4-BE49-F238E27FC236}">
                <a16:creationId xmlns:a16="http://schemas.microsoft.com/office/drawing/2014/main" id="{2991031E-C7AE-4493-8C96-C3151DB3E1A2}"/>
              </a:ext>
            </a:extLst>
          </p:cNvPr>
          <p:cNvGrpSpPr>
            <a:grpSpLocks noChangeAspect="1"/>
          </p:cNvGrpSpPr>
          <p:nvPr/>
        </p:nvGrpSpPr>
        <p:grpSpPr bwMode="auto">
          <a:xfrm>
            <a:off x="10557955" y="6320597"/>
            <a:ext cx="1404165" cy="315023"/>
            <a:chOff x="0" y="1299"/>
            <a:chExt cx="7680" cy="1723"/>
          </a:xfrm>
        </p:grpSpPr>
        <p:sp>
          <p:nvSpPr>
            <p:cNvPr id="23" name="T fill" hidden="1">
              <a:extLst>
                <a:ext uri="{FF2B5EF4-FFF2-40B4-BE49-F238E27FC236}">
                  <a16:creationId xmlns:a16="http://schemas.microsoft.com/office/drawing/2014/main" id="{5E766D9E-C355-4F23-9497-1EE06D978A5C}"/>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ype">
              <a:extLst>
                <a:ext uri="{FF2B5EF4-FFF2-40B4-BE49-F238E27FC236}">
                  <a16:creationId xmlns:a16="http://schemas.microsoft.com/office/drawing/2014/main" id="{C5877A75-DC2C-43D1-9483-770B0C260E00}"/>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Power T">
              <a:extLst>
                <a:ext uri="{FF2B5EF4-FFF2-40B4-BE49-F238E27FC236}">
                  <a16:creationId xmlns:a16="http://schemas.microsoft.com/office/drawing/2014/main" id="{15A6F2AE-744A-4D21-AD09-13F9F14CD3E1}"/>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7" name="Content Placeholder 26">
            <a:extLst>
              <a:ext uri="{FF2B5EF4-FFF2-40B4-BE49-F238E27FC236}">
                <a16:creationId xmlns:a16="http://schemas.microsoft.com/office/drawing/2014/main" id="{FEE59F0B-09B7-492D-83C1-6FBDA0B8D1D2}"/>
              </a:ext>
            </a:extLst>
          </p:cNvPr>
          <p:cNvSpPr>
            <a:spLocks noGrp="1"/>
          </p:cNvSpPr>
          <p:nvPr>
            <p:ph sz="quarter" idx="13"/>
          </p:nvPr>
        </p:nvSpPr>
        <p:spPr>
          <a:xfrm>
            <a:off x="6304547" y="1825625"/>
            <a:ext cx="5430253" cy="4057463"/>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Picture Placeholder 7">
            <a:extLst>
              <a:ext uri="{FF2B5EF4-FFF2-40B4-BE49-F238E27FC236}">
                <a16:creationId xmlns:a16="http://schemas.microsoft.com/office/drawing/2014/main" id="{CC121225-E67C-437E-834A-25CD1B32DE5C}"/>
              </a:ext>
            </a:extLst>
          </p:cNvPr>
          <p:cNvSpPr>
            <a:spLocks noGrp="1"/>
          </p:cNvSpPr>
          <p:nvPr>
            <p:ph type="pic" sz="quarter" idx="14"/>
          </p:nvPr>
        </p:nvSpPr>
        <p:spPr>
          <a:xfrm>
            <a:off x="0" y="0"/>
            <a:ext cx="6096000" cy="6111689"/>
          </a:xfrm>
          <a:solidFill>
            <a:srgbClr val="BFBFBF">
              <a:alpha val="49804"/>
            </a:srgbClr>
          </a:solidFill>
          <a:ln w="28575">
            <a:noFill/>
          </a:ln>
        </p:spPr>
        <p:txBody>
          <a:bodyPr vert="horz" lIns="0" tIns="0" rIns="0" bIns="0" rtlCol="0" anchor="ctr">
            <a:normAutofit/>
          </a:bodyPr>
          <a:lstStyle>
            <a:lvl1pPr marL="0" indent="0" algn="ctr">
              <a:buNone/>
              <a:defRPr lang="en-US"/>
            </a:lvl1pPr>
          </a:lstStyle>
          <a:p>
            <a:pPr marL="228600" lvl="0" indent="-228600" algn="ctr"/>
            <a:r>
              <a:rPr lang="en-US"/>
              <a:t>Click icon to add picture</a:t>
            </a:r>
            <a:endParaRPr lang="en-US" dirty="0"/>
          </a:p>
        </p:txBody>
      </p:sp>
      <p:sp>
        <p:nvSpPr>
          <p:cNvPr id="13" name="Date Placeholder 4">
            <a:extLst>
              <a:ext uri="{FF2B5EF4-FFF2-40B4-BE49-F238E27FC236}">
                <a16:creationId xmlns:a16="http://schemas.microsoft.com/office/drawing/2014/main" id="{7D760A07-345B-40F2-B8C0-6C66BB4CAB21}"/>
              </a:ext>
            </a:extLst>
          </p:cNvPr>
          <p:cNvSpPr>
            <a:spLocks noGrp="1"/>
          </p:cNvSpPr>
          <p:nvPr>
            <p:ph type="dt" sz="half" idx="10"/>
          </p:nvPr>
        </p:nvSpPr>
        <p:spPr>
          <a:xfrm>
            <a:off x="-1221327" y="6484845"/>
            <a:ext cx="431800" cy="365125"/>
          </a:xfrm>
        </p:spPr>
        <p:txBody>
          <a:bodyPr/>
          <a:lstStyle/>
          <a:p>
            <a:fld id="{1EAAC843-E1CC-4F45-9950-5D9504CB09A8}" type="datetime1">
              <a:rPr lang="en-US" smtClean="0"/>
              <a:t>7/14/25</a:t>
            </a:fld>
            <a:endParaRPr lang="en-US" dirty="0"/>
          </a:p>
        </p:txBody>
      </p:sp>
      <p:sp>
        <p:nvSpPr>
          <p:cNvPr id="14" name="Footer Placeholder 5">
            <a:extLst>
              <a:ext uri="{FF2B5EF4-FFF2-40B4-BE49-F238E27FC236}">
                <a16:creationId xmlns:a16="http://schemas.microsoft.com/office/drawing/2014/main" id="{17B40D33-171A-4D6F-AC92-C54E722F5A69}"/>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5" name="Slide Number Placeholder 6">
            <a:extLst>
              <a:ext uri="{FF2B5EF4-FFF2-40B4-BE49-F238E27FC236}">
                <a16:creationId xmlns:a16="http://schemas.microsoft.com/office/drawing/2014/main" id="{FAB2FE1A-CC7E-4520-92C6-384EC2F09BA1}"/>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3325776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Icon + Callout">
  <p:cSld name="Icon + Callout">
    <p:spTree>
      <p:nvGrpSpPr>
        <p:cNvPr id="1" name="Shape 314"/>
        <p:cNvGrpSpPr/>
        <p:nvPr/>
      </p:nvGrpSpPr>
      <p:grpSpPr>
        <a:xfrm>
          <a:off x="0" y="0"/>
          <a:ext cx="0" cy="0"/>
          <a:chOff x="0" y="0"/>
          <a:chExt cx="0" cy="0"/>
        </a:xfrm>
      </p:grpSpPr>
      <p:sp>
        <p:nvSpPr>
          <p:cNvPr id="315" name="Google Shape;315;p38"/>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316" name="Google Shape;316;p3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BEBF6302-6480-824C-8BAB-F000C9308308}" type="datetime1">
              <a:rPr lang="en-US" smtClean="0"/>
              <a:t>7/14/25</a:t>
            </a:fld>
            <a:endParaRPr/>
          </a:p>
        </p:txBody>
      </p:sp>
      <p:sp>
        <p:nvSpPr>
          <p:cNvPr id="317" name="Google Shape;317;p38"/>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18" name="Google Shape;318;p38"/>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319" name="Google Shape;319;p38"/>
          <p:cNvGrpSpPr/>
          <p:nvPr/>
        </p:nvGrpSpPr>
        <p:grpSpPr>
          <a:xfrm>
            <a:off x="10557955" y="6320598"/>
            <a:ext cx="1404179" cy="315865"/>
            <a:chOff x="0" y="1299"/>
            <a:chExt cx="7680" cy="1728"/>
          </a:xfrm>
        </p:grpSpPr>
        <p:sp>
          <p:nvSpPr>
            <p:cNvPr id="320" name="Google Shape;320;p38"/>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21" name="Google Shape;321;p38"/>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cxnSp>
        <p:nvCxnSpPr>
          <p:cNvPr id="322" name="Google Shape;322;p38"/>
          <p:cNvCxnSpPr/>
          <p:nvPr/>
        </p:nvCxnSpPr>
        <p:spPr>
          <a:xfrm rot="10800000">
            <a:off x="3754967" y="1777729"/>
            <a:ext cx="0" cy="2640800"/>
          </a:xfrm>
          <a:prstGeom prst="straightConnector1">
            <a:avLst/>
          </a:prstGeom>
          <a:noFill/>
          <a:ln w="25400" cap="flat" cmpd="sng">
            <a:solidFill>
              <a:schemeClr val="accent1"/>
            </a:solidFill>
            <a:prstDash val="solid"/>
            <a:miter lim="400000"/>
            <a:headEnd type="none" w="sm" len="sm"/>
            <a:tailEnd type="none" w="sm" len="sm"/>
          </a:ln>
        </p:spPr>
      </p:cxnSp>
      <p:sp>
        <p:nvSpPr>
          <p:cNvPr id="323" name="Google Shape;323;p38"/>
          <p:cNvSpPr txBox="1">
            <a:spLocks noGrp="1"/>
          </p:cNvSpPr>
          <p:nvPr>
            <p:ph type="body" idx="1"/>
          </p:nvPr>
        </p:nvSpPr>
        <p:spPr>
          <a:xfrm>
            <a:off x="4255623" y="2288927"/>
            <a:ext cx="6117200" cy="1611200"/>
          </a:xfrm>
          <a:prstGeom prst="rect">
            <a:avLst/>
          </a:prstGeom>
          <a:noFill/>
          <a:ln>
            <a:noFill/>
          </a:ln>
        </p:spPr>
        <p:txBody>
          <a:bodyPr spcFirstLastPara="1" wrap="square" lIns="0" tIns="0" rIns="0" bIns="0" anchor="ctr" anchorCtr="0">
            <a:noAutofit/>
          </a:bodyPr>
          <a:lstStyle>
            <a:lvl1pPr marL="609585" lvl="0" indent="-304792" algn="l" rtl="0">
              <a:lnSpc>
                <a:spcPct val="90000"/>
              </a:lnSpc>
              <a:spcBef>
                <a:spcPts val="1067"/>
              </a:spcBef>
              <a:spcAft>
                <a:spcPts val="0"/>
              </a:spcAft>
              <a:buSzPts val="2400"/>
              <a:buNone/>
              <a:defRPr sz="3200"/>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pic>
        <p:nvPicPr>
          <p:cNvPr id="324" name="Google Shape;324;p38"/>
          <p:cNvPicPr preferRelativeResize="0"/>
          <p:nvPr/>
        </p:nvPicPr>
        <p:blipFill rotWithShape="1">
          <a:blip r:embed="rId2">
            <a:alphaModFix/>
          </a:blip>
          <a:srcRect/>
          <a:stretch/>
        </p:blipFill>
        <p:spPr>
          <a:xfrm>
            <a:off x="1556951" y="2331667"/>
            <a:ext cx="1525613" cy="1525613"/>
          </a:xfrm>
          <a:prstGeom prst="rect">
            <a:avLst/>
          </a:prstGeom>
          <a:noFill/>
          <a:ln>
            <a:noFill/>
          </a:ln>
        </p:spPr>
      </p:pic>
    </p:spTree>
    <p:extLst>
      <p:ext uri="{BB962C8B-B14F-4D97-AF65-F5344CB8AC3E}">
        <p14:creationId xmlns:p14="http://schemas.microsoft.com/office/powerpoint/2010/main" val="204707777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Icons + Takeaways">
  <p:cSld name="Icons + Takeaways">
    <p:spTree>
      <p:nvGrpSpPr>
        <p:cNvPr id="1" name="Shape 325"/>
        <p:cNvGrpSpPr/>
        <p:nvPr/>
      </p:nvGrpSpPr>
      <p:grpSpPr>
        <a:xfrm>
          <a:off x="0" y="0"/>
          <a:ext cx="0" cy="0"/>
          <a:chOff x="0" y="0"/>
          <a:chExt cx="0" cy="0"/>
        </a:xfrm>
      </p:grpSpPr>
      <p:sp>
        <p:nvSpPr>
          <p:cNvPr id="326" name="Google Shape;326;p39"/>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327" name="Google Shape;327;p39"/>
          <p:cNvSpPr txBox="1">
            <a:spLocks noGrp="1"/>
          </p:cNvSpPr>
          <p:nvPr>
            <p:ph type="dt" idx="10"/>
          </p:nvPr>
        </p:nvSpPr>
        <p:spPr>
          <a:xfrm>
            <a:off x="-1373145" y="661916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A2BCDF9E-EBDE-6A45-9EE9-E38755621E38}" type="datetime1">
              <a:rPr lang="en-US" smtClean="0"/>
              <a:t>7/14/25</a:t>
            </a:fld>
            <a:endParaRPr/>
          </a:p>
        </p:txBody>
      </p:sp>
      <p:sp>
        <p:nvSpPr>
          <p:cNvPr id="328" name="Google Shape;328;p39"/>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29" name="Google Shape;329;p39"/>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330" name="Google Shape;330;p39"/>
          <p:cNvGrpSpPr/>
          <p:nvPr/>
        </p:nvGrpSpPr>
        <p:grpSpPr>
          <a:xfrm>
            <a:off x="10557955" y="6320598"/>
            <a:ext cx="1404179" cy="315865"/>
            <a:chOff x="0" y="1299"/>
            <a:chExt cx="7680" cy="1728"/>
          </a:xfrm>
        </p:grpSpPr>
        <p:sp>
          <p:nvSpPr>
            <p:cNvPr id="331" name="Google Shape;331;p39"/>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32" name="Google Shape;332;p39"/>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333" name="Google Shape;333;p39"/>
          <p:cNvSpPr txBox="1">
            <a:spLocks noGrp="1"/>
          </p:cNvSpPr>
          <p:nvPr>
            <p:ph type="body" idx="1"/>
          </p:nvPr>
        </p:nvSpPr>
        <p:spPr>
          <a:xfrm>
            <a:off x="1099053" y="3573152"/>
            <a:ext cx="2434800" cy="351200"/>
          </a:xfrm>
          <a:prstGeom prst="rect">
            <a:avLst/>
          </a:prstGeom>
          <a:noFill/>
          <a:ln>
            <a:noFill/>
          </a:ln>
        </p:spPr>
        <p:txBody>
          <a:bodyPr spcFirstLastPara="1" wrap="square" lIns="0" tIns="0" rIns="0" bIns="0" anchor="t" anchorCtr="0">
            <a:noAutofit/>
          </a:bodyPr>
          <a:lstStyle>
            <a:lvl1pPr marL="609585" lvl="0" indent="-304792" algn="l" rtl="0">
              <a:lnSpc>
                <a:spcPct val="90000"/>
              </a:lnSpc>
              <a:spcBef>
                <a:spcPts val="1067"/>
              </a:spcBef>
              <a:spcAft>
                <a:spcPts val="0"/>
              </a:spcAft>
              <a:buSzPts val="1500"/>
              <a:buNone/>
              <a:defRPr sz="2000"/>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334" name="Google Shape;334;p39"/>
          <p:cNvSpPr txBox="1">
            <a:spLocks noGrp="1"/>
          </p:cNvSpPr>
          <p:nvPr>
            <p:ph type="body" idx="2"/>
          </p:nvPr>
        </p:nvSpPr>
        <p:spPr>
          <a:xfrm>
            <a:off x="661429" y="4092761"/>
            <a:ext cx="3310000" cy="646400"/>
          </a:xfrm>
          <a:prstGeom prst="rect">
            <a:avLst/>
          </a:prstGeom>
          <a:noFill/>
          <a:ln>
            <a:noFill/>
          </a:ln>
        </p:spPr>
        <p:txBody>
          <a:bodyPr spcFirstLastPara="1" wrap="square" lIns="0" tIns="0" rIns="0" bIns="0" anchor="t" anchorCtr="0">
            <a:noAutofit/>
          </a:bodyPr>
          <a:lstStyle>
            <a:lvl1pPr marL="609585" lvl="0" indent="-304792" algn="ctr" rtl="0">
              <a:lnSpc>
                <a:spcPct val="90000"/>
              </a:lnSpc>
              <a:spcBef>
                <a:spcPts val="1067"/>
              </a:spcBef>
              <a:spcAft>
                <a:spcPts val="0"/>
              </a:spcAft>
              <a:buSzPts val="1400"/>
              <a:buNone/>
              <a:defRPr sz="1867"/>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335" name="Google Shape;335;p39"/>
          <p:cNvSpPr txBox="1">
            <a:spLocks noGrp="1"/>
          </p:cNvSpPr>
          <p:nvPr>
            <p:ph type="body" idx="3"/>
          </p:nvPr>
        </p:nvSpPr>
        <p:spPr>
          <a:xfrm>
            <a:off x="4878655" y="3573152"/>
            <a:ext cx="2434800" cy="351200"/>
          </a:xfrm>
          <a:prstGeom prst="rect">
            <a:avLst/>
          </a:prstGeom>
          <a:noFill/>
          <a:ln>
            <a:noFill/>
          </a:ln>
        </p:spPr>
        <p:txBody>
          <a:bodyPr spcFirstLastPara="1" wrap="square" lIns="0" tIns="0" rIns="0" bIns="0" anchor="t" anchorCtr="0">
            <a:noAutofit/>
          </a:bodyPr>
          <a:lstStyle>
            <a:lvl1pPr marL="609585" lvl="0" indent="-304792" algn="l" rtl="0">
              <a:lnSpc>
                <a:spcPct val="90000"/>
              </a:lnSpc>
              <a:spcBef>
                <a:spcPts val="1067"/>
              </a:spcBef>
              <a:spcAft>
                <a:spcPts val="0"/>
              </a:spcAft>
              <a:buSzPts val="1500"/>
              <a:buNone/>
              <a:defRPr sz="2000"/>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336" name="Google Shape;336;p39"/>
          <p:cNvSpPr txBox="1">
            <a:spLocks noGrp="1"/>
          </p:cNvSpPr>
          <p:nvPr>
            <p:ph type="body" idx="4"/>
          </p:nvPr>
        </p:nvSpPr>
        <p:spPr>
          <a:xfrm>
            <a:off x="4441031" y="4092761"/>
            <a:ext cx="3310000" cy="646400"/>
          </a:xfrm>
          <a:prstGeom prst="rect">
            <a:avLst/>
          </a:prstGeom>
          <a:noFill/>
          <a:ln>
            <a:noFill/>
          </a:ln>
        </p:spPr>
        <p:txBody>
          <a:bodyPr spcFirstLastPara="1" wrap="square" lIns="0" tIns="0" rIns="0" bIns="0" anchor="t" anchorCtr="0">
            <a:noAutofit/>
          </a:bodyPr>
          <a:lstStyle>
            <a:lvl1pPr marL="609585" lvl="0" indent="-304792" algn="ctr" rtl="0">
              <a:lnSpc>
                <a:spcPct val="90000"/>
              </a:lnSpc>
              <a:spcBef>
                <a:spcPts val="1067"/>
              </a:spcBef>
              <a:spcAft>
                <a:spcPts val="0"/>
              </a:spcAft>
              <a:buSzPts val="1400"/>
              <a:buNone/>
              <a:defRPr sz="1867"/>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337" name="Google Shape;337;p39"/>
          <p:cNvSpPr txBox="1">
            <a:spLocks noGrp="1"/>
          </p:cNvSpPr>
          <p:nvPr>
            <p:ph type="body" idx="5"/>
          </p:nvPr>
        </p:nvSpPr>
        <p:spPr>
          <a:xfrm>
            <a:off x="8658255" y="3573152"/>
            <a:ext cx="2434800" cy="351200"/>
          </a:xfrm>
          <a:prstGeom prst="rect">
            <a:avLst/>
          </a:prstGeom>
          <a:noFill/>
          <a:ln>
            <a:noFill/>
          </a:ln>
        </p:spPr>
        <p:txBody>
          <a:bodyPr spcFirstLastPara="1" wrap="square" lIns="0" tIns="0" rIns="0" bIns="0" anchor="t" anchorCtr="0">
            <a:noAutofit/>
          </a:bodyPr>
          <a:lstStyle>
            <a:lvl1pPr marL="609585" lvl="0" indent="-304792" algn="l" rtl="0">
              <a:lnSpc>
                <a:spcPct val="90000"/>
              </a:lnSpc>
              <a:spcBef>
                <a:spcPts val="1067"/>
              </a:spcBef>
              <a:spcAft>
                <a:spcPts val="0"/>
              </a:spcAft>
              <a:buSzPts val="1500"/>
              <a:buNone/>
              <a:defRPr sz="2000"/>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338" name="Google Shape;338;p39"/>
          <p:cNvSpPr txBox="1">
            <a:spLocks noGrp="1"/>
          </p:cNvSpPr>
          <p:nvPr>
            <p:ph type="body" idx="6"/>
          </p:nvPr>
        </p:nvSpPr>
        <p:spPr>
          <a:xfrm>
            <a:off x="8220632" y="4092761"/>
            <a:ext cx="3310000" cy="646400"/>
          </a:xfrm>
          <a:prstGeom prst="rect">
            <a:avLst/>
          </a:prstGeom>
          <a:noFill/>
          <a:ln>
            <a:noFill/>
          </a:ln>
        </p:spPr>
        <p:txBody>
          <a:bodyPr spcFirstLastPara="1" wrap="square" lIns="0" tIns="0" rIns="0" bIns="0" anchor="t" anchorCtr="0">
            <a:noAutofit/>
          </a:bodyPr>
          <a:lstStyle>
            <a:lvl1pPr marL="609585" lvl="0" indent="-304792" algn="ctr" rtl="0">
              <a:lnSpc>
                <a:spcPct val="90000"/>
              </a:lnSpc>
              <a:spcBef>
                <a:spcPts val="1067"/>
              </a:spcBef>
              <a:spcAft>
                <a:spcPts val="0"/>
              </a:spcAft>
              <a:buSzPts val="1400"/>
              <a:buNone/>
              <a:defRPr sz="1867"/>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pic>
        <p:nvPicPr>
          <p:cNvPr id="339" name="Google Shape;339;p39"/>
          <p:cNvPicPr preferRelativeResize="0"/>
          <p:nvPr/>
        </p:nvPicPr>
        <p:blipFill rotWithShape="1">
          <a:blip r:embed="rId2">
            <a:alphaModFix/>
          </a:blip>
          <a:srcRect/>
          <a:stretch/>
        </p:blipFill>
        <p:spPr>
          <a:xfrm>
            <a:off x="1553592" y="1957142"/>
            <a:ext cx="1525613" cy="1525613"/>
          </a:xfrm>
          <a:prstGeom prst="rect">
            <a:avLst/>
          </a:prstGeom>
          <a:noFill/>
          <a:ln>
            <a:noFill/>
          </a:ln>
        </p:spPr>
      </p:pic>
      <p:pic>
        <p:nvPicPr>
          <p:cNvPr id="340" name="Google Shape;340;p39"/>
          <p:cNvPicPr preferRelativeResize="0"/>
          <p:nvPr/>
        </p:nvPicPr>
        <p:blipFill rotWithShape="1">
          <a:blip r:embed="rId3">
            <a:alphaModFix/>
          </a:blip>
          <a:srcRect/>
          <a:stretch/>
        </p:blipFill>
        <p:spPr>
          <a:xfrm>
            <a:off x="5333194" y="1957142"/>
            <a:ext cx="1525613" cy="1525613"/>
          </a:xfrm>
          <a:prstGeom prst="rect">
            <a:avLst/>
          </a:prstGeom>
          <a:noFill/>
          <a:ln>
            <a:noFill/>
          </a:ln>
        </p:spPr>
      </p:pic>
      <p:pic>
        <p:nvPicPr>
          <p:cNvPr id="341" name="Google Shape;341;p39"/>
          <p:cNvPicPr preferRelativeResize="0"/>
          <p:nvPr/>
        </p:nvPicPr>
        <p:blipFill rotWithShape="1">
          <a:blip r:embed="rId4">
            <a:alphaModFix/>
          </a:blip>
          <a:srcRect/>
          <a:stretch/>
        </p:blipFill>
        <p:spPr>
          <a:xfrm>
            <a:off x="9112795" y="1957142"/>
            <a:ext cx="1525613" cy="1525613"/>
          </a:xfrm>
          <a:prstGeom prst="rect">
            <a:avLst/>
          </a:prstGeom>
          <a:noFill/>
          <a:ln>
            <a:noFill/>
          </a:ln>
        </p:spPr>
      </p:pic>
    </p:spTree>
    <p:extLst>
      <p:ext uri="{BB962C8B-B14F-4D97-AF65-F5344CB8AC3E}">
        <p14:creationId xmlns:p14="http://schemas.microsoft.com/office/powerpoint/2010/main" val="201802833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Photo: 2-up">
  <p:cSld name="Photo: 2-up">
    <p:bg>
      <p:bgPr>
        <a:solidFill>
          <a:schemeClr val="lt1"/>
        </a:solidFill>
        <a:effectLst/>
      </p:bgPr>
    </p:bg>
    <p:spTree>
      <p:nvGrpSpPr>
        <p:cNvPr id="1" name="Shape 342"/>
        <p:cNvGrpSpPr/>
        <p:nvPr/>
      </p:nvGrpSpPr>
      <p:grpSpPr>
        <a:xfrm>
          <a:off x="0" y="0"/>
          <a:ext cx="0" cy="0"/>
          <a:chOff x="0" y="0"/>
          <a:chExt cx="0" cy="0"/>
        </a:xfrm>
      </p:grpSpPr>
      <p:sp>
        <p:nvSpPr>
          <p:cNvPr id="343" name="Google Shape;343;p40"/>
          <p:cNvSpPr>
            <a:spLocks noGrp="1"/>
          </p:cNvSpPr>
          <p:nvPr>
            <p:ph type="pic" idx="2"/>
          </p:nvPr>
        </p:nvSpPr>
        <p:spPr>
          <a:xfrm>
            <a:off x="6156960" y="0"/>
            <a:ext cx="6035200" cy="6858000"/>
          </a:xfrm>
          <a:prstGeom prst="rect">
            <a:avLst/>
          </a:prstGeom>
          <a:solidFill>
            <a:srgbClr val="DCDCDC">
              <a:alpha val="49800"/>
            </a:srgbClr>
          </a:solidFill>
          <a:ln>
            <a:noFill/>
          </a:ln>
        </p:spPr>
      </p:sp>
      <p:sp>
        <p:nvSpPr>
          <p:cNvPr id="344" name="Google Shape;344;p40"/>
          <p:cNvSpPr>
            <a:spLocks noGrp="1"/>
          </p:cNvSpPr>
          <p:nvPr>
            <p:ph type="pic" idx="3"/>
          </p:nvPr>
        </p:nvSpPr>
        <p:spPr>
          <a:xfrm>
            <a:off x="0" y="0"/>
            <a:ext cx="6035200" cy="6858000"/>
          </a:xfrm>
          <a:prstGeom prst="rect">
            <a:avLst/>
          </a:prstGeom>
          <a:solidFill>
            <a:srgbClr val="DCDCDC">
              <a:alpha val="49800"/>
            </a:srgbClr>
          </a:solidFill>
          <a:ln>
            <a:noFill/>
          </a:ln>
        </p:spPr>
      </p:sp>
      <p:sp>
        <p:nvSpPr>
          <p:cNvPr id="345" name="Google Shape;345;p40"/>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20896719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Photo: 3-up">
  <p:cSld name="Photo: 3-up">
    <p:bg>
      <p:bgPr>
        <a:solidFill>
          <a:schemeClr val="lt1"/>
        </a:solidFill>
        <a:effectLst/>
      </p:bgPr>
    </p:bg>
    <p:spTree>
      <p:nvGrpSpPr>
        <p:cNvPr id="1" name="Shape 346"/>
        <p:cNvGrpSpPr/>
        <p:nvPr/>
      </p:nvGrpSpPr>
      <p:grpSpPr>
        <a:xfrm>
          <a:off x="0" y="0"/>
          <a:ext cx="0" cy="0"/>
          <a:chOff x="0" y="0"/>
          <a:chExt cx="0" cy="0"/>
        </a:xfrm>
      </p:grpSpPr>
      <p:sp>
        <p:nvSpPr>
          <p:cNvPr id="347" name="Google Shape;347;p41"/>
          <p:cNvSpPr>
            <a:spLocks noGrp="1"/>
          </p:cNvSpPr>
          <p:nvPr>
            <p:ph type="pic" idx="2"/>
          </p:nvPr>
        </p:nvSpPr>
        <p:spPr>
          <a:xfrm>
            <a:off x="4107180" y="0"/>
            <a:ext cx="3977600" cy="6858000"/>
          </a:xfrm>
          <a:prstGeom prst="rect">
            <a:avLst/>
          </a:prstGeom>
          <a:solidFill>
            <a:srgbClr val="DCDCDC">
              <a:alpha val="49800"/>
            </a:srgbClr>
          </a:solidFill>
          <a:ln>
            <a:noFill/>
          </a:ln>
        </p:spPr>
      </p:sp>
      <p:sp>
        <p:nvSpPr>
          <p:cNvPr id="348" name="Google Shape;348;p41"/>
          <p:cNvSpPr>
            <a:spLocks noGrp="1"/>
          </p:cNvSpPr>
          <p:nvPr>
            <p:ph type="pic" idx="3"/>
          </p:nvPr>
        </p:nvSpPr>
        <p:spPr>
          <a:xfrm>
            <a:off x="0" y="0"/>
            <a:ext cx="3977600" cy="6858000"/>
          </a:xfrm>
          <a:prstGeom prst="rect">
            <a:avLst/>
          </a:prstGeom>
          <a:solidFill>
            <a:srgbClr val="DCDCDC">
              <a:alpha val="49800"/>
            </a:srgbClr>
          </a:solidFill>
          <a:ln>
            <a:noFill/>
          </a:ln>
        </p:spPr>
      </p:sp>
      <p:sp>
        <p:nvSpPr>
          <p:cNvPr id="349" name="Google Shape;349;p41"/>
          <p:cNvSpPr>
            <a:spLocks noGrp="1"/>
          </p:cNvSpPr>
          <p:nvPr>
            <p:ph type="pic" idx="4"/>
          </p:nvPr>
        </p:nvSpPr>
        <p:spPr>
          <a:xfrm>
            <a:off x="8214360" y="0"/>
            <a:ext cx="3977600" cy="6858000"/>
          </a:xfrm>
          <a:prstGeom prst="rect">
            <a:avLst/>
          </a:prstGeom>
          <a:solidFill>
            <a:srgbClr val="DCDCDC">
              <a:alpha val="49800"/>
            </a:srgbClr>
          </a:solidFill>
          <a:ln>
            <a:noFill/>
          </a:ln>
        </p:spPr>
      </p:sp>
      <p:sp>
        <p:nvSpPr>
          <p:cNvPr id="350" name="Google Shape;350;p41"/>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8302793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Photo: 4-up">
  <p:cSld name="Photo: 4-up">
    <p:bg>
      <p:bgPr>
        <a:solidFill>
          <a:schemeClr val="lt1"/>
        </a:solidFill>
        <a:effectLst/>
      </p:bgPr>
    </p:bg>
    <p:spTree>
      <p:nvGrpSpPr>
        <p:cNvPr id="1" name="Shape 351"/>
        <p:cNvGrpSpPr/>
        <p:nvPr/>
      </p:nvGrpSpPr>
      <p:grpSpPr>
        <a:xfrm>
          <a:off x="0" y="0"/>
          <a:ext cx="0" cy="0"/>
          <a:chOff x="0" y="0"/>
          <a:chExt cx="0" cy="0"/>
        </a:xfrm>
      </p:grpSpPr>
      <p:sp>
        <p:nvSpPr>
          <p:cNvPr id="352" name="Google Shape;352;p42"/>
          <p:cNvSpPr>
            <a:spLocks noGrp="1"/>
          </p:cNvSpPr>
          <p:nvPr>
            <p:ph type="pic" idx="2"/>
          </p:nvPr>
        </p:nvSpPr>
        <p:spPr>
          <a:xfrm>
            <a:off x="6156960" y="3483864"/>
            <a:ext cx="6035200" cy="3374000"/>
          </a:xfrm>
          <a:prstGeom prst="rect">
            <a:avLst/>
          </a:prstGeom>
          <a:solidFill>
            <a:srgbClr val="DCDCDC">
              <a:alpha val="49800"/>
            </a:srgbClr>
          </a:solidFill>
          <a:ln>
            <a:noFill/>
          </a:ln>
        </p:spPr>
      </p:sp>
      <p:sp>
        <p:nvSpPr>
          <p:cNvPr id="353" name="Google Shape;353;p42"/>
          <p:cNvSpPr>
            <a:spLocks noGrp="1"/>
          </p:cNvSpPr>
          <p:nvPr>
            <p:ph type="pic" idx="3"/>
          </p:nvPr>
        </p:nvSpPr>
        <p:spPr>
          <a:xfrm>
            <a:off x="6156960" y="0"/>
            <a:ext cx="6035200" cy="3374000"/>
          </a:xfrm>
          <a:prstGeom prst="rect">
            <a:avLst/>
          </a:prstGeom>
          <a:solidFill>
            <a:srgbClr val="DCDCDC">
              <a:alpha val="49800"/>
            </a:srgbClr>
          </a:solidFill>
          <a:ln>
            <a:noFill/>
          </a:ln>
        </p:spPr>
      </p:sp>
      <p:sp>
        <p:nvSpPr>
          <p:cNvPr id="354" name="Google Shape;354;p42"/>
          <p:cNvSpPr>
            <a:spLocks noGrp="1"/>
          </p:cNvSpPr>
          <p:nvPr>
            <p:ph type="pic" idx="4"/>
          </p:nvPr>
        </p:nvSpPr>
        <p:spPr>
          <a:xfrm>
            <a:off x="0" y="3483864"/>
            <a:ext cx="6035200" cy="3374000"/>
          </a:xfrm>
          <a:prstGeom prst="rect">
            <a:avLst/>
          </a:prstGeom>
          <a:solidFill>
            <a:srgbClr val="DCDCDC">
              <a:alpha val="49800"/>
            </a:srgbClr>
          </a:solidFill>
          <a:ln>
            <a:noFill/>
          </a:ln>
        </p:spPr>
      </p:sp>
      <p:sp>
        <p:nvSpPr>
          <p:cNvPr id="355" name="Google Shape;355;p42"/>
          <p:cNvSpPr>
            <a:spLocks noGrp="1"/>
          </p:cNvSpPr>
          <p:nvPr>
            <p:ph type="pic" idx="5"/>
          </p:nvPr>
        </p:nvSpPr>
        <p:spPr>
          <a:xfrm>
            <a:off x="0" y="0"/>
            <a:ext cx="6035200" cy="3374000"/>
          </a:xfrm>
          <a:prstGeom prst="rect">
            <a:avLst/>
          </a:prstGeom>
          <a:solidFill>
            <a:srgbClr val="DCDCDC">
              <a:alpha val="49800"/>
            </a:srgbClr>
          </a:solidFill>
          <a:ln>
            <a:noFill/>
          </a:ln>
        </p:spPr>
      </p:sp>
      <p:sp>
        <p:nvSpPr>
          <p:cNvPr id="356" name="Google Shape;356;p42"/>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5464371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Photo: Mosaic 4">
  <p:cSld name="Photo: Mosaic 4">
    <p:bg>
      <p:bgPr>
        <a:solidFill>
          <a:schemeClr val="lt1"/>
        </a:solidFill>
        <a:effectLst/>
      </p:bgPr>
    </p:bg>
    <p:spTree>
      <p:nvGrpSpPr>
        <p:cNvPr id="1" name="Shape 357"/>
        <p:cNvGrpSpPr/>
        <p:nvPr/>
      </p:nvGrpSpPr>
      <p:grpSpPr>
        <a:xfrm>
          <a:off x="0" y="0"/>
          <a:ext cx="0" cy="0"/>
          <a:chOff x="0" y="0"/>
          <a:chExt cx="0" cy="0"/>
        </a:xfrm>
      </p:grpSpPr>
      <p:sp>
        <p:nvSpPr>
          <p:cNvPr id="358" name="Google Shape;358;p43"/>
          <p:cNvSpPr>
            <a:spLocks noGrp="1"/>
          </p:cNvSpPr>
          <p:nvPr>
            <p:ph type="pic" idx="2"/>
          </p:nvPr>
        </p:nvSpPr>
        <p:spPr>
          <a:xfrm>
            <a:off x="3081528" y="3483864"/>
            <a:ext cx="9110400" cy="3374000"/>
          </a:xfrm>
          <a:prstGeom prst="rect">
            <a:avLst/>
          </a:prstGeom>
          <a:solidFill>
            <a:srgbClr val="DCDCDC">
              <a:alpha val="49800"/>
            </a:srgbClr>
          </a:solidFill>
          <a:ln>
            <a:noFill/>
          </a:ln>
        </p:spPr>
      </p:sp>
      <p:sp>
        <p:nvSpPr>
          <p:cNvPr id="359" name="Google Shape;359;p43"/>
          <p:cNvSpPr>
            <a:spLocks noGrp="1"/>
          </p:cNvSpPr>
          <p:nvPr>
            <p:ph type="pic" idx="3"/>
          </p:nvPr>
        </p:nvSpPr>
        <p:spPr>
          <a:xfrm>
            <a:off x="0" y="3483864"/>
            <a:ext cx="2944400" cy="3374000"/>
          </a:xfrm>
          <a:prstGeom prst="rect">
            <a:avLst/>
          </a:prstGeom>
          <a:solidFill>
            <a:srgbClr val="DCDCDC">
              <a:alpha val="49800"/>
            </a:srgbClr>
          </a:solidFill>
          <a:ln>
            <a:noFill/>
          </a:ln>
        </p:spPr>
      </p:sp>
      <p:sp>
        <p:nvSpPr>
          <p:cNvPr id="360" name="Google Shape;360;p43"/>
          <p:cNvSpPr>
            <a:spLocks noGrp="1"/>
          </p:cNvSpPr>
          <p:nvPr>
            <p:ph type="pic" idx="4"/>
          </p:nvPr>
        </p:nvSpPr>
        <p:spPr>
          <a:xfrm>
            <a:off x="9247632" y="0"/>
            <a:ext cx="2944400" cy="3374000"/>
          </a:xfrm>
          <a:prstGeom prst="rect">
            <a:avLst/>
          </a:prstGeom>
          <a:solidFill>
            <a:srgbClr val="DCDCDC">
              <a:alpha val="49800"/>
            </a:srgbClr>
          </a:solidFill>
          <a:ln>
            <a:noFill/>
          </a:ln>
        </p:spPr>
      </p:sp>
      <p:sp>
        <p:nvSpPr>
          <p:cNvPr id="361" name="Google Shape;361;p43"/>
          <p:cNvSpPr>
            <a:spLocks noGrp="1"/>
          </p:cNvSpPr>
          <p:nvPr>
            <p:ph type="pic" idx="5"/>
          </p:nvPr>
        </p:nvSpPr>
        <p:spPr>
          <a:xfrm>
            <a:off x="6164580" y="0"/>
            <a:ext cx="2944400" cy="3374000"/>
          </a:xfrm>
          <a:prstGeom prst="rect">
            <a:avLst/>
          </a:prstGeom>
          <a:solidFill>
            <a:srgbClr val="DCDCDC">
              <a:alpha val="49800"/>
            </a:srgbClr>
          </a:solidFill>
          <a:ln>
            <a:noFill/>
          </a:ln>
        </p:spPr>
      </p:sp>
      <p:sp>
        <p:nvSpPr>
          <p:cNvPr id="362" name="Google Shape;362;p43"/>
          <p:cNvSpPr>
            <a:spLocks noGrp="1"/>
          </p:cNvSpPr>
          <p:nvPr>
            <p:ph type="pic" idx="6"/>
          </p:nvPr>
        </p:nvSpPr>
        <p:spPr>
          <a:xfrm>
            <a:off x="0" y="0"/>
            <a:ext cx="6026000" cy="3374000"/>
          </a:xfrm>
          <a:prstGeom prst="rect">
            <a:avLst/>
          </a:prstGeom>
          <a:solidFill>
            <a:srgbClr val="DCDCDC">
              <a:alpha val="49800"/>
            </a:srgbClr>
          </a:solidFill>
          <a:ln>
            <a:noFill/>
          </a:ln>
        </p:spPr>
      </p:sp>
      <p:sp>
        <p:nvSpPr>
          <p:cNvPr id="363" name="Google Shape;363;p43"/>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8073646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Large Photo">
  <p:cSld name="Large Photo">
    <p:spTree>
      <p:nvGrpSpPr>
        <p:cNvPr id="1" name="Shape 364"/>
        <p:cNvGrpSpPr/>
        <p:nvPr/>
      </p:nvGrpSpPr>
      <p:grpSpPr>
        <a:xfrm>
          <a:off x="0" y="0"/>
          <a:ext cx="0" cy="0"/>
          <a:chOff x="0" y="0"/>
          <a:chExt cx="0" cy="0"/>
        </a:xfrm>
      </p:grpSpPr>
      <p:sp>
        <p:nvSpPr>
          <p:cNvPr id="365" name="Google Shape;365;p44"/>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366" name="Google Shape;366;p44"/>
          <p:cNvGrpSpPr/>
          <p:nvPr/>
        </p:nvGrpSpPr>
        <p:grpSpPr>
          <a:xfrm>
            <a:off x="10557955" y="6320598"/>
            <a:ext cx="1404179" cy="315865"/>
            <a:chOff x="0" y="1299"/>
            <a:chExt cx="7680" cy="1728"/>
          </a:xfrm>
        </p:grpSpPr>
        <p:sp>
          <p:nvSpPr>
            <p:cNvPr id="367" name="Google Shape;367;p44"/>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68" name="Google Shape;368;p44"/>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369" name="Google Shape;369;p44"/>
          <p:cNvSpPr>
            <a:spLocks noGrp="1"/>
          </p:cNvSpPr>
          <p:nvPr>
            <p:ph type="pic" idx="2"/>
          </p:nvPr>
        </p:nvSpPr>
        <p:spPr>
          <a:xfrm>
            <a:off x="0" y="0"/>
            <a:ext cx="12192000" cy="6128000"/>
          </a:xfrm>
          <a:prstGeom prst="rect">
            <a:avLst/>
          </a:prstGeom>
          <a:solidFill>
            <a:schemeClr val="lt1"/>
          </a:solidFill>
          <a:ln>
            <a:noFill/>
          </a:ln>
        </p:spPr>
      </p:sp>
      <p:sp>
        <p:nvSpPr>
          <p:cNvPr id="370" name="Google Shape;370;p44"/>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8A2490EB-CD30-944D-ACC4-1957EDC07A38}" type="datetime1">
              <a:rPr lang="en-US" smtClean="0"/>
              <a:t>7/14/25</a:t>
            </a:fld>
            <a:endParaRPr/>
          </a:p>
        </p:txBody>
      </p:sp>
      <p:sp>
        <p:nvSpPr>
          <p:cNvPr id="371" name="Google Shape;371;p44"/>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72" name="Google Shape;372;p44"/>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1434427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Photo: Full Screen Photo + Bar">
  <p:cSld name="Photo: Full Screen Photo + Bar">
    <p:bg>
      <p:bgPr>
        <a:solidFill>
          <a:srgbClr val="FFFFFF"/>
        </a:solidFill>
        <a:effectLst/>
      </p:bgPr>
    </p:bg>
    <p:spTree>
      <p:nvGrpSpPr>
        <p:cNvPr id="1" name="Shape 373"/>
        <p:cNvGrpSpPr/>
        <p:nvPr/>
      </p:nvGrpSpPr>
      <p:grpSpPr>
        <a:xfrm>
          <a:off x="0" y="0"/>
          <a:ext cx="0" cy="0"/>
          <a:chOff x="0" y="0"/>
          <a:chExt cx="0" cy="0"/>
        </a:xfrm>
      </p:grpSpPr>
      <p:sp>
        <p:nvSpPr>
          <p:cNvPr id="374" name="Google Shape;374;p45"/>
          <p:cNvSpPr>
            <a:spLocks noGrp="1"/>
          </p:cNvSpPr>
          <p:nvPr>
            <p:ph type="pic" idx="2"/>
          </p:nvPr>
        </p:nvSpPr>
        <p:spPr>
          <a:xfrm>
            <a:off x="-3048" y="0"/>
            <a:ext cx="12198000" cy="6111600"/>
          </a:xfrm>
          <a:prstGeom prst="rect">
            <a:avLst/>
          </a:prstGeom>
          <a:solidFill>
            <a:srgbClr val="DCDCDC">
              <a:alpha val="49800"/>
            </a:srgbClr>
          </a:solidFill>
          <a:ln>
            <a:noFill/>
          </a:ln>
        </p:spPr>
      </p:sp>
      <p:sp>
        <p:nvSpPr>
          <p:cNvPr id="375" name="Google Shape;375;p45"/>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376" name="Google Shape;376;p45"/>
          <p:cNvGrpSpPr/>
          <p:nvPr/>
        </p:nvGrpSpPr>
        <p:grpSpPr>
          <a:xfrm>
            <a:off x="10557955" y="6320598"/>
            <a:ext cx="1404179" cy="315865"/>
            <a:chOff x="0" y="1299"/>
            <a:chExt cx="7680" cy="1728"/>
          </a:xfrm>
        </p:grpSpPr>
        <p:sp>
          <p:nvSpPr>
            <p:cNvPr id="377" name="Google Shape;377;p45"/>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78" name="Google Shape;378;p45"/>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379" name="Google Shape;379;p45"/>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80" name="Google Shape;380;p45"/>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381" name="Google Shape;381;p45"/>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4EDA78C1-9E3B-1F43-882B-9FD99FA3D643}" type="datetime1">
              <a:rPr lang="en-US" smtClean="0"/>
              <a:t>7/14/25</a:t>
            </a:fld>
            <a:endParaRPr/>
          </a:p>
        </p:txBody>
      </p:sp>
    </p:spTree>
    <p:extLst>
      <p:ext uri="{BB962C8B-B14F-4D97-AF65-F5344CB8AC3E}">
        <p14:creationId xmlns:p14="http://schemas.microsoft.com/office/powerpoint/2010/main" val="219792278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Photo: 2-up + Bar">
  <p:cSld name="Photo: 2-up + Bar">
    <p:bg>
      <p:bgPr>
        <a:solidFill>
          <a:schemeClr val="lt1"/>
        </a:solidFill>
        <a:effectLst/>
      </p:bgPr>
    </p:bg>
    <p:spTree>
      <p:nvGrpSpPr>
        <p:cNvPr id="1" name="Shape 382"/>
        <p:cNvGrpSpPr/>
        <p:nvPr/>
      </p:nvGrpSpPr>
      <p:grpSpPr>
        <a:xfrm>
          <a:off x="0" y="0"/>
          <a:ext cx="0" cy="0"/>
          <a:chOff x="0" y="0"/>
          <a:chExt cx="0" cy="0"/>
        </a:xfrm>
      </p:grpSpPr>
      <p:sp>
        <p:nvSpPr>
          <p:cNvPr id="383" name="Google Shape;383;p46"/>
          <p:cNvSpPr>
            <a:spLocks noGrp="1"/>
          </p:cNvSpPr>
          <p:nvPr>
            <p:ph type="pic" idx="2"/>
          </p:nvPr>
        </p:nvSpPr>
        <p:spPr>
          <a:xfrm>
            <a:off x="6156960" y="0"/>
            <a:ext cx="6035200" cy="6111600"/>
          </a:xfrm>
          <a:prstGeom prst="rect">
            <a:avLst/>
          </a:prstGeom>
          <a:solidFill>
            <a:srgbClr val="DCDCDC">
              <a:alpha val="49800"/>
            </a:srgbClr>
          </a:solidFill>
          <a:ln>
            <a:noFill/>
          </a:ln>
        </p:spPr>
      </p:sp>
      <p:sp>
        <p:nvSpPr>
          <p:cNvPr id="384" name="Google Shape;384;p46"/>
          <p:cNvSpPr>
            <a:spLocks noGrp="1"/>
          </p:cNvSpPr>
          <p:nvPr>
            <p:ph type="pic" idx="3"/>
          </p:nvPr>
        </p:nvSpPr>
        <p:spPr>
          <a:xfrm>
            <a:off x="0" y="0"/>
            <a:ext cx="6035200" cy="6111600"/>
          </a:xfrm>
          <a:prstGeom prst="rect">
            <a:avLst/>
          </a:prstGeom>
          <a:solidFill>
            <a:srgbClr val="DCDCDC">
              <a:alpha val="49800"/>
            </a:srgbClr>
          </a:solidFill>
          <a:ln>
            <a:noFill/>
          </a:ln>
        </p:spPr>
      </p:sp>
      <p:sp>
        <p:nvSpPr>
          <p:cNvPr id="385" name="Google Shape;385;p46"/>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386" name="Google Shape;386;p46"/>
          <p:cNvGrpSpPr/>
          <p:nvPr/>
        </p:nvGrpSpPr>
        <p:grpSpPr>
          <a:xfrm>
            <a:off x="10557955" y="6320598"/>
            <a:ext cx="1404179" cy="315865"/>
            <a:chOff x="0" y="1299"/>
            <a:chExt cx="7680" cy="1728"/>
          </a:xfrm>
        </p:grpSpPr>
        <p:sp>
          <p:nvSpPr>
            <p:cNvPr id="387" name="Google Shape;387;p46"/>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88" name="Google Shape;388;p46"/>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389" name="Google Shape;389;p46"/>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90" name="Google Shape;390;p46"/>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391" name="Google Shape;391;p46"/>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3B6C4232-51DC-9344-904E-4E621655E349}" type="datetime1">
              <a:rPr lang="en-US" smtClean="0"/>
              <a:t>7/14/25</a:t>
            </a:fld>
            <a:endParaRPr/>
          </a:p>
        </p:txBody>
      </p:sp>
    </p:spTree>
    <p:extLst>
      <p:ext uri="{BB962C8B-B14F-4D97-AF65-F5344CB8AC3E}">
        <p14:creationId xmlns:p14="http://schemas.microsoft.com/office/powerpoint/2010/main" val="187718986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Photo: 3-up + Bar">
  <p:cSld name="Photo: 3-up + Bar">
    <p:bg>
      <p:bgPr>
        <a:solidFill>
          <a:schemeClr val="lt1"/>
        </a:solidFill>
        <a:effectLst/>
      </p:bgPr>
    </p:bg>
    <p:spTree>
      <p:nvGrpSpPr>
        <p:cNvPr id="1" name="Shape 392"/>
        <p:cNvGrpSpPr/>
        <p:nvPr/>
      </p:nvGrpSpPr>
      <p:grpSpPr>
        <a:xfrm>
          <a:off x="0" y="0"/>
          <a:ext cx="0" cy="0"/>
          <a:chOff x="0" y="0"/>
          <a:chExt cx="0" cy="0"/>
        </a:xfrm>
      </p:grpSpPr>
      <p:sp>
        <p:nvSpPr>
          <p:cNvPr id="393" name="Google Shape;393;p47"/>
          <p:cNvSpPr>
            <a:spLocks noGrp="1"/>
          </p:cNvSpPr>
          <p:nvPr>
            <p:ph type="pic" idx="2"/>
          </p:nvPr>
        </p:nvSpPr>
        <p:spPr>
          <a:xfrm>
            <a:off x="4107180" y="0"/>
            <a:ext cx="3977600" cy="6111600"/>
          </a:xfrm>
          <a:prstGeom prst="rect">
            <a:avLst/>
          </a:prstGeom>
          <a:solidFill>
            <a:srgbClr val="DCDCDC">
              <a:alpha val="49800"/>
            </a:srgbClr>
          </a:solidFill>
          <a:ln>
            <a:noFill/>
          </a:ln>
        </p:spPr>
      </p:sp>
      <p:sp>
        <p:nvSpPr>
          <p:cNvPr id="394" name="Google Shape;394;p47"/>
          <p:cNvSpPr>
            <a:spLocks noGrp="1"/>
          </p:cNvSpPr>
          <p:nvPr>
            <p:ph type="pic" idx="3"/>
          </p:nvPr>
        </p:nvSpPr>
        <p:spPr>
          <a:xfrm>
            <a:off x="0" y="0"/>
            <a:ext cx="3977600" cy="6111600"/>
          </a:xfrm>
          <a:prstGeom prst="rect">
            <a:avLst/>
          </a:prstGeom>
          <a:solidFill>
            <a:srgbClr val="DCDCDC">
              <a:alpha val="49800"/>
            </a:srgbClr>
          </a:solidFill>
          <a:ln>
            <a:noFill/>
          </a:ln>
        </p:spPr>
      </p:sp>
      <p:sp>
        <p:nvSpPr>
          <p:cNvPr id="395" name="Google Shape;395;p47"/>
          <p:cNvSpPr>
            <a:spLocks noGrp="1"/>
          </p:cNvSpPr>
          <p:nvPr>
            <p:ph type="pic" idx="4"/>
          </p:nvPr>
        </p:nvSpPr>
        <p:spPr>
          <a:xfrm>
            <a:off x="8214360" y="0"/>
            <a:ext cx="3977600" cy="6111600"/>
          </a:xfrm>
          <a:prstGeom prst="rect">
            <a:avLst/>
          </a:prstGeom>
          <a:solidFill>
            <a:srgbClr val="DCDCDC">
              <a:alpha val="49800"/>
            </a:srgbClr>
          </a:solidFill>
          <a:ln>
            <a:noFill/>
          </a:ln>
        </p:spPr>
      </p:sp>
      <p:sp>
        <p:nvSpPr>
          <p:cNvPr id="396" name="Google Shape;396;p47"/>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397" name="Google Shape;397;p47"/>
          <p:cNvGrpSpPr/>
          <p:nvPr/>
        </p:nvGrpSpPr>
        <p:grpSpPr>
          <a:xfrm>
            <a:off x="10557955" y="6320598"/>
            <a:ext cx="1404179" cy="315865"/>
            <a:chOff x="0" y="1299"/>
            <a:chExt cx="7680" cy="1728"/>
          </a:xfrm>
        </p:grpSpPr>
        <p:sp>
          <p:nvSpPr>
            <p:cNvPr id="398" name="Google Shape;398;p47"/>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99" name="Google Shape;399;p47"/>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400" name="Google Shape;400;p47"/>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01" name="Google Shape;401;p47"/>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402" name="Google Shape;402;p47"/>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E2FFFCF3-9A66-894E-806D-ACE5E929B4AE}" type="datetime1">
              <a:rPr lang="en-US" smtClean="0"/>
              <a:t>7/14/25</a:t>
            </a:fld>
            <a:endParaRPr/>
          </a:p>
        </p:txBody>
      </p:sp>
    </p:spTree>
    <p:extLst>
      <p:ext uri="{BB962C8B-B14F-4D97-AF65-F5344CB8AC3E}">
        <p14:creationId xmlns:p14="http://schemas.microsoft.com/office/powerpoint/2010/main" val="19912045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Large Photo">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E4DB656-2AD3-4B6D-B912-AA14E43934E2}"/>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7" name="UTK Horiz_R">
            <a:extLst>
              <a:ext uri="{FF2B5EF4-FFF2-40B4-BE49-F238E27FC236}">
                <a16:creationId xmlns:a16="http://schemas.microsoft.com/office/drawing/2014/main" id="{A2B702E1-95B6-4EC2-9232-1A178B938F60}"/>
              </a:ext>
            </a:extLst>
          </p:cNvPr>
          <p:cNvGrpSpPr>
            <a:grpSpLocks noChangeAspect="1"/>
          </p:cNvGrpSpPr>
          <p:nvPr/>
        </p:nvGrpSpPr>
        <p:grpSpPr bwMode="auto">
          <a:xfrm>
            <a:off x="10557955" y="6320597"/>
            <a:ext cx="1404165" cy="315023"/>
            <a:chOff x="0" y="1299"/>
            <a:chExt cx="7680" cy="1723"/>
          </a:xfrm>
        </p:grpSpPr>
        <p:sp>
          <p:nvSpPr>
            <p:cNvPr id="8" name="T fill" hidden="1">
              <a:extLst>
                <a:ext uri="{FF2B5EF4-FFF2-40B4-BE49-F238E27FC236}">
                  <a16:creationId xmlns:a16="http://schemas.microsoft.com/office/drawing/2014/main" id="{9CEE6628-1386-4A0C-BAFF-931C89F3C09E}"/>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Type">
              <a:extLst>
                <a:ext uri="{FF2B5EF4-FFF2-40B4-BE49-F238E27FC236}">
                  <a16:creationId xmlns:a16="http://schemas.microsoft.com/office/drawing/2014/main" id="{92B6B725-8893-4D4A-814B-E6809FB6FE85}"/>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Power T">
              <a:extLst>
                <a:ext uri="{FF2B5EF4-FFF2-40B4-BE49-F238E27FC236}">
                  <a16:creationId xmlns:a16="http://schemas.microsoft.com/office/drawing/2014/main" id="{EA4F30E0-A25B-4F95-AB11-7478B8BDBDF9}"/>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5" name="Picture Placeholder 14">
            <a:extLst>
              <a:ext uri="{FF2B5EF4-FFF2-40B4-BE49-F238E27FC236}">
                <a16:creationId xmlns:a16="http://schemas.microsoft.com/office/drawing/2014/main" id="{9A9D0E8A-079C-469C-8EFD-E5B886491A2B}"/>
              </a:ext>
            </a:extLst>
          </p:cNvPr>
          <p:cNvSpPr>
            <a:spLocks noGrp="1"/>
          </p:cNvSpPr>
          <p:nvPr>
            <p:ph type="pic" sz="quarter" idx="13" hasCustomPrompt="1"/>
          </p:nvPr>
        </p:nvSpPr>
        <p:spPr>
          <a:xfrm>
            <a:off x="0" y="0"/>
            <a:ext cx="12192000" cy="6127750"/>
          </a:xfrm>
          <a:solidFill>
            <a:schemeClr val="bg1"/>
          </a:solidFill>
        </p:spPr>
        <p:txBody>
          <a:bodyPr anchor="ctr"/>
          <a:lstStyle>
            <a:lvl1pPr marL="0" indent="0" algn="ctr">
              <a:buNone/>
              <a:defRPr>
                <a:solidFill>
                  <a:srgbClr val="58595B"/>
                </a:solidFill>
              </a:defRPr>
            </a:lvl1pPr>
          </a:lstStyle>
          <a:p>
            <a:r>
              <a:rPr lang="en-US" dirty="0"/>
              <a:t>Click icon to add photo</a:t>
            </a:r>
          </a:p>
        </p:txBody>
      </p:sp>
      <p:sp>
        <p:nvSpPr>
          <p:cNvPr id="17" name="Date Placeholder 4">
            <a:extLst>
              <a:ext uri="{FF2B5EF4-FFF2-40B4-BE49-F238E27FC236}">
                <a16:creationId xmlns:a16="http://schemas.microsoft.com/office/drawing/2014/main" id="{7F062795-CA06-4DC5-8E36-E1CCB2360C9B}"/>
              </a:ext>
            </a:extLst>
          </p:cNvPr>
          <p:cNvSpPr>
            <a:spLocks noGrp="1"/>
          </p:cNvSpPr>
          <p:nvPr>
            <p:ph type="dt" sz="half" idx="10"/>
          </p:nvPr>
        </p:nvSpPr>
        <p:spPr>
          <a:xfrm>
            <a:off x="-1221327" y="6484845"/>
            <a:ext cx="431800" cy="365125"/>
          </a:xfrm>
        </p:spPr>
        <p:txBody>
          <a:bodyPr/>
          <a:lstStyle/>
          <a:p>
            <a:fld id="{FE1F5E36-9D8D-7949-B6B0-08881332B2A0}" type="datetime1">
              <a:rPr lang="en-US" smtClean="0"/>
              <a:t>7/14/25</a:t>
            </a:fld>
            <a:endParaRPr lang="en-US" dirty="0"/>
          </a:p>
        </p:txBody>
      </p:sp>
      <p:sp>
        <p:nvSpPr>
          <p:cNvPr id="18" name="Footer Placeholder 5">
            <a:extLst>
              <a:ext uri="{FF2B5EF4-FFF2-40B4-BE49-F238E27FC236}">
                <a16:creationId xmlns:a16="http://schemas.microsoft.com/office/drawing/2014/main" id="{1561DC46-605C-45B1-B99A-70446236E1F5}"/>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9" name="Slide Number Placeholder 6">
            <a:extLst>
              <a:ext uri="{FF2B5EF4-FFF2-40B4-BE49-F238E27FC236}">
                <a16:creationId xmlns:a16="http://schemas.microsoft.com/office/drawing/2014/main" id="{7B995BD6-CFF3-4E17-8ED0-5D87EFF6569E}"/>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971001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Photo: 4-up + Bar">
  <p:cSld name="Photo: 4-up + Bar">
    <p:bg>
      <p:bgPr>
        <a:solidFill>
          <a:schemeClr val="lt1"/>
        </a:solidFill>
        <a:effectLst/>
      </p:bgPr>
    </p:bg>
    <p:spTree>
      <p:nvGrpSpPr>
        <p:cNvPr id="1" name="Shape 403"/>
        <p:cNvGrpSpPr/>
        <p:nvPr/>
      </p:nvGrpSpPr>
      <p:grpSpPr>
        <a:xfrm>
          <a:off x="0" y="0"/>
          <a:ext cx="0" cy="0"/>
          <a:chOff x="0" y="0"/>
          <a:chExt cx="0" cy="0"/>
        </a:xfrm>
      </p:grpSpPr>
      <p:sp>
        <p:nvSpPr>
          <p:cNvPr id="404" name="Google Shape;404;p48"/>
          <p:cNvSpPr>
            <a:spLocks noGrp="1"/>
          </p:cNvSpPr>
          <p:nvPr>
            <p:ph type="pic" idx="2"/>
          </p:nvPr>
        </p:nvSpPr>
        <p:spPr>
          <a:xfrm>
            <a:off x="6156960" y="3112120"/>
            <a:ext cx="6035200" cy="2999600"/>
          </a:xfrm>
          <a:prstGeom prst="rect">
            <a:avLst/>
          </a:prstGeom>
          <a:solidFill>
            <a:srgbClr val="DCDCDC">
              <a:alpha val="49800"/>
            </a:srgbClr>
          </a:solidFill>
          <a:ln>
            <a:noFill/>
          </a:ln>
        </p:spPr>
      </p:sp>
      <p:sp>
        <p:nvSpPr>
          <p:cNvPr id="405" name="Google Shape;405;p48"/>
          <p:cNvSpPr>
            <a:spLocks noGrp="1"/>
          </p:cNvSpPr>
          <p:nvPr>
            <p:ph type="pic" idx="3"/>
          </p:nvPr>
        </p:nvSpPr>
        <p:spPr>
          <a:xfrm>
            <a:off x="6156960" y="0"/>
            <a:ext cx="6035200" cy="2993600"/>
          </a:xfrm>
          <a:prstGeom prst="rect">
            <a:avLst/>
          </a:prstGeom>
          <a:solidFill>
            <a:srgbClr val="DCDCDC">
              <a:alpha val="49800"/>
            </a:srgbClr>
          </a:solidFill>
          <a:ln>
            <a:noFill/>
          </a:ln>
        </p:spPr>
      </p:sp>
      <p:sp>
        <p:nvSpPr>
          <p:cNvPr id="406" name="Google Shape;406;p48"/>
          <p:cNvSpPr>
            <a:spLocks noGrp="1"/>
          </p:cNvSpPr>
          <p:nvPr>
            <p:ph type="pic" idx="4"/>
          </p:nvPr>
        </p:nvSpPr>
        <p:spPr>
          <a:xfrm>
            <a:off x="0" y="3112121"/>
            <a:ext cx="6035200" cy="2999600"/>
          </a:xfrm>
          <a:prstGeom prst="rect">
            <a:avLst/>
          </a:prstGeom>
          <a:solidFill>
            <a:srgbClr val="DCDCDC">
              <a:alpha val="49800"/>
            </a:srgbClr>
          </a:solidFill>
          <a:ln>
            <a:noFill/>
          </a:ln>
        </p:spPr>
      </p:sp>
      <p:sp>
        <p:nvSpPr>
          <p:cNvPr id="407" name="Google Shape;407;p48"/>
          <p:cNvSpPr>
            <a:spLocks noGrp="1"/>
          </p:cNvSpPr>
          <p:nvPr>
            <p:ph type="pic" idx="5"/>
          </p:nvPr>
        </p:nvSpPr>
        <p:spPr>
          <a:xfrm>
            <a:off x="0" y="0"/>
            <a:ext cx="6035200" cy="2993600"/>
          </a:xfrm>
          <a:prstGeom prst="rect">
            <a:avLst/>
          </a:prstGeom>
          <a:solidFill>
            <a:srgbClr val="DCDCDC">
              <a:alpha val="49800"/>
            </a:srgbClr>
          </a:solidFill>
          <a:ln>
            <a:noFill/>
          </a:ln>
        </p:spPr>
      </p:sp>
      <p:sp>
        <p:nvSpPr>
          <p:cNvPr id="408" name="Google Shape;408;p48"/>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409" name="Google Shape;409;p48"/>
          <p:cNvGrpSpPr/>
          <p:nvPr/>
        </p:nvGrpSpPr>
        <p:grpSpPr>
          <a:xfrm>
            <a:off x="10557955" y="6320598"/>
            <a:ext cx="1404179" cy="315865"/>
            <a:chOff x="0" y="1299"/>
            <a:chExt cx="7680" cy="1728"/>
          </a:xfrm>
        </p:grpSpPr>
        <p:sp>
          <p:nvSpPr>
            <p:cNvPr id="410" name="Google Shape;410;p48"/>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411" name="Google Shape;411;p48"/>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412" name="Google Shape;412;p48"/>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13" name="Google Shape;413;p48"/>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414" name="Google Shape;414;p4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5C677CE4-B1A7-2448-AE6A-E0C3199D1A51}" type="datetime1">
              <a:rPr lang="en-US" smtClean="0"/>
              <a:t>7/14/25</a:t>
            </a:fld>
            <a:endParaRPr/>
          </a:p>
        </p:txBody>
      </p:sp>
    </p:spTree>
    <p:extLst>
      <p:ext uri="{BB962C8B-B14F-4D97-AF65-F5344CB8AC3E}">
        <p14:creationId xmlns:p14="http://schemas.microsoft.com/office/powerpoint/2010/main" val="292825082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Photo: Mosaic 4 + Bar">
  <p:cSld name="Photo: Mosaic 4 + Bar">
    <p:bg>
      <p:bgPr>
        <a:solidFill>
          <a:schemeClr val="lt1"/>
        </a:solidFill>
        <a:effectLst/>
      </p:bgPr>
    </p:bg>
    <p:spTree>
      <p:nvGrpSpPr>
        <p:cNvPr id="1" name="Shape 415"/>
        <p:cNvGrpSpPr/>
        <p:nvPr/>
      </p:nvGrpSpPr>
      <p:grpSpPr>
        <a:xfrm>
          <a:off x="0" y="0"/>
          <a:ext cx="0" cy="0"/>
          <a:chOff x="0" y="0"/>
          <a:chExt cx="0" cy="0"/>
        </a:xfrm>
      </p:grpSpPr>
      <p:sp>
        <p:nvSpPr>
          <p:cNvPr id="416" name="Google Shape;416;p49"/>
          <p:cNvSpPr>
            <a:spLocks noGrp="1"/>
          </p:cNvSpPr>
          <p:nvPr>
            <p:ph type="pic" idx="2"/>
          </p:nvPr>
        </p:nvSpPr>
        <p:spPr>
          <a:xfrm>
            <a:off x="3081528" y="3118437"/>
            <a:ext cx="9110400" cy="2993600"/>
          </a:xfrm>
          <a:prstGeom prst="rect">
            <a:avLst/>
          </a:prstGeom>
          <a:solidFill>
            <a:srgbClr val="DCDCDC">
              <a:alpha val="49800"/>
            </a:srgbClr>
          </a:solidFill>
          <a:ln>
            <a:noFill/>
          </a:ln>
        </p:spPr>
      </p:sp>
      <p:sp>
        <p:nvSpPr>
          <p:cNvPr id="417" name="Google Shape;417;p49"/>
          <p:cNvSpPr>
            <a:spLocks noGrp="1"/>
          </p:cNvSpPr>
          <p:nvPr>
            <p:ph type="pic" idx="3"/>
          </p:nvPr>
        </p:nvSpPr>
        <p:spPr>
          <a:xfrm>
            <a:off x="0" y="3118437"/>
            <a:ext cx="2944400" cy="2993600"/>
          </a:xfrm>
          <a:prstGeom prst="rect">
            <a:avLst/>
          </a:prstGeom>
          <a:solidFill>
            <a:srgbClr val="DCDCDC">
              <a:alpha val="49800"/>
            </a:srgbClr>
          </a:solidFill>
          <a:ln>
            <a:noFill/>
          </a:ln>
        </p:spPr>
      </p:sp>
      <p:sp>
        <p:nvSpPr>
          <p:cNvPr id="418" name="Google Shape;418;p49"/>
          <p:cNvSpPr>
            <a:spLocks noGrp="1"/>
          </p:cNvSpPr>
          <p:nvPr>
            <p:ph type="pic" idx="4"/>
          </p:nvPr>
        </p:nvSpPr>
        <p:spPr>
          <a:xfrm>
            <a:off x="9247632" y="0"/>
            <a:ext cx="2944400" cy="2993600"/>
          </a:xfrm>
          <a:prstGeom prst="rect">
            <a:avLst/>
          </a:prstGeom>
          <a:solidFill>
            <a:srgbClr val="DCDCDC">
              <a:alpha val="49800"/>
            </a:srgbClr>
          </a:solidFill>
          <a:ln>
            <a:noFill/>
          </a:ln>
        </p:spPr>
      </p:sp>
      <p:sp>
        <p:nvSpPr>
          <p:cNvPr id="419" name="Google Shape;419;p49"/>
          <p:cNvSpPr>
            <a:spLocks noGrp="1"/>
          </p:cNvSpPr>
          <p:nvPr>
            <p:ph type="pic" idx="5"/>
          </p:nvPr>
        </p:nvSpPr>
        <p:spPr>
          <a:xfrm>
            <a:off x="6164580" y="0"/>
            <a:ext cx="2944400" cy="2993600"/>
          </a:xfrm>
          <a:prstGeom prst="rect">
            <a:avLst/>
          </a:prstGeom>
          <a:solidFill>
            <a:srgbClr val="DCDCDC">
              <a:alpha val="49800"/>
            </a:srgbClr>
          </a:solidFill>
          <a:ln>
            <a:noFill/>
          </a:ln>
        </p:spPr>
      </p:sp>
      <p:sp>
        <p:nvSpPr>
          <p:cNvPr id="420" name="Google Shape;420;p49"/>
          <p:cNvSpPr>
            <a:spLocks noGrp="1"/>
          </p:cNvSpPr>
          <p:nvPr>
            <p:ph type="pic" idx="6"/>
          </p:nvPr>
        </p:nvSpPr>
        <p:spPr>
          <a:xfrm>
            <a:off x="0" y="0"/>
            <a:ext cx="6026000" cy="2993600"/>
          </a:xfrm>
          <a:prstGeom prst="rect">
            <a:avLst/>
          </a:prstGeom>
          <a:solidFill>
            <a:srgbClr val="DCDCDC">
              <a:alpha val="49800"/>
            </a:srgbClr>
          </a:solidFill>
          <a:ln>
            <a:noFill/>
          </a:ln>
        </p:spPr>
      </p:sp>
      <p:sp>
        <p:nvSpPr>
          <p:cNvPr id="421" name="Google Shape;421;p49"/>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422" name="Google Shape;422;p49"/>
          <p:cNvGrpSpPr/>
          <p:nvPr/>
        </p:nvGrpSpPr>
        <p:grpSpPr>
          <a:xfrm>
            <a:off x="10557955" y="6320598"/>
            <a:ext cx="1404179" cy="315865"/>
            <a:chOff x="0" y="1299"/>
            <a:chExt cx="7680" cy="1728"/>
          </a:xfrm>
        </p:grpSpPr>
        <p:sp>
          <p:nvSpPr>
            <p:cNvPr id="423" name="Google Shape;423;p49"/>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424" name="Google Shape;424;p49"/>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425" name="Google Shape;425;p49"/>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26" name="Google Shape;426;p49"/>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427" name="Google Shape;427;p49"/>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2CF43DC8-4AF6-6347-89F0-E2D376CCEB5F}" type="datetime1">
              <a:rPr lang="en-US" smtClean="0"/>
              <a:t>7/14/25</a:t>
            </a:fld>
            <a:endParaRPr/>
          </a:p>
        </p:txBody>
      </p:sp>
    </p:spTree>
    <p:extLst>
      <p:ext uri="{BB962C8B-B14F-4D97-AF65-F5344CB8AC3E}">
        <p14:creationId xmlns:p14="http://schemas.microsoft.com/office/powerpoint/2010/main" val="40734963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428"/>
        <p:cNvGrpSpPr/>
        <p:nvPr/>
      </p:nvGrpSpPr>
      <p:grpSpPr>
        <a:xfrm>
          <a:off x="0" y="0"/>
          <a:ext cx="0" cy="0"/>
          <a:chOff x="0" y="0"/>
          <a:chExt cx="0" cy="0"/>
        </a:xfrm>
      </p:grpSpPr>
      <p:sp>
        <p:nvSpPr>
          <p:cNvPr id="429" name="Google Shape;429;p50"/>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430" name="Google Shape;430;p50"/>
          <p:cNvSpPr txBox="1">
            <a:spLocks noGrp="1"/>
          </p:cNvSpPr>
          <p:nvPr>
            <p:ph type="ctrTitle"/>
          </p:nvPr>
        </p:nvSpPr>
        <p:spPr>
          <a:xfrm>
            <a:off x="228600" y="228600"/>
            <a:ext cx="11735600" cy="1878800"/>
          </a:xfrm>
          <a:prstGeom prst="rect">
            <a:avLst/>
          </a:prstGeom>
          <a:noFill/>
          <a:ln>
            <a:noFill/>
          </a:ln>
        </p:spPr>
        <p:txBody>
          <a:bodyPr spcFirstLastPara="1" wrap="square" lIns="0" tIns="0" rIns="0" bIns="0" anchor="b" anchorCtr="0">
            <a:normAutofit/>
          </a:bodyPr>
          <a:lstStyle>
            <a:lvl1pPr lvl="0" algn="ctr" rtl="0">
              <a:lnSpc>
                <a:spcPct val="90000"/>
              </a:lnSpc>
              <a:spcBef>
                <a:spcPts val="0"/>
              </a:spcBef>
              <a:spcAft>
                <a:spcPts val="0"/>
              </a:spcAft>
              <a:buClr>
                <a:schemeClr val="dk1"/>
              </a:buClr>
              <a:buSzPts val="3600"/>
              <a:buFont typeface="Arial"/>
              <a:buNone/>
              <a:defRPr sz="48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431" name="Google Shape;431;p50"/>
          <p:cNvSpPr txBox="1">
            <a:spLocks noGrp="1"/>
          </p:cNvSpPr>
          <p:nvPr>
            <p:ph type="subTitle" idx="1"/>
          </p:nvPr>
        </p:nvSpPr>
        <p:spPr>
          <a:xfrm>
            <a:off x="228600" y="2197381"/>
            <a:ext cx="11734800" cy="560800"/>
          </a:xfrm>
          <a:prstGeom prst="rect">
            <a:avLst/>
          </a:prstGeom>
          <a:noFill/>
          <a:ln>
            <a:noFill/>
          </a:ln>
        </p:spPr>
        <p:txBody>
          <a:bodyPr spcFirstLastPara="1" wrap="square" lIns="0" tIns="0" rIns="0" bIns="0" anchor="t" anchorCtr="0">
            <a:normAutofit/>
          </a:bodyPr>
          <a:lstStyle>
            <a:lvl1pPr lvl="0" algn="ctr" rtl="0">
              <a:lnSpc>
                <a:spcPct val="90000"/>
              </a:lnSpc>
              <a:spcBef>
                <a:spcPts val="1067"/>
              </a:spcBef>
              <a:spcAft>
                <a:spcPts val="0"/>
              </a:spcAft>
              <a:buSzPts val="1800"/>
              <a:buNone/>
              <a:defRPr sz="2400"/>
            </a:lvl1pPr>
            <a:lvl2pPr lvl="1" algn="ctr" rtl="0">
              <a:lnSpc>
                <a:spcPct val="90000"/>
              </a:lnSpc>
              <a:spcBef>
                <a:spcPts val="533"/>
              </a:spcBef>
              <a:spcAft>
                <a:spcPts val="0"/>
              </a:spcAft>
              <a:buSzPts val="1500"/>
              <a:buNone/>
              <a:defRPr sz="2000"/>
            </a:lvl2pPr>
            <a:lvl3pPr lvl="2" algn="ctr" rtl="0">
              <a:lnSpc>
                <a:spcPct val="90000"/>
              </a:lnSpc>
              <a:spcBef>
                <a:spcPts val="533"/>
              </a:spcBef>
              <a:spcAft>
                <a:spcPts val="0"/>
              </a:spcAft>
              <a:buSzPts val="1400"/>
              <a:buNone/>
              <a:defRPr sz="1867"/>
            </a:lvl3pPr>
            <a:lvl4pPr lvl="3" algn="ctr" rtl="0">
              <a:lnSpc>
                <a:spcPct val="90000"/>
              </a:lnSpc>
              <a:spcBef>
                <a:spcPts val="533"/>
              </a:spcBef>
              <a:spcAft>
                <a:spcPts val="0"/>
              </a:spcAft>
              <a:buSzPts val="1200"/>
              <a:buNone/>
              <a:defRPr sz="1600"/>
            </a:lvl4pPr>
            <a:lvl5pPr lvl="4" algn="ctr" rtl="0">
              <a:lnSpc>
                <a:spcPct val="90000"/>
              </a:lnSpc>
              <a:spcBef>
                <a:spcPts val="533"/>
              </a:spcBef>
              <a:spcAft>
                <a:spcPts val="0"/>
              </a:spcAft>
              <a:buSzPts val="1200"/>
              <a:buNone/>
              <a:defRPr sz="1600"/>
            </a:lvl5pPr>
            <a:lvl6pPr lvl="5" algn="ctr" rtl="0">
              <a:lnSpc>
                <a:spcPct val="90000"/>
              </a:lnSpc>
              <a:spcBef>
                <a:spcPts val="533"/>
              </a:spcBef>
              <a:spcAft>
                <a:spcPts val="0"/>
              </a:spcAft>
              <a:buClr>
                <a:schemeClr val="dk1"/>
              </a:buClr>
              <a:buSzPts val="1200"/>
              <a:buNone/>
              <a:defRPr sz="1600"/>
            </a:lvl6pPr>
            <a:lvl7pPr lvl="6" algn="ctr" rtl="0">
              <a:lnSpc>
                <a:spcPct val="90000"/>
              </a:lnSpc>
              <a:spcBef>
                <a:spcPts val="533"/>
              </a:spcBef>
              <a:spcAft>
                <a:spcPts val="0"/>
              </a:spcAft>
              <a:buClr>
                <a:schemeClr val="dk1"/>
              </a:buClr>
              <a:buSzPts val="1200"/>
              <a:buNone/>
              <a:defRPr sz="1600"/>
            </a:lvl7pPr>
            <a:lvl8pPr lvl="7" algn="ctr" rtl="0">
              <a:lnSpc>
                <a:spcPct val="90000"/>
              </a:lnSpc>
              <a:spcBef>
                <a:spcPts val="533"/>
              </a:spcBef>
              <a:spcAft>
                <a:spcPts val="0"/>
              </a:spcAft>
              <a:buClr>
                <a:schemeClr val="dk1"/>
              </a:buClr>
              <a:buSzPts val="1200"/>
              <a:buNone/>
              <a:defRPr sz="1600"/>
            </a:lvl8pPr>
            <a:lvl9pPr lvl="8" algn="ctr" rtl="0">
              <a:lnSpc>
                <a:spcPct val="90000"/>
              </a:lnSpc>
              <a:spcBef>
                <a:spcPts val="533"/>
              </a:spcBef>
              <a:spcAft>
                <a:spcPts val="0"/>
              </a:spcAft>
              <a:buClr>
                <a:schemeClr val="dk1"/>
              </a:buClr>
              <a:buSzPts val="1200"/>
              <a:buNone/>
              <a:defRPr sz="1600"/>
            </a:lvl9pPr>
          </a:lstStyle>
          <a:p>
            <a:endParaRPr/>
          </a:p>
        </p:txBody>
      </p:sp>
      <p:sp>
        <p:nvSpPr>
          <p:cNvPr id="432" name="Google Shape;432;p50"/>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DC26A089-9BE7-874F-BCE6-3E4EAFDF42A4}" type="datetime1">
              <a:rPr lang="en-US" smtClean="0"/>
              <a:t>7/14/25</a:t>
            </a:fld>
            <a:endParaRPr/>
          </a:p>
        </p:txBody>
      </p:sp>
      <p:sp>
        <p:nvSpPr>
          <p:cNvPr id="433" name="Google Shape;433;p50"/>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34" name="Google Shape;434;p50"/>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435" name="Google Shape;435;p50"/>
          <p:cNvGrpSpPr/>
          <p:nvPr/>
        </p:nvGrpSpPr>
        <p:grpSpPr>
          <a:xfrm>
            <a:off x="4696484" y="3537023"/>
            <a:ext cx="2661857" cy="1797944"/>
            <a:chOff x="-2931" y="-4852"/>
            <a:chExt cx="17157" cy="11589"/>
          </a:xfrm>
        </p:grpSpPr>
        <p:sp>
          <p:nvSpPr>
            <p:cNvPr id="436" name="Google Shape;436;p50"/>
            <p:cNvSpPr/>
            <p:nvPr/>
          </p:nvSpPr>
          <p:spPr>
            <a:xfrm>
              <a:off x="3516" y="-4567"/>
              <a:ext cx="4200" cy="4500"/>
            </a:xfrm>
            <a:prstGeom prst="rect">
              <a:avLst/>
            </a:pr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437" name="Google Shape;437;p50"/>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438" name="Google Shape;438;p50"/>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Tree>
    <p:extLst>
      <p:ext uri="{BB962C8B-B14F-4D97-AF65-F5344CB8AC3E}">
        <p14:creationId xmlns:p14="http://schemas.microsoft.com/office/powerpoint/2010/main" val="282614944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Slide + Reverse">
  <p:cSld name="Title Slide + Reverse">
    <p:bg>
      <p:bgPr>
        <a:solidFill>
          <a:schemeClr val="accent1"/>
        </a:solidFill>
        <a:effectLst/>
      </p:bgPr>
    </p:bg>
    <p:spTree>
      <p:nvGrpSpPr>
        <p:cNvPr id="1" name="Shape 439"/>
        <p:cNvGrpSpPr/>
        <p:nvPr/>
      </p:nvGrpSpPr>
      <p:grpSpPr>
        <a:xfrm>
          <a:off x="0" y="0"/>
          <a:ext cx="0" cy="0"/>
          <a:chOff x="0" y="0"/>
          <a:chExt cx="0" cy="0"/>
        </a:xfrm>
      </p:grpSpPr>
      <p:sp>
        <p:nvSpPr>
          <p:cNvPr id="440" name="Google Shape;440;p51"/>
          <p:cNvSpPr txBox="1">
            <a:spLocks noGrp="1"/>
          </p:cNvSpPr>
          <p:nvPr>
            <p:ph type="ctrTitle"/>
          </p:nvPr>
        </p:nvSpPr>
        <p:spPr>
          <a:xfrm>
            <a:off x="228600" y="228600"/>
            <a:ext cx="11735600" cy="1878800"/>
          </a:xfrm>
          <a:prstGeom prst="rect">
            <a:avLst/>
          </a:prstGeom>
          <a:noFill/>
          <a:ln>
            <a:noFill/>
          </a:ln>
        </p:spPr>
        <p:txBody>
          <a:bodyPr spcFirstLastPara="1" wrap="square" lIns="0" tIns="0" rIns="0" bIns="0" anchor="b" anchorCtr="0">
            <a:normAutofit/>
          </a:bodyPr>
          <a:lstStyle>
            <a:lvl1pPr lvl="0" algn="ctr" rtl="0">
              <a:lnSpc>
                <a:spcPct val="90000"/>
              </a:lnSpc>
              <a:spcBef>
                <a:spcPts val="0"/>
              </a:spcBef>
              <a:spcAft>
                <a:spcPts val="0"/>
              </a:spcAft>
              <a:buClr>
                <a:schemeClr val="lt1"/>
              </a:buClr>
              <a:buSzPts val="3600"/>
              <a:buFont typeface="Arial"/>
              <a:buNone/>
              <a:defRPr sz="48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441" name="Google Shape;441;p51"/>
          <p:cNvSpPr txBox="1">
            <a:spLocks noGrp="1"/>
          </p:cNvSpPr>
          <p:nvPr>
            <p:ph type="subTitle" idx="1"/>
          </p:nvPr>
        </p:nvSpPr>
        <p:spPr>
          <a:xfrm>
            <a:off x="228600" y="2197381"/>
            <a:ext cx="11734800" cy="560800"/>
          </a:xfrm>
          <a:prstGeom prst="rect">
            <a:avLst/>
          </a:prstGeom>
          <a:noFill/>
          <a:ln>
            <a:noFill/>
          </a:ln>
        </p:spPr>
        <p:txBody>
          <a:bodyPr spcFirstLastPara="1" wrap="square" lIns="0" tIns="0" rIns="0" bIns="0" anchor="t" anchorCtr="0">
            <a:normAutofit/>
          </a:bodyPr>
          <a:lstStyle>
            <a:lvl1pPr lvl="0" algn="ctr" rtl="0">
              <a:lnSpc>
                <a:spcPct val="90000"/>
              </a:lnSpc>
              <a:spcBef>
                <a:spcPts val="1067"/>
              </a:spcBef>
              <a:spcAft>
                <a:spcPts val="0"/>
              </a:spcAft>
              <a:buSzPts val="1800"/>
              <a:buNone/>
              <a:defRPr sz="2400"/>
            </a:lvl1pPr>
            <a:lvl2pPr lvl="1" algn="ctr" rtl="0">
              <a:lnSpc>
                <a:spcPct val="90000"/>
              </a:lnSpc>
              <a:spcBef>
                <a:spcPts val="533"/>
              </a:spcBef>
              <a:spcAft>
                <a:spcPts val="0"/>
              </a:spcAft>
              <a:buSzPts val="1500"/>
              <a:buNone/>
              <a:defRPr sz="2000"/>
            </a:lvl2pPr>
            <a:lvl3pPr lvl="2" algn="ctr" rtl="0">
              <a:lnSpc>
                <a:spcPct val="90000"/>
              </a:lnSpc>
              <a:spcBef>
                <a:spcPts val="533"/>
              </a:spcBef>
              <a:spcAft>
                <a:spcPts val="0"/>
              </a:spcAft>
              <a:buSzPts val="1400"/>
              <a:buNone/>
              <a:defRPr sz="1867"/>
            </a:lvl3pPr>
            <a:lvl4pPr lvl="3" algn="ctr" rtl="0">
              <a:lnSpc>
                <a:spcPct val="90000"/>
              </a:lnSpc>
              <a:spcBef>
                <a:spcPts val="533"/>
              </a:spcBef>
              <a:spcAft>
                <a:spcPts val="0"/>
              </a:spcAft>
              <a:buSzPts val="1200"/>
              <a:buNone/>
              <a:defRPr sz="1600"/>
            </a:lvl4pPr>
            <a:lvl5pPr lvl="4" algn="ctr" rtl="0">
              <a:lnSpc>
                <a:spcPct val="90000"/>
              </a:lnSpc>
              <a:spcBef>
                <a:spcPts val="533"/>
              </a:spcBef>
              <a:spcAft>
                <a:spcPts val="0"/>
              </a:spcAft>
              <a:buSzPts val="1200"/>
              <a:buNone/>
              <a:defRPr sz="1600"/>
            </a:lvl5pPr>
            <a:lvl6pPr lvl="5" algn="ctr" rtl="0">
              <a:lnSpc>
                <a:spcPct val="90000"/>
              </a:lnSpc>
              <a:spcBef>
                <a:spcPts val="533"/>
              </a:spcBef>
              <a:spcAft>
                <a:spcPts val="0"/>
              </a:spcAft>
              <a:buClr>
                <a:schemeClr val="lt1"/>
              </a:buClr>
              <a:buSzPts val="1200"/>
              <a:buNone/>
              <a:defRPr sz="1600"/>
            </a:lvl6pPr>
            <a:lvl7pPr lvl="6" algn="ctr" rtl="0">
              <a:lnSpc>
                <a:spcPct val="90000"/>
              </a:lnSpc>
              <a:spcBef>
                <a:spcPts val="533"/>
              </a:spcBef>
              <a:spcAft>
                <a:spcPts val="0"/>
              </a:spcAft>
              <a:buClr>
                <a:schemeClr val="lt1"/>
              </a:buClr>
              <a:buSzPts val="1200"/>
              <a:buNone/>
              <a:defRPr sz="1600"/>
            </a:lvl7pPr>
            <a:lvl8pPr lvl="7" algn="ctr" rtl="0">
              <a:lnSpc>
                <a:spcPct val="90000"/>
              </a:lnSpc>
              <a:spcBef>
                <a:spcPts val="533"/>
              </a:spcBef>
              <a:spcAft>
                <a:spcPts val="0"/>
              </a:spcAft>
              <a:buClr>
                <a:schemeClr val="lt1"/>
              </a:buClr>
              <a:buSzPts val="1200"/>
              <a:buNone/>
              <a:defRPr sz="1600"/>
            </a:lvl8pPr>
            <a:lvl9pPr lvl="8" algn="ctr" rtl="0">
              <a:lnSpc>
                <a:spcPct val="90000"/>
              </a:lnSpc>
              <a:spcBef>
                <a:spcPts val="533"/>
              </a:spcBef>
              <a:spcAft>
                <a:spcPts val="0"/>
              </a:spcAft>
              <a:buClr>
                <a:schemeClr val="lt1"/>
              </a:buClr>
              <a:buSzPts val="1200"/>
              <a:buNone/>
              <a:defRPr sz="1600"/>
            </a:lvl9pPr>
          </a:lstStyle>
          <a:p>
            <a:endParaRPr/>
          </a:p>
        </p:txBody>
      </p:sp>
      <p:sp>
        <p:nvSpPr>
          <p:cNvPr id="442" name="Google Shape;442;p51"/>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4C2E8284-8AA1-A849-B70D-4BF9EA7B1481}" type="datetime1">
              <a:rPr lang="en-US" smtClean="0"/>
              <a:t>7/14/25</a:t>
            </a:fld>
            <a:endParaRPr/>
          </a:p>
        </p:txBody>
      </p:sp>
      <p:grpSp>
        <p:nvGrpSpPr>
          <p:cNvPr id="443" name="Google Shape;443;p51"/>
          <p:cNvGrpSpPr/>
          <p:nvPr/>
        </p:nvGrpSpPr>
        <p:grpSpPr>
          <a:xfrm>
            <a:off x="4696483" y="3537021"/>
            <a:ext cx="2661855" cy="1797944"/>
            <a:chOff x="-2931" y="-4852"/>
            <a:chExt cx="17157" cy="11589"/>
          </a:xfrm>
        </p:grpSpPr>
        <p:sp>
          <p:nvSpPr>
            <p:cNvPr id="444" name="Google Shape;444;p51"/>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lt1"/>
                </a:solidFill>
                <a:latin typeface="Arial"/>
                <a:ea typeface="Arial"/>
                <a:cs typeface="Arial"/>
                <a:sym typeface="Arial"/>
              </a:endParaRPr>
            </a:p>
          </p:txBody>
        </p:sp>
        <p:sp>
          <p:nvSpPr>
            <p:cNvPr id="445" name="Google Shape;445;p51"/>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lt1"/>
                </a:solidFill>
                <a:latin typeface="Arial"/>
                <a:ea typeface="Arial"/>
                <a:cs typeface="Arial"/>
                <a:sym typeface="Arial"/>
              </a:endParaRPr>
            </a:p>
          </p:txBody>
        </p:sp>
      </p:grpSp>
      <p:sp>
        <p:nvSpPr>
          <p:cNvPr id="446" name="Google Shape;446;p51"/>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9358531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Section Header + Reverse">
  <p:cSld name="Section Header + Reverse">
    <p:bg>
      <p:bgPr>
        <a:solidFill>
          <a:schemeClr val="accent1"/>
        </a:solidFill>
        <a:effectLst/>
      </p:bgPr>
    </p:bg>
    <p:spTree>
      <p:nvGrpSpPr>
        <p:cNvPr id="1" name="Shape 447"/>
        <p:cNvGrpSpPr/>
        <p:nvPr/>
      </p:nvGrpSpPr>
      <p:grpSpPr>
        <a:xfrm>
          <a:off x="0" y="0"/>
          <a:ext cx="0" cy="0"/>
          <a:chOff x="0" y="0"/>
          <a:chExt cx="0" cy="0"/>
        </a:xfrm>
      </p:grpSpPr>
      <p:sp>
        <p:nvSpPr>
          <p:cNvPr id="448" name="Google Shape;448;p52"/>
          <p:cNvSpPr txBox="1">
            <a:spLocks noGrp="1"/>
          </p:cNvSpPr>
          <p:nvPr>
            <p:ph type="body" idx="1"/>
          </p:nvPr>
        </p:nvSpPr>
        <p:spPr>
          <a:xfrm>
            <a:off x="457200" y="3348968"/>
            <a:ext cx="11277600" cy="1316000"/>
          </a:xfrm>
          <a:prstGeom prst="rect">
            <a:avLst/>
          </a:prstGeom>
          <a:noFill/>
          <a:ln>
            <a:noFill/>
          </a:ln>
        </p:spPr>
        <p:txBody>
          <a:bodyPr spcFirstLastPara="1" wrap="square" lIns="0" tIns="0" rIns="0" bIns="0" anchor="t" anchorCtr="0">
            <a:normAutofit/>
          </a:bodyPr>
          <a:lstStyle>
            <a:lvl1pPr marL="609585" lvl="0" indent="-304792" algn="ctr" rtl="0">
              <a:lnSpc>
                <a:spcPct val="90000"/>
              </a:lnSpc>
              <a:spcBef>
                <a:spcPts val="1067"/>
              </a:spcBef>
              <a:spcAft>
                <a:spcPts val="0"/>
              </a:spcAft>
              <a:buSzPts val="1800"/>
              <a:buNone/>
              <a:defRPr sz="2400">
                <a:solidFill>
                  <a:srgbClr val="F4F4F4"/>
                </a:solidFill>
              </a:defRPr>
            </a:lvl1pPr>
            <a:lvl2pPr marL="1219170" lvl="1" indent="-304792" algn="l" rtl="0">
              <a:lnSpc>
                <a:spcPct val="90000"/>
              </a:lnSpc>
              <a:spcBef>
                <a:spcPts val="533"/>
              </a:spcBef>
              <a:spcAft>
                <a:spcPts val="0"/>
              </a:spcAft>
              <a:buSzPts val="1500"/>
              <a:buNone/>
              <a:defRPr sz="2000">
                <a:solidFill>
                  <a:srgbClr val="F4F4F4"/>
                </a:solidFill>
              </a:defRPr>
            </a:lvl2pPr>
            <a:lvl3pPr marL="1828754" lvl="2" indent="-304792" algn="l" rtl="0">
              <a:lnSpc>
                <a:spcPct val="90000"/>
              </a:lnSpc>
              <a:spcBef>
                <a:spcPts val="533"/>
              </a:spcBef>
              <a:spcAft>
                <a:spcPts val="0"/>
              </a:spcAft>
              <a:buSzPts val="1400"/>
              <a:buNone/>
              <a:defRPr sz="1867">
                <a:solidFill>
                  <a:srgbClr val="F4F4F4"/>
                </a:solidFill>
              </a:defRPr>
            </a:lvl3pPr>
            <a:lvl4pPr marL="2438339" lvl="3" indent="-304792" algn="l" rtl="0">
              <a:lnSpc>
                <a:spcPct val="90000"/>
              </a:lnSpc>
              <a:spcBef>
                <a:spcPts val="533"/>
              </a:spcBef>
              <a:spcAft>
                <a:spcPts val="0"/>
              </a:spcAft>
              <a:buSzPts val="1200"/>
              <a:buNone/>
              <a:defRPr sz="1600">
                <a:solidFill>
                  <a:srgbClr val="F4F4F4"/>
                </a:solidFill>
              </a:defRPr>
            </a:lvl4pPr>
            <a:lvl5pPr marL="3047924" lvl="4" indent="-304792" algn="l" rtl="0">
              <a:lnSpc>
                <a:spcPct val="90000"/>
              </a:lnSpc>
              <a:spcBef>
                <a:spcPts val="533"/>
              </a:spcBef>
              <a:spcAft>
                <a:spcPts val="0"/>
              </a:spcAft>
              <a:buSzPts val="1200"/>
              <a:buNone/>
              <a:defRPr sz="1600">
                <a:solidFill>
                  <a:srgbClr val="F4F4F4"/>
                </a:solidFill>
              </a:defRPr>
            </a:lvl5pPr>
            <a:lvl6pPr marL="3657509" lvl="5" indent="-304792" algn="l" rtl="0">
              <a:lnSpc>
                <a:spcPct val="90000"/>
              </a:lnSpc>
              <a:spcBef>
                <a:spcPts val="533"/>
              </a:spcBef>
              <a:spcAft>
                <a:spcPts val="0"/>
              </a:spcAft>
              <a:buClr>
                <a:srgbClr val="F4F4F4"/>
              </a:buClr>
              <a:buSzPts val="1200"/>
              <a:buNone/>
              <a:defRPr sz="1600">
                <a:solidFill>
                  <a:srgbClr val="F4F4F4"/>
                </a:solidFill>
              </a:defRPr>
            </a:lvl6pPr>
            <a:lvl7pPr marL="4267093" lvl="6" indent="-304792" algn="l" rtl="0">
              <a:lnSpc>
                <a:spcPct val="90000"/>
              </a:lnSpc>
              <a:spcBef>
                <a:spcPts val="533"/>
              </a:spcBef>
              <a:spcAft>
                <a:spcPts val="0"/>
              </a:spcAft>
              <a:buClr>
                <a:srgbClr val="F4F4F4"/>
              </a:buClr>
              <a:buSzPts val="1200"/>
              <a:buNone/>
              <a:defRPr sz="1600">
                <a:solidFill>
                  <a:srgbClr val="F4F4F4"/>
                </a:solidFill>
              </a:defRPr>
            </a:lvl7pPr>
            <a:lvl8pPr marL="4876678" lvl="7" indent="-304792" algn="l" rtl="0">
              <a:lnSpc>
                <a:spcPct val="90000"/>
              </a:lnSpc>
              <a:spcBef>
                <a:spcPts val="533"/>
              </a:spcBef>
              <a:spcAft>
                <a:spcPts val="0"/>
              </a:spcAft>
              <a:buClr>
                <a:srgbClr val="F4F4F4"/>
              </a:buClr>
              <a:buSzPts val="1200"/>
              <a:buNone/>
              <a:defRPr sz="1600">
                <a:solidFill>
                  <a:srgbClr val="F4F4F4"/>
                </a:solidFill>
              </a:defRPr>
            </a:lvl8pPr>
            <a:lvl9pPr marL="5486263" lvl="8" indent="-304792" algn="l" rtl="0">
              <a:lnSpc>
                <a:spcPct val="90000"/>
              </a:lnSpc>
              <a:spcBef>
                <a:spcPts val="533"/>
              </a:spcBef>
              <a:spcAft>
                <a:spcPts val="0"/>
              </a:spcAft>
              <a:buClr>
                <a:srgbClr val="F4F4F4"/>
              </a:buClr>
              <a:buSzPts val="1200"/>
              <a:buNone/>
              <a:defRPr sz="1600">
                <a:solidFill>
                  <a:srgbClr val="F4F4F4"/>
                </a:solidFill>
              </a:defRPr>
            </a:lvl9pPr>
          </a:lstStyle>
          <a:p>
            <a:endParaRPr/>
          </a:p>
        </p:txBody>
      </p:sp>
      <p:sp>
        <p:nvSpPr>
          <p:cNvPr id="449" name="Google Shape;449;p52"/>
          <p:cNvSpPr txBox="1">
            <a:spLocks noGrp="1"/>
          </p:cNvSpPr>
          <p:nvPr>
            <p:ph type="title"/>
          </p:nvPr>
        </p:nvSpPr>
        <p:spPr>
          <a:xfrm>
            <a:off x="457200" y="2016299"/>
            <a:ext cx="11277600" cy="1124000"/>
          </a:xfrm>
          <a:prstGeom prst="rect">
            <a:avLst/>
          </a:prstGeom>
          <a:noFill/>
          <a:ln>
            <a:noFill/>
          </a:ln>
        </p:spPr>
        <p:txBody>
          <a:bodyPr spcFirstLastPara="1" wrap="square" lIns="0" tIns="0" rIns="0" bIns="0" anchor="b" anchorCtr="0">
            <a:normAutofit/>
          </a:bodyPr>
          <a:lstStyle>
            <a:lvl1pPr lvl="0" algn="ctr" rtl="0">
              <a:lnSpc>
                <a:spcPct val="90000"/>
              </a:lnSpc>
              <a:spcBef>
                <a:spcPts val="0"/>
              </a:spcBef>
              <a:spcAft>
                <a:spcPts val="0"/>
              </a:spcAft>
              <a:buClr>
                <a:schemeClr val="lt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450" name="Google Shape;450;p52"/>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rgbClr val="F4F4F4"/>
                </a:solidFill>
              </a:defRPr>
            </a:lvl1pPr>
            <a:lvl2pPr lvl="1" algn="r">
              <a:buNone/>
              <a:defRPr sz="1733">
                <a:solidFill>
                  <a:srgbClr val="F4F4F4"/>
                </a:solidFill>
              </a:defRPr>
            </a:lvl2pPr>
            <a:lvl3pPr lvl="2" algn="r">
              <a:buNone/>
              <a:defRPr sz="1733">
                <a:solidFill>
                  <a:srgbClr val="F4F4F4"/>
                </a:solidFill>
              </a:defRPr>
            </a:lvl3pPr>
            <a:lvl4pPr lvl="3" algn="r">
              <a:buNone/>
              <a:defRPr sz="1733">
                <a:solidFill>
                  <a:srgbClr val="F4F4F4"/>
                </a:solidFill>
              </a:defRPr>
            </a:lvl4pPr>
            <a:lvl5pPr lvl="4" algn="r">
              <a:buNone/>
              <a:defRPr sz="1733">
                <a:solidFill>
                  <a:srgbClr val="F4F4F4"/>
                </a:solidFill>
              </a:defRPr>
            </a:lvl5pPr>
            <a:lvl6pPr lvl="5" algn="r">
              <a:buNone/>
              <a:defRPr sz="1733">
                <a:solidFill>
                  <a:srgbClr val="F4F4F4"/>
                </a:solidFill>
              </a:defRPr>
            </a:lvl6pPr>
            <a:lvl7pPr lvl="6" algn="r">
              <a:buNone/>
              <a:defRPr sz="1733">
                <a:solidFill>
                  <a:srgbClr val="F4F4F4"/>
                </a:solidFill>
              </a:defRPr>
            </a:lvl7pPr>
            <a:lvl8pPr lvl="7" algn="r">
              <a:buNone/>
              <a:defRPr sz="1733">
                <a:solidFill>
                  <a:srgbClr val="F4F4F4"/>
                </a:solidFill>
              </a:defRPr>
            </a:lvl8pPr>
            <a:lvl9pPr lvl="8" algn="r">
              <a:buNone/>
              <a:defRPr sz="1733">
                <a:solidFill>
                  <a:srgbClr val="F4F4F4"/>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9660422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451"/>
        <p:cNvGrpSpPr/>
        <p:nvPr/>
      </p:nvGrpSpPr>
      <p:grpSpPr>
        <a:xfrm>
          <a:off x="0" y="0"/>
          <a:ext cx="0" cy="0"/>
          <a:chOff x="0" y="0"/>
          <a:chExt cx="0" cy="0"/>
        </a:xfrm>
      </p:grpSpPr>
      <p:sp>
        <p:nvSpPr>
          <p:cNvPr id="452" name="Google Shape;452;p53"/>
          <p:cNvSpPr txBox="1">
            <a:spLocks noGrp="1"/>
          </p:cNvSpPr>
          <p:nvPr>
            <p:ph type="body" idx="1"/>
          </p:nvPr>
        </p:nvSpPr>
        <p:spPr>
          <a:xfrm>
            <a:off x="457199" y="1575772"/>
            <a:ext cx="5400800" cy="549600"/>
          </a:xfrm>
          <a:prstGeom prst="rect">
            <a:avLst/>
          </a:prstGeom>
          <a:noFill/>
          <a:ln>
            <a:noFill/>
          </a:ln>
        </p:spPr>
        <p:txBody>
          <a:bodyPr spcFirstLastPara="1" wrap="square" lIns="0" tIns="0" rIns="0" bIns="0" anchor="ctr" anchorCtr="0">
            <a:normAutofit/>
          </a:bodyPr>
          <a:lstStyle>
            <a:lvl1pPr marL="609585" lvl="0" indent="-304792" algn="l" rtl="0">
              <a:lnSpc>
                <a:spcPct val="90000"/>
              </a:lnSpc>
              <a:spcBef>
                <a:spcPts val="1067"/>
              </a:spcBef>
              <a:spcAft>
                <a:spcPts val="0"/>
              </a:spcAft>
              <a:buSzPts val="1800"/>
              <a:buNone/>
              <a:defRPr sz="2400" b="1"/>
            </a:lvl1pPr>
            <a:lvl2pPr marL="1219170" lvl="1" indent="-304792" algn="l" rtl="0">
              <a:lnSpc>
                <a:spcPct val="90000"/>
              </a:lnSpc>
              <a:spcBef>
                <a:spcPts val="533"/>
              </a:spcBef>
              <a:spcAft>
                <a:spcPts val="0"/>
              </a:spcAft>
              <a:buSzPts val="1500"/>
              <a:buNone/>
              <a:defRPr sz="2000" b="1"/>
            </a:lvl2pPr>
            <a:lvl3pPr marL="1828754" lvl="2" indent="-304792" algn="l" rtl="0">
              <a:lnSpc>
                <a:spcPct val="90000"/>
              </a:lnSpc>
              <a:spcBef>
                <a:spcPts val="533"/>
              </a:spcBef>
              <a:spcAft>
                <a:spcPts val="0"/>
              </a:spcAft>
              <a:buSzPts val="1400"/>
              <a:buNone/>
              <a:defRPr sz="1867" b="1"/>
            </a:lvl3pPr>
            <a:lvl4pPr marL="2438339" lvl="3" indent="-304792" algn="l" rtl="0">
              <a:lnSpc>
                <a:spcPct val="90000"/>
              </a:lnSpc>
              <a:spcBef>
                <a:spcPts val="533"/>
              </a:spcBef>
              <a:spcAft>
                <a:spcPts val="0"/>
              </a:spcAft>
              <a:buSzPts val="1200"/>
              <a:buNone/>
              <a:defRPr sz="1600" b="1"/>
            </a:lvl4pPr>
            <a:lvl5pPr marL="3047924" lvl="4" indent="-304792" algn="l" rtl="0">
              <a:lnSpc>
                <a:spcPct val="90000"/>
              </a:lnSpc>
              <a:spcBef>
                <a:spcPts val="533"/>
              </a:spcBef>
              <a:spcAft>
                <a:spcPts val="0"/>
              </a:spcAft>
              <a:buSzPts val="1200"/>
              <a:buNone/>
              <a:defRPr sz="1600" b="1"/>
            </a:lvl5pPr>
            <a:lvl6pPr marL="3657509" lvl="5" indent="-304792" algn="l" rtl="0">
              <a:lnSpc>
                <a:spcPct val="90000"/>
              </a:lnSpc>
              <a:spcBef>
                <a:spcPts val="533"/>
              </a:spcBef>
              <a:spcAft>
                <a:spcPts val="0"/>
              </a:spcAft>
              <a:buClr>
                <a:schemeClr val="dk1"/>
              </a:buClr>
              <a:buSzPts val="1200"/>
              <a:buNone/>
              <a:defRPr sz="1600" b="1"/>
            </a:lvl6pPr>
            <a:lvl7pPr marL="4267093" lvl="6" indent="-304792" algn="l" rtl="0">
              <a:lnSpc>
                <a:spcPct val="90000"/>
              </a:lnSpc>
              <a:spcBef>
                <a:spcPts val="533"/>
              </a:spcBef>
              <a:spcAft>
                <a:spcPts val="0"/>
              </a:spcAft>
              <a:buClr>
                <a:schemeClr val="dk1"/>
              </a:buClr>
              <a:buSzPts val="1200"/>
              <a:buNone/>
              <a:defRPr sz="1600" b="1"/>
            </a:lvl7pPr>
            <a:lvl8pPr marL="4876678" lvl="7" indent="-304792" algn="l" rtl="0">
              <a:lnSpc>
                <a:spcPct val="90000"/>
              </a:lnSpc>
              <a:spcBef>
                <a:spcPts val="533"/>
              </a:spcBef>
              <a:spcAft>
                <a:spcPts val="0"/>
              </a:spcAft>
              <a:buClr>
                <a:schemeClr val="dk1"/>
              </a:buClr>
              <a:buSzPts val="1200"/>
              <a:buNone/>
              <a:defRPr sz="1600" b="1"/>
            </a:lvl8pPr>
            <a:lvl9pPr marL="5486263" lvl="8" indent="-304792" algn="l" rtl="0">
              <a:lnSpc>
                <a:spcPct val="90000"/>
              </a:lnSpc>
              <a:spcBef>
                <a:spcPts val="533"/>
              </a:spcBef>
              <a:spcAft>
                <a:spcPts val="0"/>
              </a:spcAft>
              <a:buClr>
                <a:schemeClr val="dk1"/>
              </a:buClr>
              <a:buSzPts val="1200"/>
              <a:buNone/>
              <a:defRPr sz="1600" b="1"/>
            </a:lvl9pPr>
          </a:lstStyle>
          <a:p>
            <a:endParaRPr/>
          </a:p>
        </p:txBody>
      </p:sp>
      <p:sp>
        <p:nvSpPr>
          <p:cNvPr id="453" name="Google Shape;453;p53"/>
          <p:cNvSpPr txBox="1">
            <a:spLocks noGrp="1"/>
          </p:cNvSpPr>
          <p:nvPr>
            <p:ph type="body" idx="2"/>
          </p:nvPr>
        </p:nvSpPr>
        <p:spPr>
          <a:xfrm>
            <a:off x="457199" y="2370023"/>
            <a:ext cx="5400800" cy="35132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454" name="Google Shape;454;p53"/>
          <p:cNvSpPr txBox="1">
            <a:spLocks noGrp="1"/>
          </p:cNvSpPr>
          <p:nvPr>
            <p:ph type="body" idx="3"/>
          </p:nvPr>
        </p:nvSpPr>
        <p:spPr>
          <a:xfrm>
            <a:off x="6333955" y="1575772"/>
            <a:ext cx="5400800" cy="549600"/>
          </a:xfrm>
          <a:prstGeom prst="rect">
            <a:avLst/>
          </a:prstGeom>
          <a:noFill/>
          <a:ln>
            <a:noFill/>
          </a:ln>
        </p:spPr>
        <p:txBody>
          <a:bodyPr spcFirstLastPara="1" wrap="square" lIns="0" tIns="0" rIns="0" bIns="0" anchor="ctr" anchorCtr="0">
            <a:normAutofit/>
          </a:bodyPr>
          <a:lstStyle>
            <a:lvl1pPr marL="609585" lvl="0" indent="-304792" algn="l" rtl="0">
              <a:lnSpc>
                <a:spcPct val="90000"/>
              </a:lnSpc>
              <a:spcBef>
                <a:spcPts val="1067"/>
              </a:spcBef>
              <a:spcAft>
                <a:spcPts val="0"/>
              </a:spcAft>
              <a:buSzPts val="1800"/>
              <a:buNone/>
              <a:defRPr sz="2400" b="1"/>
            </a:lvl1pPr>
            <a:lvl2pPr marL="1219170" lvl="1" indent="-304792" algn="l" rtl="0">
              <a:lnSpc>
                <a:spcPct val="90000"/>
              </a:lnSpc>
              <a:spcBef>
                <a:spcPts val="533"/>
              </a:spcBef>
              <a:spcAft>
                <a:spcPts val="0"/>
              </a:spcAft>
              <a:buSzPts val="1500"/>
              <a:buNone/>
              <a:defRPr sz="2000" b="1"/>
            </a:lvl2pPr>
            <a:lvl3pPr marL="1828754" lvl="2" indent="-304792" algn="l" rtl="0">
              <a:lnSpc>
                <a:spcPct val="90000"/>
              </a:lnSpc>
              <a:spcBef>
                <a:spcPts val="533"/>
              </a:spcBef>
              <a:spcAft>
                <a:spcPts val="0"/>
              </a:spcAft>
              <a:buSzPts val="1400"/>
              <a:buNone/>
              <a:defRPr sz="1867" b="1"/>
            </a:lvl3pPr>
            <a:lvl4pPr marL="2438339" lvl="3" indent="-304792" algn="l" rtl="0">
              <a:lnSpc>
                <a:spcPct val="90000"/>
              </a:lnSpc>
              <a:spcBef>
                <a:spcPts val="533"/>
              </a:spcBef>
              <a:spcAft>
                <a:spcPts val="0"/>
              </a:spcAft>
              <a:buSzPts val="1200"/>
              <a:buNone/>
              <a:defRPr sz="1600" b="1"/>
            </a:lvl4pPr>
            <a:lvl5pPr marL="3047924" lvl="4" indent="-304792" algn="l" rtl="0">
              <a:lnSpc>
                <a:spcPct val="90000"/>
              </a:lnSpc>
              <a:spcBef>
                <a:spcPts val="533"/>
              </a:spcBef>
              <a:spcAft>
                <a:spcPts val="0"/>
              </a:spcAft>
              <a:buSzPts val="1200"/>
              <a:buNone/>
              <a:defRPr sz="1600" b="1"/>
            </a:lvl5pPr>
            <a:lvl6pPr marL="3657509" lvl="5" indent="-304792" algn="l" rtl="0">
              <a:lnSpc>
                <a:spcPct val="90000"/>
              </a:lnSpc>
              <a:spcBef>
                <a:spcPts val="533"/>
              </a:spcBef>
              <a:spcAft>
                <a:spcPts val="0"/>
              </a:spcAft>
              <a:buClr>
                <a:schemeClr val="dk1"/>
              </a:buClr>
              <a:buSzPts val="1200"/>
              <a:buNone/>
              <a:defRPr sz="1600" b="1"/>
            </a:lvl6pPr>
            <a:lvl7pPr marL="4267093" lvl="6" indent="-304792" algn="l" rtl="0">
              <a:lnSpc>
                <a:spcPct val="90000"/>
              </a:lnSpc>
              <a:spcBef>
                <a:spcPts val="533"/>
              </a:spcBef>
              <a:spcAft>
                <a:spcPts val="0"/>
              </a:spcAft>
              <a:buClr>
                <a:schemeClr val="dk1"/>
              </a:buClr>
              <a:buSzPts val="1200"/>
              <a:buNone/>
              <a:defRPr sz="1600" b="1"/>
            </a:lvl7pPr>
            <a:lvl8pPr marL="4876678" lvl="7" indent="-304792" algn="l" rtl="0">
              <a:lnSpc>
                <a:spcPct val="90000"/>
              </a:lnSpc>
              <a:spcBef>
                <a:spcPts val="533"/>
              </a:spcBef>
              <a:spcAft>
                <a:spcPts val="0"/>
              </a:spcAft>
              <a:buClr>
                <a:schemeClr val="dk1"/>
              </a:buClr>
              <a:buSzPts val="1200"/>
              <a:buNone/>
              <a:defRPr sz="1600" b="1"/>
            </a:lvl8pPr>
            <a:lvl9pPr marL="5486263" lvl="8" indent="-304792" algn="l" rtl="0">
              <a:lnSpc>
                <a:spcPct val="90000"/>
              </a:lnSpc>
              <a:spcBef>
                <a:spcPts val="533"/>
              </a:spcBef>
              <a:spcAft>
                <a:spcPts val="0"/>
              </a:spcAft>
              <a:buClr>
                <a:schemeClr val="dk1"/>
              </a:buClr>
              <a:buSzPts val="1200"/>
              <a:buNone/>
              <a:defRPr sz="1600" b="1"/>
            </a:lvl9pPr>
          </a:lstStyle>
          <a:p>
            <a:endParaRPr/>
          </a:p>
        </p:txBody>
      </p:sp>
      <p:sp>
        <p:nvSpPr>
          <p:cNvPr id="455" name="Google Shape;455;p53"/>
          <p:cNvSpPr txBox="1">
            <a:spLocks noGrp="1"/>
          </p:cNvSpPr>
          <p:nvPr>
            <p:ph type="body" idx="4"/>
          </p:nvPr>
        </p:nvSpPr>
        <p:spPr>
          <a:xfrm>
            <a:off x="6333955" y="2370023"/>
            <a:ext cx="5400800" cy="35132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456" name="Google Shape;456;p53"/>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94E54B79-E970-2741-915E-122E3B758BB5}" type="datetime1">
              <a:rPr lang="en-US" smtClean="0"/>
              <a:t>7/14/25</a:t>
            </a:fld>
            <a:endParaRPr/>
          </a:p>
        </p:txBody>
      </p:sp>
      <p:sp>
        <p:nvSpPr>
          <p:cNvPr id="457" name="Google Shape;457;p53"/>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458" name="Google Shape;458;p53"/>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59" name="Google Shape;459;p53"/>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460" name="Google Shape;460;p53"/>
          <p:cNvGrpSpPr/>
          <p:nvPr/>
        </p:nvGrpSpPr>
        <p:grpSpPr>
          <a:xfrm>
            <a:off x="10557955" y="6320598"/>
            <a:ext cx="1404179" cy="315865"/>
            <a:chOff x="0" y="1299"/>
            <a:chExt cx="7680" cy="1728"/>
          </a:xfrm>
        </p:grpSpPr>
        <p:sp>
          <p:nvSpPr>
            <p:cNvPr id="461" name="Google Shape;461;p53"/>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462" name="Google Shape;462;p53"/>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463" name="Google Shape;463;p53"/>
          <p:cNvSpPr txBox="1">
            <a:spLocks noGrp="1"/>
          </p:cNvSpPr>
          <p:nvPr>
            <p:ph type="title"/>
          </p:nvPr>
        </p:nvSpPr>
        <p:spPr>
          <a:xfrm>
            <a:off x="457200" y="228601"/>
            <a:ext cx="112776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Tree>
    <p:extLst>
      <p:ext uri="{BB962C8B-B14F-4D97-AF65-F5344CB8AC3E}">
        <p14:creationId xmlns:p14="http://schemas.microsoft.com/office/powerpoint/2010/main" val="387250236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64"/>
        <p:cNvGrpSpPr/>
        <p:nvPr/>
      </p:nvGrpSpPr>
      <p:grpSpPr>
        <a:xfrm>
          <a:off x="0" y="0"/>
          <a:ext cx="0" cy="0"/>
          <a:chOff x="0" y="0"/>
          <a:chExt cx="0" cy="0"/>
        </a:xfrm>
      </p:grpSpPr>
      <p:sp>
        <p:nvSpPr>
          <p:cNvPr id="465" name="Google Shape;465;p54"/>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68F4F531-D7AE-A649-9651-3539A1321392}" type="datetime1">
              <a:rPr lang="en-US" smtClean="0"/>
              <a:t>7/14/25</a:t>
            </a:fld>
            <a:endParaRPr/>
          </a:p>
        </p:txBody>
      </p:sp>
      <p:sp>
        <p:nvSpPr>
          <p:cNvPr id="466" name="Google Shape;466;p54"/>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dk1"/>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67" name="Google Shape;467;p54"/>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dk1"/>
                </a:solidFill>
                <a:latin typeface="Arial"/>
                <a:ea typeface="Arial"/>
                <a:cs typeface="Arial"/>
                <a:sym typeface="Arial"/>
              </a:defRPr>
            </a:lvl1pPr>
            <a:lvl2pPr marL="0" lvl="1" indent="0" algn="l" rtl="0">
              <a:spcBef>
                <a:spcPts val="0"/>
              </a:spcBef>
              <a:buNone/>
              <a:defRPr sz="933">
                <a:solidFill>
                  <a:schemeClr val="dk1"/>
                </a:solidFill>
                <a:latin typeface="Arial"/>
                <a:ea typeface="Arial"/>
                <a:cs typeface="Arial"/>
                <a:sym typeface="Arial"/>
              </a:defRPr>
            </a:lvl2pPr>
            <a:lvl3pPr marL="0" lvl="2" indent="0" algn="l" rtl="0">
              <a:spcBef>
                <a:spcPts val="0"/>
              </a:spcBef>
              <a:buNone/>
              <a:defRPr sz="933">
                <a:solidFill>
                  <a:schemeClr val="dk1"/>
                </a:solidFill>
                <a:latin typeface="Arial"/>
                <a:ea typeface="Arial"/>
                <a:cs typeface="Arial"/>
                <a:sym typeface="Arial"/>
              </a:defRPr>
            </a:lvl3pPr>
            <a:lvl4pPr marL="0" lvl="3" indent="0" algn="l" rtl="0">
              <a:spcBef>
                <a:spcPts val="0"/>
              </a:spcBef>
              <a:buNone/>
              <a:defRPr sz="933">
                <a:solidFill>
                  <a:schemeClr val="dk1"/>
                </a:solidFill>
                <a:latin typeface="Arial"/>
                <a:ea typeface="Arial"/>
                <a:cs typeface="Arial"/>
                <a:sym typeface="Arial"/>
              </a:defRPr>
            </a:lvl4pPr>
            <a:lvl5pPr marL="0" lvl="4" indent="0" algn="l" rtl="0">
              <a:spcBef>
                <a:spcPts val="0"/>
              </a:spcBef>
              <a:buNone/>
              <a:defRPr sz="933">
                <a:solidFill>
                  <a:schemeClr val="dk1"/>
                </a:solidFill>
                <a:latin typeface="Arial"/>
                <a:ea typeface="Arial"/>
                <a:cs typeface="Arial"/>
                <a:sym typeface="Arial"/>
              </a:defRPr>
            </a:lvl5pPr>
            <a:lvl6pPr marL="0" lvl="5" indent="0" algn="l" rtl="0">
              <a:spcBef>
                <a:spcPts val="0"/>
              </a:spcBef>
              <a:buNone/>
              <a:defRPr sz="933">
                <a:solidFill>
                  <a:schemeClr val="dk1"/>
                </a:solidFill>
                <a:latin typeface="Arial"/>
                <a:ea typeface="Arial"/>
                <a:cs typeface="Arial"/>
                <a:sym typeface="Arial"/>
              </a:defRPr>
            </a:lvl6pPr>
            <a:lvl7pPr marL="0" lvl="6" indent="0" algn="l" rtl="0">
              <a:spcBef>
                <a:spcPts val="0"/>
              </a:spcBef>
              <a:buNone/>
              <a:defRPr sz="933">
                <a:solidFill>
                  <a:schemeClr val="dk1"/>
                </a:solidFill>
                <a:latin typeface="Arial"/>
                <a:ea typeface="Arial"/>
                <a:cs typeface="Arial"/>
                <a:sym typeface="Arial"/>
              </a:defRPr>
            </a:lvl7pPr>
            <a:lvl8pPr marL="0" lvl="7" indent="0" algn="l" rtl="0">
              <a:spcBef>
                <a:spcPts val="0"/>
              </a:spcBef>
              <a:buNone/>
              <a:defRPr sz="933">
                <a:solidFill>
                  <a:schemeClr val="dk1"/>
                </a:solidFill>
                <a:latin typeface="Arial"/>
                <a:ea typeface="Arial"/>
                <a:cs typeface="Arial"/>
                <a:sym typeface="Arial"/>
              </a:defRPr>
            </a:lvl8pPr>
            <a:lvl9pPr marL="0" lvl="8" indent="0" algn="l" rtl="0">
              <a:spcBef>
                <a:spcPts val="0"/>
              </a:spcBef>
              <a:buNone/>
              <a:defRPr sz="933">
                <a:solidFill>
                  <a:schemeClr val="dk1"/>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4411961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do not use  ">
  <p:cSld name="do not use  ">
    <p:bg>
      <p:bgPr>
        <a:solidFill>
          <a:schemeClr val="dk2"/>
        </a:solidFill>
        <a:effectLst/>
      </p:bgPr>
    </p:bg>
    <p:spTree>
      <p:nvGrpSpPr>
        <p:cNvPr id="1" name="Shape 468"/>
        <p:cNvGrpSpPr/>
        <p:nvPr/>
      </p:nvGrpSpPr>
      <p:grpSpPr>
        <a:xfrm>
          <a:off x="0" y="0"/>
          <a:ext cx="0" cy="0"/>
          <a:chOff x="0" y="0"/>
          <a:chExt cx="0" cy="0"/>
        </a:xfrm>
      </p:grpSpPr>
      <p:sp>
        <p:nvSpPr>
          <p:cNvPr id="469" name="Google Shape;469;p55"/>
          <p:cNvSpPr txBox="1"/>
          <p:nvPr/>
        </p:nvSpPr>
        <p:spPr>
          <a:xfrm>
            <a:off x="228600" y="1459230"/>
            <a:ext cx="11734800" cy="3949631"/>
          </a:xfrm>
          <a:prstGeom prst="rect">
            <a:avLst/>
          </a:prstGeom>
          <a:noFill/>
          <a:ln>
            <a:noFill/>
          </a:ln>
        </p:spPr>
        <p:txBody>
          <a:bodyPr spcFirstLastPara="1" wrap="square" lIns="91433" tIns="45700" rIns="91433" bIns="45700" anchor="t" anchorCtr="0">
            <a:spAutoFit/>
          </a:bodyPr>
          <a:lstStyle/>
          <a:p>
            <a:pPr marL="0" marR="0" lvl="0" indent="0" algn="ctr" rtl="0">
              <a:spcBef>
                <a:spcPts val="0"/>
              </a:spcBef>
              <a:spcAft>
                <a:spcPts val="0"/>
              </a:spcAft>
              <a:buNone/>
            </a:pPr>
            <a:r>
              <a:rPr lang="en" sz="12533">
                <a:solidFill>
                  <a:schemeClr val="lt1"/>
                </a:solidFill>
                <a:latin typeface="Arial"/>
                <a:ea typeface="Arial"/>
                <a:cs typeface="Arial"/>
                <a:sym typeface="Arial"/>
              </a:rPr>
              <a:t>Photo</a:t>
            </a:r>
            <a:br>
              <a:rPr lang="en" sz="12533">
                <a:solidFill>
                  <a:schemeClr val="lt1"/>
                </a:solidFill>
                <a:latin typeface="Arial"/>
                <a:ea typeface="Arial"/>
                <a:cs typeface="Arial"/>
                <a:sym typeface="Arial"/>
              </a:rPr>
            </a:br>
            <a:r>
              <a:rPr lang="en" sz="12533">
                <a:solidFill>
                  <a:schemeClr val="lt1"/>
                </a:solidFill>
                <a:latin typeface="Arial"/>
                <a:ea typeface="Arial"/>
                <a:cs typeface="Arial"/>
                <a:sym typeface="Arial"/>
              </a:rPr>
              <a:t>Grids</a:t>
            </a:r>
            <a:endParaRPr sz="1467"/>
          </a:p>
        </p:txBody>
      </p:sp>
      <p:sp>
        <p:nvSpPr>
          <p:cNvPr id="470" name="Google Shape;470;p55"/>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6686300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Photo: 6-up">
  <p:cSld name="Photo: 6-up">
    <p:bg>
      <p:bgPr>
        <a:solidFill>
          <a:schemeClr val="lt1"/>
        </a:solidFill>
        <a:effectLst/>
      </p:bgPr>
    </p:bg>
    <p:spTree>
      <p:nvGrpSpPr>
        <p:cNvPr id="1" name="Shape 471"/>
        <p:cNvGrpSpPr/>
        <p:nvPr/>
      </p:nvGrpSpPr>
      <p:grpSpPr>
        <a:xfrm>
          <a:off x="0" y="0"/>
          <a:ext cx="0" cy="0"/>
          <a:chOff x="0" y="0"/>
          <a:chExt cx="0" cy="0"/>
        </a:xfrm>
      </p:grpSpPr>
      <p:sp>
        <p:nvSpPr>
          <p:cNvPr id="472" name="Google Shape;472;p56"/>
          <p:cNvSpPr>
            <a:spLocks noGrp="1"/>
          </p:cNvSpPr>
          <p:nvPr>
            <p:ph type="pic" idx="2"/>
          </p:nvPr>
        </p:nvSpPr>
        <p:spPr>
          <a:xfrm>
            <a:off x="4107180" y="0"/>
            <a:ext cx="3977600" cy="3374000"/>
          </a:xfrm>
          <a:prstGeom prst="rect">
            <a:avLst/>
          </a:prstGeom>
          <a:solidFill>
            <a:srgbClr val="DCDCDC">
              <a:alpha val="49800"/>
            </a:srgbClr>
          </a:solidFill>
          <a:ln>
            <a:noFill/>
          </a:ln>
        </p:spPr>
      </p:sp>
      <p:sp>
        <p:nvSpPr>
          <p:cNvPr id="473" name="Google Shape;473;p56"/>
          <p:cNvSpPr>
            <a:spLocks noGrp="1"/>
          </p:cNvSpPr>
          <p:nvPr>
            <p:ph type="pic" idx="3"/>
          </p:nvPr>
        </p:nvSpPr>
        <p:spPr>
          <a:xfrm>
            <a:off x="0" y="0"/>
            <a:ext cx="3977600" cy="3374000"/>
          </a:xfrm>
          <a:prstGeom prst="rect">
            <a:avLst/>
          </a:prstGeom>
          <a:solidFill>
            <a:srgbClr val="DCDCDC">
              <a:alpha val="49800"/>
            </a:srgbClr>
          </a:solidFill>
          <a:ln>
            <a:noFill/>
          </a:ln>
        </p:spPr>
      </p:sp>
      <p:sp>
        <p:nvSpPr>
          <p:cNvPr id="474" name="Google Shape;474;p56"/>
          <p:cNvSpPr>
            <a:spLocks noGrp="1"/>
          </p:cNvSpPr>
          <p:nvPr>
            <p:ph type="pic" idx="4"/>
          </p:nvPr>
        </p:nvSpPr>
        <p:spPr>
          <a:xfrm>
            <a:off x="8214360" y="0"/>
            <a:ext cx="3977600" cy="3374000"/>
          </a:xfrm>
          <a:prstGeom prst="rect">
            <a:avLst/>
          </a:prstGeom>
          <a:solidFill>
            <a:srgbClr val="DCDCDC">
              <a:alpha val="49800"/>
            </a:srgbClr>
          </a:solidFill>
          <a:ln>
            <a:noFill/>
          </a:ln>
        </p:spPr>
      </p:sp>
      <p:sp>
        <p:nvSpPr>
          <p:cNvPr id="475" name="Google Shape;475;p56"/>
          <p:cNvSpPr>
            <a:spLocks noGrp="1"/>
          </p:cNvSpPr>
          <p:nvPr>
            <p:ph type="pic" idx="5"/>
          </p:nvPr>
        </p:nvSpPr>
        <p:spPr>
          <a:xfrm>
            <a:off x="4107180" y="3483864"/>
            <a:ext cx="3977600" cy="3374000"/>
          </a:xfrm>
          <a:prstGeom prst="rect">
            <a:avLst/>
          </a:prstGeom>
          <a:solidFill>
            <a:srgbClr val="DCDCDC">
              <a:alpha val="49800"/>
            </a:srgbClr>
          </a:solidFill>
          <a:ln>
            <a:noFill/>
          </a:ln>
        </p:spPr>
      </p:sp>
      <p:sp>
        <p:nvSpPr>
          <p:cNvPr id="476" name="Google Shape;476;p56"/>
          <p:cNvSpPr>
            <a:spLocks noGrp="1"/>
          </p:cNvSpPr>
          <p:nvPr>
            <p:ph type="pic" idx="6"/>
          </p:nvPr>
        </p:nvSpPr>
        <p:spPr>
          <a:xfrm>
            <a:off x="0" y="3483864"/>
            <a:ext cx="3977600" cy="3374000"/>
          </a:xfrm>
          <a:prstGeom prst="rect">
            <a:avLst/>
          </a:prstGeom>
          <a:solidFill>
            <a:srgbClr val="DCDCDC">
              <a:alpha val="49800"/>
            </a:srgbClr>
          </a:solidFill>
          <a:ln>
            <a:noFill/>
          </a:ln>
        </p:spPr>
      </p:sp>
      <p:sp>
        <p:nvSpPr>
          <p:cNvPr id="477" name="Google Shape;477;p56"/>
          <p:cNvSpPr>
            <a:spLocks noGrp="1"/>
          </p:cNvSpPr>
          <p:nvPr>
            <p:ph type="pic" idx="7"/>
          </p:nvPr>
        </p:nvSpPr>
        <p:spPr>
          <a:xfrm>
            <a:off x="8214360" y="3483864"/>
            <a:ext cx="3977600" cy="3374000"/>
          </a:xfrm>
          <a:prstGeom prst="rect">
            <a:avLst/>
          </a:prstGeom>
          <a:solidFill>
            <a:srgbClr val="DCDCDC">
              <a:alpha val="49800"/>
            </a:srgbClr>
          </a:solidFill>
          <a:ln>
            <a:noFill/>
          </a:ln>
        </p:spPr>
      </p:sp>
      <p:sp>
        <p:nvSpPr>
          <p:cNvPr id="478" name="Google Shape;478;p56"/>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3887810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Photo: 8-up">
  <p:cSld name="Photo: 8-up">
    <p:bg>
      <p:bgPr>
        <a:solidFill>
          <a:schemeClr val="lt1"/>
        </a:solidFill>
        <a:effectLst/>
      </p:bgPr>
    </p:bg>
    <p:spTree>
      <p:nvGrpSpPr>
        <p:cNvPr id="1" name="Shape 479"/>
        <p:cNvGrpSpPr/>
        <p:nvPr/>
      </p:nvGrpSpPr>
      <p:grpSpPr>
        <a:xfrm>
          <a:off x="0" y="0"/>
          <a:ext cx="0" cy="0"/>
          <a:chOff x="0" y="0"/>
          <a:chExt cx="0" cy="0"/>
        </a:xfrm>
      </p:grpSpPr>
      <p:sp>
        <p:nvSpPr>
          <p:cNvPr id="480" name="Google Shape;480;p57"/>
          <p:cNvSpPr>
            <a:spLocks noGrp="1"/>
          </p:cNvSpPr>
          <p:nvPr>
            <p:ph type="pic" idx="2"/>
          </p:nvPr>
        </p:nvSpPr>
        <p:spPr>
          <a:xfrm>
            <a:off x="9247632" y="3483864"/>
            <a:ext cx="2944400" cy="3374000"/>
          </a:xfrm>
          <a:prstGeom prst="rect">
            <a:avLst/>
          </a:prstGeom>
          <a:solidFill>
            <a:srgbClr val="DCDCDC">
              <a:alpha val="49800"/>
            </a:srgbClr>
          </a:solidFill>
          <a:ln>
            <a:noFill/>
          </a:ln>
        </p:spPr>
      </p:sp>
      <p:sp>
        <p:nvSpPr>
          <p:cNvPr id="481" name="Google Shape;481;p57"/>
          <p:cNvSpPr>
            <a:spLocks noGrp="1"/>
          </p:cNvSpPr>
          <p:nvPr>
            <p:ph type="pic" idx="3"/>
          </p:nvPr>
        </p:nvSpPr>
        <p:spPr>
          <a:xfrm>
            <a:off x="9247632" y="0"/>
            <a:ext cx="2944400" cy="3374000"/>
          </a:xfrm>
          <a:prstGeom prst="rect">
            <a:avLst/>
          </a:prstGeom>
          <a:solidFill>
            <a:srgbClr val="DCDCDC">
              <a:alpha val="49800"/>
            </a:srgbClr>
          </a:solidFill>
          <a:ln>
            <a:noFill/>
          </a:ln>
        </p:spPr>
      </p:sp>
      <p:sp>
        <p:nvSpPr>
          <p:cNvPr id="482" name="Google Shape;482;p57"/>
          <p:cNvSpPr>
            <a:spLocks noGrp="1"/>
          </p:cNvSpPr>
          <p:nvPr>
            <p:ph type="pic" idx="4"/>
          </p:nvPr>
        </p:nvSpPr>
        <p:spPr>
          <a:xfrm>
            <a:off x="6163056" y="3483864"/>
            <a:ext cx="2944400" cy="3374000"/>
          </a:xfrm>
          <a:prstGeom prst="rect">
            <a:avLst/>
          </a:prstGeom>
          <a:solidFill>
            <a:srgbClr val="DCDCDC">
              <a:alpha val="49800"/>
            </a:srgbClr>
          </a:solidFill>
          <a:ln>
            <a:noFill/>
          </a:ln>
        </p:spPr>
      </p:sp>
      <p:sp>
        <p:nvSpPr>
          <p:cNvPr id="483" name="Google Shape;483;p57"/>
          <p:cNvSpPr>
            <a:spLocks noGrp="1"/>
          </p:cNvSpPr>
          <p:nvPr>
            <p:ph type="pic" idx="5"/>
          </p:nvPr>
        </p:nvSpPr>
        <p:spPr>
          <a:xfrm>
            <a:off x="6163056" y="0"/>
            <a:ext cx="2944400" cy="3374000"/>
          </a:xfrm>
          <a:prstGeom prst="rect">
            <a:avLst/>
          </a:prstGeom>
          <a:solidFill>
            <a:srgbClr val="DCDCDC">
              <a:alpha val="49800"/>
            </a:srgbClr>
          </a:solidFill>
          <a:ln>
            <a:noFill/>
          </a:ln>
        </p:spPr>
      </p:sp>
      <p:sp>
        <p:nvSpPr>
          <p:cNvPr id="484" name="Google Shape;484;p57"/>
          <p:cNvSpPr>
            <a:spLocks noGrp="1"/>
          </p:cNvSpPr>
          <p:nvPr>
            <p:ph type="pic" idx="6"/>
          </p:nvPr>
        </p:nvSpPr>
        <p:spPr>
          <a:xfrm>
            <a:off x="3081528" y="3483864"/>
            <a:ext cx="2944400" cy="3374000"/>
          </a:xfrm>
          <a:prstGeom prst="rect">
            <a:avLst/>
          </a:prstGeom>
          <a:solidFill>
            <a:srgbClr val="DCDCDC">
              <a:alpha val="49800"/>
            </a:srgbClr>
          </a:solidFill>
          <a:ln>
            <a:noFill/>
          </a:ln>
        </p:spPr>
      </p:sp>
      <p:sp>
        <p:nvSpPr>
          <p:cNvPr id="485" name="Google Shape;485;p57"/>
          <p:cNvSpPr>
            <a:spLocks noGrp="1"/>
          </p:cNvSpPr>
          <p:nvPr>
            <p:ph type="pic" idx="7"/>
          </p:nvPr>
        </p:nvSpPr>
        <p:spPr>
          <a:xfrm>
            <a:off x="3081528" y="0"/>
            <a:ext cx="2944400" cy="3374000"/>
          </a:xfrm>
          <a:prstGeom prst="rect">
            <a:avLst/>
          </a:prstGeom>
          <a:solidFill>
            <a:srgbClr val="DCDCDC">
              <a:alpha val="49800"/>
            </a:srgbClr>
          </a:solidFill>
          <a:ln>
            <a:noFill/>
          </a:ln>
        </p:spPr>
      </p:sp>
      <p:sp>
        <p:nvSpPr>
          <p:cNvPr id="486" name="Google Shape;486;p57"/>
          <p:cNvSpPr>
            <a:spLocks noGrp="1"/>
          </p:cNvSpPr>
          <p:nvPr>
            <p:ph type="pic" idx="8"/>
          </p:nvPr>
        </p:nvSpPr>
        <p:spPr>
          <a:xfrm>
            <a:off x="0" y="3483864"/>
            <a:ext cx="2944400" cy="3374000"/>
          </a:xfrm>
          <a:prstGeom prst="rect">
            <a:avLst/>
          </a:prstGeom>
          <a:solidFill>
            <a:srgbClr val="DCDCDC">
              <a:alpha val="49800"/>
            </a:srgbClr>
          </a:solidFill>
          <a:ln>
            <a:noFill/>
          </a:ln>
        </p:spPr>
      </p:sp>
      <p:sp>
        <p:nvSpPr>
          <p:cNvPr id="487" name="Google Shape;487;p57"/>
          <p:cNvSpPr>
            <a:spLocks noGrp="1"/>
          </p:cNvSpPr>
          <p:nvPr>
            <p:ph type="pic" idx="9"/>
          </p:nvPr>
        </p:nvSpPr>
        <p:spPr>
          <a:xfrm>
            <a:off x="0" y="0"/>
            <a:ext cx="2944400" cy="3374000"/>
          </a:xfrm>
          <a:prstGeom prst="rect">
            <a:avLst/>
          </a:prstGeom>
          <a:solidFill>
            <a:srgbClr val="DCDCDC">
              <a:alpha val="49800"/>
            </a:srgbClr>
          </a:solidFill>
          <a:ln>
            <a:noFill/>
          </a:ln>
        </p:spPr>
      </p:sp>
      <p:sp>
        <p:nvSpPr>
          <p:cNvPr id="488" name="Google Shape;488;p57"/>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9800018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ntent 1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5720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4651708" cy="6111689"/>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8" name="Rectangle 7">
            <a:extLst>
              <a:ext uri="{FF2B5EF4-FFF2-40B4-BE49-F238E27FC236}">
                <a16:creationId xmlns:a16="http://schemas.microsoft.com/office/drawing/2014/main" id="{1E1A3C71-0AD6-4ACF-A079-D135E8EA5753}"/>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9" name="UTK Horiz_R">
            <a:extLst>
              <a:ext uri="{FF2B5EF4-FFF2-40B4-BE49-F238E27FC236}">
                <a16:creationId xmlns:a16="http://schemas.microsoft.com/office/drawing/2014/main" id="{D7C10C60-F0E9-401E-B1AE-78D7FB31A82C}"/>
              </a:ext>
            </a:extLst>
          </p:cNvPr>
          <p:cNvGrpSpPr>
            <a:grpSpLocks noChangeAspect="1"/>
          </p:cNvGrpSpPr>
          <p:nvPr/>
        </p:nvGrpSpPr>
        <p:grpSpPr bwMode="auto">
          <a:xfrm>
            <a:off x="10557955" y="6320597"/>
            <a:ext cx="1404165" cy="315023"/>
            <a:chOff x="0" y="1299"/>
            <a:chExt cx="7680" cy="1723"/>
          </a:xfrm>
        </p:grpSpPr>
        <p:sp>
          <p:nvSpPr>
            <p:cNvPr id="10" name="T fill" hidden="1">
              <a:extLst>
                <a:ext uri="{FF2B5EF4-FFF2-40B4-BE49-F238E27FC236}">
                  <a16:creationId xmlns:a16="http://schemas.microsoft.com/office/drawing/2014/main" id="{B889472D-3CF6-4D76-91CD-B15AAC818514}"/>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Type">
              <a:extLst>
                <a:ext uri="{FF2B5EF4-FFF2-40B4-BE49-F238E27FC236}">
                  <a16:creationId xmlns:a16="http://schemas.microsoft.com/office/drawing/2014/main" id="{190C6F36-943D-480A-BEC4-9FE959EFF656}"/>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Power T">
              <a:extLst>
                <a:ext uri="{FF2B5EF4-FFF2-40B4-BE49-F238E27FC236}">
                  <a16:creationId xmlns:a16="http://schemas.microsoft.com/office/drawing/2014/main" id="{052FB503-AC74-4C64-8176-0EFA65B53C00}"/>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3" name="Date Placeholder 4">
            <a:extLst>
              <a:ext uri="{FF2B5EF4-FFF2-40B4-BE49-F238E27FC236}">
                <a16:creationId xmlns:a16="http://schemas.microsoft.com/office/drawing/2014/main" id="{AF16959D-9AE7-4935-A4C3-FABF62F23011}"/>
              </a:ext>
            </a:extLst>
          </p:cNvPr>
          <p:cNvSpPr>
            <a:spLocks noGrp="1"/>
          </p:cNvSpPr>
          <p:nvPr>
            <p:ph type="dt" sz="half" idx="10"/>
          </p:nvPr>
        </p:nvSpPr>
        <p:spPr>
          <a:xfrm>
            <a:off x="-1221327" y="6484845"/>
            <a:ext cx="431800" cy="365125"/>
          </a:xfrm>
        </p:spPr>
        <p:txBody>
          <a:bodyPr/>
          <a:lstStyle/>
          <a:p>
            <a:fld id="{9DF655B3-80E9-8447-B107-B9E5EDE9DEC7}" type="datetime1">
              <a:rPr lang="en-US" smtClean="0"/>
              <a:t>7/14/25</a:t>
            </a:fld>
            <a:endParaRPr lang="en-US" dirty="0"/>
          </a:p>
        </p:txBody>
      </p:sp>
      <p:sp>
        <p:nvSpPr>
          <p:cNvPr id="14" name="Footer Placeholder 5">
            <a:extLst>
              <a:ext uri="{FF2B5EF4-FFF2-40B4-BE49-F238E27FC236}">
                <a16:creationId xmlns:a16="http://schemas.microsoft.com/office/drawing/2014/main" id="{2743C078-638D-46A7-9156-199899A36E9B}"/>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5" name="Slide Number Placeholder 6">
            <a:extLst>
              <a:ext uri="{FF2B5EF4-FFF2-40B4-BE49-F238E27FC236}">
                <a16:creationId xmlns:a16="http://schemas.microsoft.com/office/drawing/2014/main" id="{2083A4D7-C72A-44AE-89CA-8687C3F05C3E}"/>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4064584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Photo: 16-up">
  <p:cSld name="Photo: 16-up">
    <p:bg>
      <p:bgPr>
        <a:solidFill>
          <a:srgbClr val="FFFFFF"/>
        </a:solidFill>
        <a:effectLst/>
      </p:bgPr>
    </p:bg>
    <p:spTree>
      <p:nvGrpSpPr>
        <p:cNvPr id="1" name="Shape 489"/>
        <p:cNvGrpSpPr/>
        <p:nvPr/>
      </p:nvGrpSpPr>
      <p:grpSpPr>
        <a:xfrm>
          <a:off x="0" y="0"/>
          <a:ext cx="0" cy="0"/>
          <a:chOff x="0" y="0"/>
          <a:chExt cx="0" cy="0"/>
        </a:xfrm>
      </p:grpSpPr>
      <p:sp>
        <p:nvSpPr>
          <p:cNvPr id="490" name="Google Shape;490;p58"/>
          <p:cNvSpPr>
            <a:spLocks noGrp="1"/>
          </p:cNvSpPr>
          <p:nvPr>
            <p:ph type="pic" idx="2"/>
          </p:nvPr>
        </p:nvSpPr>
        <p:spPr>
          <a:xfrm>
            <a:off x="9247632" y="5230368"/>
            <a:ext cx="2944400" cy="1627600"/>
          </a:xfrm>
          <a:prstGeom prst="rect">
            <a:avLst/>
          </a:prstGeom>
          <a:solidFill>
            <a:srgbClr val="DCDCDC">
              <a:alpha val="49800"/>
            </a:srgbClr>
          </a:solidFill>
          <a:ln>
            <a:noFill/>
          </a:ln>
        </p:spPr>
      </p:sp>
      <p:sp>
        <p:nvSpPr>
          <p:cNvPr id="491" name="Google Shape;491;p58"/>
          <p:cNvSpPr>
            <a:spLocks noGrp="1"/>
          </p:cNvSpPr>
          <p:nvPr>
            <p:ph type="pic" idx="3"/>
          </p:nvPr>
        </p:nvSpPr>
        <p:spPr>
          <a:xfrm>
            <a:off x="6165087" y="5230368"/>
            <a:ext cx="2944400" cy="1627600"/>
          </a:xfrm>
          <a:prstGeom prst="rect">
            <a:avLst/>
          </a:prstGeom>
          <a:solidFill>
            <a:srgbClr val="DCDCDC">
              <a:alpha val="49800"/>
            </a:srgbClr>
          </a:solidFill>
          <a:ln>
            <a:noFill/>
          </a:ln>
        </p:spPr>
      </p:sp>
      <p:sp>
        <p:nvSpPr>
          <p:cNvPr id="492" name="Google Shape;492;p58"/>
          <p:cNvSpPr>
            <a:spLocks noGrp="1"/>
          </p:cNvSpPr>
          <p:nvPr>
            <p:ph type="pic" idx="4"/>
          </p:nvPr>
        </p:nvSpPr>
        <p:spPr>
          <a:xfrm>
            <a:off x="3082543" y="5230368"/>
            <a:ext cx="2944400" cy="1627600"/>
          </a:xfrm>
          <a:prstGeom prst="rect">
            <a:avLst/>
          </a:prstGeom>
          <a:solidFill>
            <a:srgbClr val="DCDCDC">
              <a:alpha val="49800"/>
            </a:srgbClr>
          </a:solidFill>
          <a:ln>
            <a:noFill/>
          </a:ln>
        </p:spPr>
      </p:sp>
      <p:sp>
        <p:nvSpPr>
          <p:cNvPr id="493" name="Google Shape;493;p58"/>
          <p:cNvSpPr>
            <a:spLocks noGrp="1"/>
          </p:cNvSpPr>
          <p:nvPr>
            <p:ph type="pic" idx="5"/>
          </p:nvPr>
        </p:nvSpPr>
        <p:spPr>
          <a:xfrm>
            <a:off x="0" y="5230368"/>
            <a:ext cx="2944400" cy="1627600"/>
          </a:xfrm>
          <a:prstGeom prst="rect">
            <a:avLst/>
          </a:prstGeom>
          <a:solidFill>
            <a:srgbClr val="DCDCDC">
              <a:alpha val="49800"/>
            </a:srgbClr>
          </a:solidFill>
          <a:ln>
            <a:noFill/>
          </a:ln>
        </p:spPr>
      </p:sp>
      <p:sp>
        <p:nvSpPr>
          <p:cNvPr id="494" name="Google Shape;494;p58"/>
          <p:cNvSpPr>
            <a:spLocks noGrp="1"/>
          </p:cNvSpPr>
          <p:nvPr>
            <p:ph type="pic" idx="6"/>
          </p:nvPr>
        </p:nvSpPr>
        <p:spPr>
          <a:xfrm>
            <a:off x="9247632" y="3483864"/>
            <a:ext cx="2944400" cy="1627600"/>
          </a:xfrm>
          <a:prstGeom prst="rect">
            <a:avLst/>
          </a:prstGeom>
          <a:solidFill>
            <a:srgbClr val="DCDCDC">
              <a:alpha val="49800"/>
            </a:srgbClr>
          </a:solidFill>
          <a:ln>
            <a:noFill/>
          </a:ln>
        </p:spPr>
      </p:sp>
      <p:sp>
        <p:nvSpPr>
          <p:cNvPr id="495" name="Google Shape;495;p58"/>
          <p:cNvSpPr>
            <a:spLocks noGrp="1"/>
          </p:cNvSpPr>
          <p:nvPr>
            <p:ph type="pic" idx="7"/>
          </p:nvPr>
        </p:nvSpPr>
        <p:spPr>
          <a:xfrm>
            <a:off x="6165087" y="3483864"/>
            <a:ext cx="2944400" cy="1627600"/>
          </a:xfrm>
          <a:prstGeom prst="rect">
            <a:avLst/>
          </a:prstGeom>
          <a:solidFill>
            <a:srgbClr val="DCDCDC">
              <a:alpha val="49800"/>
            </a:srgbClr>
          </a:solidFill>
          <a:ln>
            <a:noFill/>
          </a:ln>
        </p:spPr>
      </p:sp>
      <p:sp>
        <p:nvSpPr>
          <p:cNvPr id="496" name="Google Shape;496;p58"/>
          <p:cNvSpPr>
            <a:spLocks noGrp="1"/>
          </p:cNvSpPr>
          <p:nvPr>
            <p:ph type="pic" idx="8"/>
          </p:nvPr>
        </p:nvSpPr>
        <p:spPr>
          <a:xfrm>
            <a:off x="3082543" y="3483864"/>
            <a:ext cx="2944400" cy="1627600"/>
          </a:xfrm>
          <a:prstGeom prst="rect">
            <a:avLst/>
          </a:prstGeom>
          <a:solidFill>
            <a:srgbClr val="DCDCDC">
              <a:alpha val="49800"/>
            </a:srgbClr>
          </a:solidFill>
          <a:ln>
            <a:noFill/>
          </a:ln>
        </p:spPr>
      </p:sp>
      <p:sp>
        <p:nvSpPr>
          <p:cNvPr id="497" name="Google Shape;497;p58"/>
          <p:cNvSpPr>
            <a:spLocks noGrp="1"/>
          </p:cNvSpPr>
          <p:nvPr>
            <p:ph type="pic" idx="9"/>
          </p:nvPr>
        </p:nvSpPr>
        <p:spPr>
          <a:xfrm>
            <a:off x="0" y="3483864"/>
            <a:ext cx="2944400" cy="1627600"/>
          </a:xfrm>
          <a:prstGeom prst="rect">
            <a:avLst/>
          </a:prstGeom>
          <a:solidFill>
            <a:srgbClr val="DCDCDC">
              <a:alpha val="49800"/>
            </a:srgbClr>
          </a:solidFill>
          <a:ln>
            <a:noFill/>
          </a:ln>
        </p:spPr>
      </p:sp>
      <p:sp>
        <p:nvSpPr>
          <p:cNvPr id="498" name="Google Shape;498;p58"/>
          <p:cNvSpPr>
            <a:spLocks noGrp="1"/>
          </p:cNvSpPr>
          <p:nvPr>
            <p:ph type="pic" idx="13"/>
          </p:nvPr>
        </p:nvSpPr>
        <p:spPr>
          <a:xfrm>
            <a:off x="9247632" y="1746504"/>
            <a:ext cx="2944400" cy="1627600"/>
          </a:xfrm>
          <a:prstGeom prst="rect">
            <a:avLst/>
          </a:prstGeom>
          <a:solidFill>
            <a:srgbClr val="DCDCDC">
              <a:alpha val="49800"/>
            </a:srgbClr>
          </a:solidFill>
          <a:ln>
            <a:noFill/>
          </a:ln>
        </p:spPr>
      </p:sp>
      <p:sp>
        <p:nvSpPr>
          <p:cNvPr id="499" name="Google Shape;499;p58"/>
          <p:cNvSpPr>
            <a:spLocks noGrp="1"/>
          </p:cNvSpPr>
          <p:nvPr>
            <p:ph type="pic" idx="14"/>
          </p:nvPr>
        </p:nvSpPr>
        <p:spPr>
          <a:xfrm>
            <a:off x="6165087" y="1746504"/>
            <a:ext cx="2944400" cy="1627600"/>
          </a:xfrm>
          <a:prstGeom prst="rect">
            <a:avLst/>
          </a:prstGeom>
          <a:solidFill>
            <a:srgbClr val="DCDCDC">
              <a:alpha val="49800"/>
            </a:srgbClr>
          </a:solidFill>
          <a:ln>
            <a:noFill/>
          </a:ln>
        </p:spPr>
      </p:sp>
      <p:sp>
        <p:nvSpPr>
          <p:cNvPr id="500" name="Google Shape;500;p58"/>
          <p:cNvSpPr>
            <a:spLocks noGrp="1"/>
          </p:cNvSpPr>
          <p:nvPr>
            <p:ph type="pic" idx="15"/>
          </p:nvPr>
        </p:nvSpPr>
        <p:spPr>
          <a:xfrm>
            <a:off x="3082543" y="1746504"/>
            <a:ext cx="2944400" cy="1627600"/>
          </a:xfrm>
          <a:prstGeom prst="rect">
            <a:avLst/>
          </a:prstGeom>
          <a:solidFill>
            <a:srgbClr val="DCDCDC">
              <a:alpha val="49800"/>
            </a:srgbClr>
          </a:solidFill>
          <a:ln>
            <a:noFill/>
          </a:ln>
        </p:spPr>
      </p:sp>
      <p:sp>
        <p:nvSpPr>
          <p:cNvPr id="501" name="Google Shape;501;p58"/>
          <p:cNvSpPr>
            <a:spLocks noGrp="1"/>
          </p:cNvSpPr>
          <p:nvPr>
            <p:ph type="pic" idx="16"/>
          </p:nvPr>
        </p:nvSpPr>
        <p:spPr>
          <a:xfrm>
            <a:off x="0" y="1746504"/>
            <a:ext cx="2944400" cy="1627600"/>
          </a:xfrm>
          <a:prstGeom prst="rect">
            <a:avLst/>
          </a:prstGeom>
          <a:solidFill>
            <a:srgbClr val="DCDCDC">
              <a:alpha val="49800"/>
            </a:srgbClr>
          </a:solidFill>
          <a:ln>
            <a:noFill/>
          </a:ln>
        </p:spPr>
      </p:sp>
      <p:sp>
        <p:nvSpPr>
          <p:cNvPr id="502" name="Google Shape;502;p58"/>
          <p:cNvSpPr>
            <a:spLocks noGrp="1"/>
          </p:cNvSpPr>
          <p:nvPr>
            <p:ph type="pic" idx="17"/>
          </p:nvPr>
        </p:nvSpPr>
        <p:spPr>
          <a:xfrm>
            <a:off x="9247632" y="0"/>
            <a:ext cx="2944400" cy="1627600"/>
          </a:xfrm>
          <a:prstGeom prst="rect">
            <a:avLst/>
          </a:prstGeom>
          <a:solidFill>
            <a:srgbClr val="DCDCDC">
              <a:alpha val="49800"/>
            </a:srgbClr>
          </a:solidFill>
          <a:ln>
            <a:noFill/>
          </a:ln>
        </p:spPr>
      </p:sp>
      <p:sp>
        <p:nvSpPr>
          <p:cNvPr id="503" name="Google Shape;503;p58"/>
          <p:cNvSpPr>
            <a:spLocks noGrp="1"/>
          </p:cNvSpPr>
          <p:nvPr>
            <p:ph type="pic" idx="18"/>
          </p:nvPr>
        </p:nvSpPr>
        <p:spPr>
          <a:xfrm>
            <a:off x="6165087" y="0"/>
            <a:ext cx="2944400" cy="1627600"/>
          </a:xfrm>
          <a:prstGeom prst="rect">
            <a:avLst/>
          </a:prstGeom>
          <a:solidFill>
            <a:srgbClr val="DCDCDC">
              <a:alpha val="49800"/>
            </a:srgbClr>
          </a:solidFill>
          <a:ln>
            <a:noFill/>
          </a:ln>
        </p:spPr>
      </p:sp>
      <p:sp>
        <p:nvSpPr>
          <p:cNvPr id="504" name="Google Shape;504;p58"/>
          <p:cNvSpPr>
            <a:spLocks noGrp="1"/>
          </p:cNvSpPr>
          <p:nvPr>
            <p:ph type="pic" idx="19"/>
          </p:nvPr>
        </p:nvSpPr>
        <p:spPr>
          <a:xfrm>
            <a:off x="3082543" y="0"/>
            <a:ext cx="2944400" cy="1627600"/>
          </a:xfrm>
          <a:prstGeom prst="rect">
            <a:avLst/>
          </a:prstGeom>
          <a:solidFill>
            <a:srgbClr val="DCDCDC">
              <a:alpha val="49800"/>
            </a:srgbClr>
          </a:solidFill>
          <a:ln>
            <a:noFill/>
          </a:ln>
        </p:spPr>
      </p:sp>
      <p:sp>
        <p:nvSpPr>
          <p:cNvPr id="505" name="Google Shape;505;p58"/>
          <p:cNvSpPr>
            <a:spLocks noGrp="1"/>
          </p:cNvSpPr>
          <p:nvPr>
            <p:ph type="pic" idx="20"/>
          </p:nvPr>
        </p:nvSpPr>
        <p:spPr>
          <a:xfrm>
            <a:off x="0" y="0"/>
            <a:ext cx="2944400" cy="1627600"/>
          </a:xfrm>
          <a:prstGeom prst="rect">
            <a:avLst/>
          </a:prstGeom>
          <a:solidFill>
            <a:srgbClr val="DCDCDC">
              <a:alpha val="49800"/>
            </a:srgbClr>
          </a:solidFill>
          <a:ln>
            <a:noFill/>
          </a:ln>
        </p:spPr>
      </p:sp>
      <p:sp>
        <p:nvSpPr>
          <p:cNvPr id="506" name="Google Shape;506;p58"/>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90673847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Photo: 12-up">
  <p:cSld name="Photo: 12-up">
    <p:bg>
      <p:bgPr>
        <a:solidFill>
          <a:srgbClr val="FFFFFF"/>
        </a:solidFill>
        <a:effectLst/>
      </p:bgPr>
    </p:bg>
    <p:spTree>
      <p:nvGrpSpPr>
        <p:cNvPr id="1" name="Shape 507"/>
        <p:cNvGrpSpPr/>
        <p:nvPr/>
      </p:nvGrpSpPr>
      <p:grpSpPr>
        <a:xfrm>
          <a:off x="0" y="0"/>
          <a:ext cx="0" cy="0"/>
          <a:chOff x="0" y="0"/>
          <a:chExt cx="0" cy="0"/>
        </a:xfrm>
      </p:grpSpPr>
      <p:sp>
        <p:nvSpPr>
          <p:cNvPr id="508" name="Google Shape;508;p59"/>
          <p:cNvSpPr>
            <a:spLocks noGrp="1"/>
          </p:cNvSpPr>
          <p:nvPr>
            <p:ph type="pic" idx="2"/>
          </p:nvPr>
        </p:nvSpPr>
        <p:spPr>
          <a:xfrm>
            <a:off x="9247632" y="4654296"/>
            <a:ext cx="2944400" cy="2204000"/>
          </a:xfrm>
          <a:prstGeom prst="rect">
            <a:avLst/>
          </a:prstGeom>
          <a:solidFill>
            <a:srgbClr val="DCDCDC">
              <a:alpha val="49800"/>
            </a:srgbClr>
          </a:solidFill>
          <a:ln>
            <a:noFill/>
          </a:ln>
        </p:spPr>
      </p:sp>
      <p:sp>
        <p:nvSpPr>
          <p:cNvPr id="509" name="Google Shape;509;p59"/>
          <p:cNvSpPr>
            <a:spLocks noGrp="1"/>
          </p:cNvSpPr>
          <p:nvPr>
            <p:ph type="pic" idx="3"/>
          </p:nvPr>
        </p:nvSpPr>
        <p:spPr>
          <a:xfrm>
            <a:off x="6165087" y="4654296"/>
            <a:ext cx="2944400" cy="2204000"/>
          </a:xfrm>
          <a:prstGeom prst="rect">
            <a:avLst/>
          </a:prstGeom>
          <a:solidFill>
            <a:srgbClr val="DCDCDC">
              <a:alpha val="49800"/>
            </a:srgbClr>
          </a:solidFill>
          <a:ln>
            <a:noFill/>
          </a:ln>
        </p:spPr>
      </p:sp>
      <p:sp>
        <p:nvSpPr>
          <p:cNvPr id="510" name="Google Shape;510;p59"/>
          <p:cNvSpPr>
            <a:spLocks noGrp="1"/>
          </p:cNvSpPr>
          <p:nvPr>
            <p:ph type="pic" idx="4"/>
          </p:nvPr>
        </p:nvSpPr>
        <p:spPr>
          <a:xfrm>
            <a:off x="3082543" y="4654296"/>
            <a:ext cx="2944400" cy="2204000"/>
          </a:xfrm>
          <a:prstGeom prst="rect">
            <a:avLst/>
          </a:prstGeom>
          <a:solidFill>
            <a:srgbClr val="DCDCDC">
              <a:alpha val="49800"/>
            </a:srgbClr>
          </a:solidFill>
          <a:ln>
            <a:noFill/>
          </a:ln>
        </p:spPr>
      </p:sp>
      <p:sp>
        <p:nvSpPr>
          <p:cNvPr id="511" name="Google Shape;511;p59"/>
          <p:cNvSpPr>
            <a:spLocks noGrp="1"/>
          </p:cNvSpPr>
          <p:nvPr>
            <p:ph type="pic" idx="5"/>
          </p:nvPr>
        </p:nvSpPr>
        <p:spPr>
          <a:xfrm>
            <a:off x="0" y="4654296"/>
            <a:ext cx="2944400" cy="2204000"/>
          </a:xfrm>
          <a:prstGeom prst="rect">
            <a:avLst/>
          </a:prstGeom>
          <a:solidFill>
            <a:srgbClr val="DCDCDC">
              <a:alpha val="49800"/>
            </a:srgbClr>
          </a:solidFill>
          <a:ln>
            <a:noFill/>
          </a:ln>
        </p:spPr>
      </p:sp>
      <p:sp>
        <p:nvSpPr>
          <p:cNvPr id="512" name="Google Shape;512;p59"/>
          <p:cNvSpPr>
            <a:spLocks noGrp="1"/>
          </p:cNvSpPr>
          <p:nvPr>
            <p:ph type="pic" idx="6"/>
          </p:nvPr>
        </p:nvSpPr>
        <p:spPr>
          <a:xfrm>
            <a:off x="9247632" y="2327148"/>
            <a:ext cx="2944400" cy="2204000"/>
          </a:xfrm>
          <a:prstGeom prst="rect">
            <a:avLst/>
          </a:prstGeom>
          <a:solidFill>
            <a:srgbClr val="DCDCDC">
              <a:alpha val="49800"/>
            </a:srgbClr>
          </a:solidFill>
          <a:ln>
            <a:noFill/>
          </a:ln>
        </p:spPr>
      </p:sp>
      <p:sp>
        <p:nvSpPr>
          <p:cNvPr id="513" name="Google Shape;513;p59"/>
          <p:cNvSpPr>
            <a:spLocks noGrp="1"/>
          </p:cNvSpPr>
          <p:nvPr>
            <p:ph type="pic" idx="7"/>
          </p:nvPr>
        </p:nvSpPr>
        <p:spPr>
          <a:xfrm>
            <a:off x="6165087" y="2327148"/>
            <a:ext cx="2944400" cy="2204000"/>
          </a:xfrm>
          <a:prstGeom prst="rect">
            <a:avLst/>
          </a:prstGeom>
          <a:solidFill>
            <a:srgbClr val="DCDCDC">
              <a:alpha val="49800"/>
            </a:srgbClr>
          </a:solidFill>
          <a:ln>
            <a:noFill/>
          </a:ln>
        </p:spPr>
      </p:sp>
      <p:sp>
        <p:nvSpPr>
          <p:cNvPr id="514" name="Google Shape;514;p59"/>
          <p:cNvSpPr>
            <a:spLocks noGrp="1"/>
          </p:cNvSpPr>
          <p:nvPr>
            <p:ph type="pic" idx="8"/>
          </p:nvPr>
        </p:nvSpPr>
        <p:spPr>
          <a:xfrm>
            <a:off x="3082543" y="2327148"/>
            <a:ext cx="2944400" cy="2204000"/>
          </a:xfrm>
          <a:prstGeom prst="rect">
            <a:avLst/>
          </a:prstGeom>
          <a:solidFill>
            <a:srgbClr val="DCDCDC">
              <a:alpha val="49800"/>
            </a:srgbClr>
          </a:solidFill>
          <a:ln>
            <a:noFill/>
          </a:ln>
        </p:spPr>
      </p:sp>
      <p:sp>
        <p:nvSpPr>
          <p:cNvPr id="515" name="Google Shape;515;p59"/>
          <p:cNvSpPr>
            <a:spLocks noGrp="1"/>
          </p:cNvSpPr>
          <p:nvPr>
            <p:ph type="pic" idx="9"/>
          </p:nvPr>
        </p:nvSpPr>
        <p:spPr>
          <a:xfrm>
            <a:off x="0" y="2327148"/>
            <a:ext cx="2944400" cy="2204000"/>
          </a:xfrm>
          <a:prstGeom prst="rect">
            <a:avLst/>
          </a:prstGeom>
          <a:solidFill>
            <a:srgbClr val="DCDCDC">
              <a:alpha val="49800"/>
            </a:srgbClr>
          </a:solidFill>
          <a:ln>
            <a:noFill/>
          </a:ln>
        </p:spPr>
      </p:sp>
      <p:sp>
        <p:nvSpPr>
          <p:cNvPr id="516" name="Google Shape;516;p59"/>
          <p:cNvSpPr>
            <a:spLocks noGrp="1"/>
          </p:cNvSpPr>
          <p:nvPr>
            <p:ph type="pic" idx="13"/>
          </p:nvPr>
        </p:nvSpPr>
        <p:spPr>
          <a:xfrm>
            <a:off x="9247632" y="0"/>
            <a:ext cx="2944400" cy="2204000"/>
          </a:xfrm>
          <a:prstGeom prst="rect">
            <a:avLst/>
          </a:prstGeom>
          <a:solidFill>
            <a:srgbClr val="DCDCDC">
              <a:alpha val="49800"/>
            </a:srgbClr>
          </a:solidFill>
          <a:ln>
            <a:noFill/>
          </a:ln>
        </p:spPr>
      </p:sp>
      <p:sp>
        <p:nvSpPr>
          <p:cNvPr id="517" name="Google Shape;517;p59"/>
          <p:cNvSpPr>
            <a:spLocks noGrp="1"/>
          </p:cNvSpPr>
          <p:nvPr>
            <p:ph type="pic" idx="14"/>
          </p:nvPr>
        </p:nvSpPr>
        <p:spPr>
          <a:xfrm>
            <a:off x="6165087" y="0"/>
            <a:ext cx="2944400" cy="2204000"/>
          </a:xfrm>
          <a:prstGeom prst="rect">
            <a:avLst/>
          </a:prstGeom>
          <a:solidFill>
            <a:srgbClr val="DCDCDC">
              <a:alpha val="49800"/>
            </a:srgbClr>
          </a:solidFill>
          <a:ln>
            <a:noFill/>
          </a:ln>
        </p:spPr>
      </p:sp>
      <p:sp>
        <p:nvSpPr>
          <p:cNvPr id="518" name="Google Shape;518;p59"/>
          <p:cNvSpPr>
            <a:spLocks noGrp="1"/>
          </p:cNvSpPr>
          <p:nvPr>
            <p:ph type="pic" idx="15"/>
          </p:nvPr>
        </p:nvSpPr>
        <p:spPr>
          <a:xfrm>
            <a:off x="3082543" y="0"/>
            <a:ext cx="2944400" cy="2204000"/>
          </a:xfrm>
          <a:prstGeom prst="rect">
            <a:avLst/>
          </a:prstGeom>
          <a:solidFill>
            <a:srgbClr val="DCDCDC">
              <a:alpha val="49800"/>
            </a:srgbClr>
          </a:solidFill>
          <a:ln>
            <a:noFill/>
          </a:ln>
        </p:spPr>
      </p:sp>
      <p:sp>
        <p:nvSpPr>
          <p:cNvPr id="519" name="Google Shape;519;p59"/>
          <p:cNvSpPr>
            <a:spLocks noGrp="1"/>
          </p:cNvSpPr>
          <p:nvPr>
            <p:ph type="pic" idx="16"/>
          </p:nvPr>
        </p:nvSpPr>
        <p:spPr>
          <a:xfrm>
            <a:off x="0" y="0"/>
            <a:ext cx="2944400" cy="2204000"/>
          </a:xfrm>
          <a:prstGeom prst="rect">
            <a:avLst/>
          </a:prstGeom>
          <a:solidFill>
            <a:srgbClr val="DCDCDC">
              <a:alpha val="49800"/>
            </a:srgbClr>
          </a:solidFill>
          <a:ln>
            <a:noFill/>
          </a:ln>
        </p:spPr>
      </p:sp>
      <p:sp>
        <p:nvSpPr>
          <p:cNvPr id="520" name="Google Shape;520;p59"/>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89307953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Photo: 20-up">
  <p:cSld name="Photo: 20-up">
    <p:bg>
      <p:bgPr>
        <a:solidFill>
          <a:schemeClr val="lt1"/>
        </a:solidFill>
        <a:effectLst/>
      </p:bgPr>
    </p:bg>
    <p:spTree>
      <p:nvGrpSpPr>
        <p:cNvPr id="1" name="Shape 521"/>
        <p:cNvGrpSpPr/>
        <p:nvPr/>
      </p:nvGrpSpPr>
      <p:grpSpPr>
        <a:xfrm>
          <a:off x="0" y="0"/>
          <a:ext cx="0" cy="0"/>
          <a:chOff x="0" y="0"/>
          <a:chExt cx="0" cy="0"/>
        </a:xfrm>
      </p:grpSpPr>
      <p:sp>
        <p:nvSpPr>
          <p:cNvPr id="522" name="Google Shape;522;p60"/>
          <p:cNvSpPr>
            <a:spLocks noGrp="1"/>
          </p:cNvSpPr>
          <p:nvPr>
            <p:ph type="pic" idx="2"/>
          </p:nvPr>
        </p:nvSpPr>
        <p:spPr>
          <a:xfrm>
            <a:off x="9860280" y="5230368"/>
            <a:ext cx="2331600" cy="1627600"/>
          </a:xfrm>
          <a:prstGeom prst="rect">
            <a:avLst/>
          </a:prstGeom>
          <a:solidFill>
            <a:srgbClr val="DCDCDC">
              <a:alpha val="49800"/>
            </a:srgbClr>
          </a:solidFill>
          <a:ln>
            <a:noFill/>
          </a:ln>
        </p:spPr>
      </p:sp>
      <p:sp>
        <p:nvSpPr>
          <p:cNvPr id="523" name="Google Shape;523;p60"/>
          <p:cNvSpPr>
            <a:spLocks noGrp="1"/>
          </p:cNvSpPr>
          <p:nvPr>
            <p:ph type="pic" idx="3"/>
          </p:nvPr>
        </p:nvSpPr>
        <p:spPr>
          <a:xfrm>
            <a:off x="9860280" y="3483864"/>
            <a:ext cx="2331600" cy="1627600"/>
          </a:xfrm>
          <a:prstGeom prst="rect">
            <a:avLst/>
          </a:prstGeom>
          <a:solidFill>
            <a:srgbClr val="DCDCDC">
              <a:alpha val="49800"/>
            </a:srgbClr>
          </a:solidFill>
          <a:ln>
            <a:noFill/>
          </a:ln>
        </p:spPr>
      </p:sp>
      <p:sp>
        <p:nvSpPr>
          <p:cNvPr id="524" name="Google Shape;524;p60"/>
          <p:cNvSpPr>
            <a:spLocks noGrp="1"/>
          </p:cNvSpPr>
          <p:nvPr>
            <p:ph type="pic" idx="4"/>
          </p:nvPr>
        </p:nvSpPr>
        <p:spPr>
          <a:xfrm>
            <a:off x="9860280" y="1746504"/>
            <a:ext cx="2331600" cy="1627600"/>
          </a:xfrm>
          <a:prstGeom prst="rect">
            <a:avLst/>
          </a:prstGeom>
          <a:solidFill>
            <a:srgbClr val="DCDCDC">
              <a:alpha val="49800"/>
            </a:srgbClr>
          </a:solidFill>
          <a:ln>
            <a:noFill/>
          </a:ln>
        </p:spPr>
      </p:sp>
      <p:sp>
        <p:nvSpPr>
          <p:cNvPr id="525" name="Google Shape;525;p60"/>
          <p:cNvSpPr>
            <a:spLocks noGrp="1"/>
          </p:cNvSpPr>
          <p:nvPr>
            <p:ph type="pic" idx="5"/>
          </p:nvPr>
        </p:nvSpPr>
        <p:spPr>
          <a:xfrm>
            <a:off x="9860280" y="0"/>
            <a:ext cx="2331600" cy="1627600"/>
          </a:xfrm>
          <a:prstGeom prst="rect">
            <a:avLst/>
          </a:prstGeom>
          <a:solidFill>
            <a:srgbClr val="DCDCDC">
              <a:alpha val="49800"/>
            </a:srgbClr>
          </a:solidFill>
          <a:ln>
            <a:noFill/>
          </a:ln>
        </p:spPr>
      </p:sp>
      <p:sp>
        <p:nvSpPr>
          <p:cNvPr id="526" name="Google Shape;526;p60"/>
          <p:cNvSpPr>
            <a:spLocks noGrp="1"/>
          </p:cNvSpPr>
          <p:nvPr>
            <p:ph type="pic" idx="6"/>
          </p:nvPr>
        </p:nvSpPr>
        <p:spPr>
          <a:xfrm>
            <a:off x="7395209" y="5230368"/>
            <a:ext cx="2331600" cy="1627600"/>
          </a:xfrm>
          <a:prstGeom prst="rect">
            <a:avLst/>
          </a:prstGeom>
          <a:solidFill>
            <a:srgbClr val="DCDCDC">
              <a:alpha val="49800"/>
            </a:srgbClr>
          </a:solidFill>
          <a:ln>
            <a:noFill/>
          </a:ln>
        </p:spPr>
      </p:sp>
      <p:sp>
        <p:nvSpPr>
          <p:cNvPr id="527" name="Google Shape;527;p60"/>
          <p:cNvSpPr>
            <a:spLocks noGrp="1"/>
          </p:cNvSpPr>
          <p:nvPr>
            <p:ph type="pic" idx="7"/>
          </p:nvPr>
        </p:nvSpPr>
        <p:spPr>
          <a:xfrm>
            <a:off x="7395209" y="3483864"/>
            <a:ext cx="2331600" cy="1627600"/>
          </a:xfrm>
          <a:prstGeom prst="rect">
            <a:avLst/>
          </a:prstGeom>
          <a:solidFill>
            <a:srgbClr val="DCDCDC">
              <a:alpha val="49800"/>
            </a:srgbClr>
          </a:solidFill>
          <a:ln>
            <a:noFill/>
          </a:ln>
        </p:spPr>
      </p:sp>
      <p:sp>
        <p:nvSpPr>
          <p:cNvPr id="528" name="Google Shape;528;p60"/>
          <p:cNvSpPr>
            <a:spLocks noGrp="1"/>
          </p:cNvSpPr>
          <p:nvPr>
            <p:ph type="pic" idx="8"/>
          </p:nvPr>
        </p:nvSpPr>
        <p:spPr>
          <a:xfrm>
            <a:off x="7395209" y="1746504"/>
            <a:ext cx="2331600" cy="1627600"/>
          </a:xfrm>
          <a:prstGeom prst="rect">
            <a:avLst/>
          </a:prstGeom>
          <a:solidFill>
            <a:srgbClr val="DCDCDC">
              <a:alpha val="49800"/>
            </a:srgbClr>
          </a:solidFill>
          <a:ln>
            <a:noFill/>
          </a:ln>
        </p:spPr>
      </p:sp>
      <p:sp>
        <p:nvSpPr>
          <p:cNvPr id="529" name="Google Shape;529;p60"/>
          <p:cNvSpPr>
            <a:spLocks noGrp="1"/>
          </p:cNvSpPr>
          <p:nvPr>
            <p:ph type="pic" idx="9"/>
          </p:nvPr>
        </p:nvSpPr>
        <p:spPr>
          <a:xfrm>
            <a:off x="7395209" y="0"/>
            <a:ext cx="2331600" cy="1627600"/>
          </a:xfrm>
          <a:prstGeom prst="rect">
            <a:avLst/>
          </a:prstGeom>
          <a:solidFill>
            <a:srgbClr val="DCDCDC">
              <a:alpha val="49800"/>
            </a:srgbClr>
          </a:solidFill>
          <a:ln>
            <a:noFill/>
          </a:ln>
        </p:spPr>
      </p:sp>
      <p:sp>
        <p:nvSpPr>
          <p:cNvPr id="530" name="Google Shape;530;p60"/>
          <p:cNvSpPr>
            <a:spLocks noGrp="1"/>
          </p:cNvSpPr>
          <p:nvPr>
            <p:ph type="pic" idx="13"/>
          </p:nvPr>
        </p:nvSpPr>
        <p:spPr>
          <a:xfrm>
            <a:off x="4930139" y="5230368"/>
            <a:ext cx="2331600" cy="1627600"/>
          </a:xfrm>
          <a:prstGeom prst="rect">
            <a:avLst/>
          </a:prstGeom>
          <a:solidFill>
            <a:srgbClr val="DCDCDC">
              <a:alpha val="49800"/>
            </a:srgbClr>
          </a:solidFill>
          <a:ln>
            <a:noFill/>
          </a:ln>
        </p:spPr>
      </p:sp>
      <p:sp>
        <p:nvSpPr>
          <p:cNvPr id="531" name="Google Shape;531;p60"/>
          <p:cNvSpPr>
            <a:spLocks noGrp="1"/>
          </p:cNvSpPr>
          <p:nvPr>
            <p:ph type="pic" idx="14"/>
          </p:nvPr>
        </p:nvSpPr>
        <p:spPr>
          <a:xfrm>
            <a:off x="4930139" y="3483864"/>
            <a:ext cx="2331600" cy="1627600"/>
          </a:xfrm>
          <a:prstGeom prst="rect">
            <a:avLst/>
          </a:prstGeom>
          <a:solidFill>
            <a:srgbClr val="DCDCDC">
              <a:alpha val="49800"/>
            </a:srgbClr>
          </a:solidFill>
          <a:ln>
            <a:noFill/>
          </a:ln>
        </p:spPr>
      </p:sp>
      <p:sp>
        <p:nvSpPr>
          <p:cNvPr id="532" name="Google Shape;532;p60"/>
          <p:cNvSpPr>
            <a:spLocks noGrp="1"/>
          </p:cNvSpPr>
          <p:nvPr>
            <p:ph type="pic" idx="15"/>
          </p:nvPr>
        </p:nvSpPr>
        <p:spPr>
          <a:xfrm>
            <a:off x="4930139" y="1746504"/>
            <a:ext cx="2331600" cy="1627600"/>
          </a:xfrm>
          <a:prstGeom prst="rect">
            <a:avLst/>
          </a:prstGeom>
          <a:solidFill>
            <a:srgbClr val="DCDCDC">
              <a:alpha val="49800"/>
            </a:srgbClr>
          </a:solidFill>
          <a:ln>
            <a:noFill/>
          </a:ln>
        </p:spPr>
      </p:sp>
      <p:sp>
        <p:nvSpPr>
          <p:cNvPr id="533" name="Google Shape;533;p60"/>
          <p:cNvSpPr>
            <a:spLocks noGrp="1"/>
          </p:cNvSpPr>
          <p:nvPr>
            <p:ph type="pic" idx="16"/>
          </p:nvPr>
        </p:nvSpPr>
        <p:spPr>
          <a:xfrm>
            <a:off x="4930139" y="0"/>
            <a:ext cx="2331600" cy="1627600"/>
          </a:xfrm>
          <a:prstGeom prst="rect">
            <a:avLst/>
          </a:prstGeom>
          <a:solidFill>
            <a:srgbClr val="DCDCDC">
              <a:alpha val="49800"/>
            </a:srgbClr>
          </a:solidFill>
          <a:ln>
            <a:noFill/>
          </a:ln>
        </p:spPr>
      </p:sp>
      <p:sp>
        <p:nvSpPr>
          <p:cNvPr id="534" name="Google Shape;534;p60"/>
          <p:cNvSpPr>
            <a:spLocks noGrp="1"/>
          </p:cNvSpPr>
          <p:nvPr>
            <p:ph type="pic" idx="17"/>
          </p:nvPr>
        </p:nvSpPr>
        <p:spPr>
          <a:xfrm>
            <a:off x="2468880" y="5230368"/>
            <a:ext cx="2331600" cy="1627600"/>
          </a:xfrm>
          <a:prstGeom prst="rect">
            <a:avLst/>
          </a:prstGeom>
          <a:solidFill>
            <a:srgbClr val="DCDCDC">
              <a:alpha val="49800"/>
            </a:srgbClr>
          </a:solidFill>
          <a:ln>
            <a:noFill/>
          </a:ln>
        </p:spPr>
      </p:sp>
      <p:sp>
        <p:nvSpPr>
          <p:cNvPr id="535" name="Google Shape;535;p60"/>
          <p:cNvSpPr>
            <a:spLocks noGrp="1"/>
          </p:cNvSpPr>
          <p:nvPr>
            <p:ph type="pic" idx="18"/>
          </p:nvPr>
        </p:nvSpPr>
        <p:spPr>
          <a:xfrm>
            <a:off x="2468880" y="3483864"/>
            <a:ext cx="2331600" cy="1627600"/>
          </a:xfrm>
          <a:prstGeom prst="rect">
            <a:avLst/>
          </a:prstGeom>
          <a:solidFill>
            <a:srgbClr val="DCDCDC">
              <a:alpha val="49800"/>
            </a:srgbClr>
          </a:solidFill>
          <a:ln>
            <a:noFill/>
          </a:ln>
        </p:spPr>
      </p:sp>
      <p:sp>
        <p:nvSpPr>
          <p:cNvPr id="536" name="Google Shape;536;p60"/>
          <p:cNvSpPr>
            <a:spLocks noGrp="1"/>
          </p:cNvSpPr>
          <p:nvPr>
            <p:ph type="pic" idx="19"/>
          </p:nvPr>
        </p:nvSpPr>
        <p:spPr>
          <a:xfrm>
            <a:off x="2468880" y="1746504"/>
            <a:ext cx="2331600" cy="1627600"/>
          </a:xfrm>
          <a:prstGeom prst="rect">
            <a:avLst/>
          </a:prstGeom>
          <a:solidFill>
            <a:srgbClr val="DCDCDC">
              <a:alpha val="49800"/>
            </a:srgbClr>
          </a:solidFill>
          <a:ln>
            <a:noFill/>
          </a:ln>
        </p:spPr>
      </p:sp>
      <p:sp>
        <p:nvSpPr>
          <p:cNvPr id="537" name="Google Shape;537;p60"/>
          <p:cNvSpPr>
            <a:spLocks noGrp="1"/>
          </p:cNvSpPr>
          <p:nvPr>
            <p:ph type="pic" idx="20"/>
          </p:nvPr>
        </p:nvSpPr>
        <p:spPr>
          <a:xfrm>
            <a:off x="2468880" y="0"/>
            <a:ext cx="2331600" cy="1627600"/>
          </a:xfrm>
          <a:prstGeom prst="rect">
            <a:avLst/>
          </a:prstGeom>
          <a:solidFill>
            <a:srgbClr val="DCDCDC">
              <a:alpha val="49800"/>
            </a:srgbClr>
          </a:solidFill>
          <a:ln>
            <a:noFill/>
          </a:ln>
        </p:spPr>
      </p:sp>
      <p:sp>
        <p:nvSpPr>
          <p:cNvPr id="538" name="Google Shape;538;p60"/>
          <p:cNvSpPr>
            <a:spLocks noGrp="1"/>
          </p:cNvSpPr>
          <p:nvPr>
            <p:ph type="pic" idx="21"/>
          </p:nvPr>
        </p:nvSpPr>
        <p:spPr>
          <a:xfrm>
            <a:off x="0" y="5230368"/>
            <a:ext cx="2331600" cy="1627600"/>
          </a:xfrm>
          <a:prstGeom prst="rect">
            <a:avLst/>
          </a:prstGeom>
          <a:solidFill>
            <a:srgbClr val="DCDCDC">
              <a:alpha val="49800"/>
            </a:srgbClr>
          </a:solidFill>
          <a:ln>
            <a:noFill/>
          </a:ln>
        </p:spPr>
      </p:sp>
      <p:sp>
        <p:nvSpPr>
          <p:cNvPr id="539" name="Google Shape;539;p60"/>
          <p:cNvSpPr>
            <a:spLocks noGrp="1"/>
          </p:cNvSpPr>
          <p:nvPr>
            <p:ph type="pic" idx="22"/>
          </p:nvPr>
        </p:nvSpPr>
        <p:spPr>
          <a:xfrm>
            <a:off x="0" y="3483864"/>
            <a:ext cx="2331600" cy="1627600"/>
          </a:xfrm>
          <a:prstGeom prst="rect">
            <a:avLst/>
          </a:prstGeom>
          <a:solidFill>
            <a:srgbClr val="DCDCDC">
              <a:alpha val="49800"/>
            </a:srgbClr>
          </a:solidFill>
          <a:ln>
            <a:noFill/>
          </a:ln>
        </p:spPr>
      </p:sp>
      <p:sp>
        <p:nvSpPr>
          <p:cNvPr id="540" name="Google Shape;540;p60"/>
          <p:cNvSpPr>
            <a:spLocks noGrp="1"/>
          </p:cNvSpPr>
          <p:nvPr>
            <p:ph type="pic" idx="23"/>
          </p:nvPr>
        </p:nvSpPr>
        <p:spPr>
          <a:xfrm>
            <a:off x="0" y="1746504"/>
            <a:ext cx="2331600" cy="1627600"/>
          </a:xfrm>
          <a:prstGeom prst="rect">
            <a:avLst/>
          </a:prstGeom>
          <a:solidFill>
            <a:srgbClr val="DCDCDC">
              <a:alpha val="49800"/>
            </a:srgbClr>
          </a:solidFill>
          <a:ln>
            <a:noFill/>
          </a:ln>
        </p:spPr>
      </p:sp>
      <p:sp>
        <p:nvSpPr>
          <p:cNvPr id="541" name="Google Shape;541;p60"/>
          <p:cNvSpPr>
            <a:spLocks noGrp="1"/>
          </p:cNvSpPr>
          <p:nvPr>
            <p:ph type="pic" idx="24"/>
          </p:nvPr>
        </p:nvSpPr>
        <p:spPr>
          <a:xfrm>
            <a:off x="0" y="0"/>
            <a:ext cx="2331600" cy="1625600"/>
          </a:xfrm>
          <a:prstGeom prst="rect">
            <a:avLst/>
          </a:prstGeom>
          <a:solidFill>
            <a:srgbClr val="DCDCDC">
              <a:alpha val="49800"/>
            </a:srgbClr>
          </a:solidFill>
          <a:ln>
            <a:noFill/>
          </a:ln>
        </p:spPr>
      </p:sp>
      <p:sp>
        <p:nvSpPr>
          <p:cNvPr id="542" name="Google Shape;542;p60"/>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2696441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Photo: Mosaic 1">
  <p:cSld name="Photo: Mosaic 1">
    <p:bg>
      <p:bgPr>
        <a:solidFill>
          <a:schemeClr val="lt1"/>
        </a:solidFill>
        <a:effectLst/>
      </p:bgPr>
    </p:bg>
    <p:spTree>
      <p:nvGrpSpPr>
        <p:cNvPr id="1" name="Shape 543"/>
        <p:cNvGrpSpPr/>
        <p:nvPr/>
      </p:nvGrpSpPr>
      <p:grpSpPr>
        <a:xfrm>
          <a:off x="0" y="0"/>
          <a:ext cx="0" cy="0"/>
          <a:chOff x="0" y="0"/>
          <a:chExt cx="0" cy="0"/>
        </a:xfrm>
      </p:grpSpPr>
      <p:sp>
        <p:nvSpPr>
          <p:cNvPr id="544" name="Google Shape;544;p61"/>
          <p:cNvSpPr>
            <a:spLocks noGrp="1"/>
          </p:cNvSpPr>
          <p:nvPr>
            <p:ph type="pic" idx="2"/>
          </p:nvPr>
        </p:nvSpPr>
        <p:spPr>
          <a:xfrm>
            <a:off x="6163056" y="0"/>
            <a:ext cx="6028800" cy="6858000"/>
          </a:xfrm>
          <a:prstGeom prst="rect">
            <a:avLst/>
          </a:prstGeom>
          <a:solidFill>
            <a:srgbClr val="DCDCDC">
              <a:alpha val="49800"/>
            </a:srgbClr>
          </a:solidFill>
          <a:ln>
            <a:noFill/>
          </a:ln>
        </p:spPr>
      </p:sp>
      <p:sp>
        <p:nvSpPr>
          <p:cNvPr id="545" name="Google Shape;545;p61"/>
          <p:cNvSpPr>
            <a:spLocks noGrp="1"/>
          </p:cNvSpPr>
          <p:nvPr>
            <p:ph type="pic" idx="3"/>
          </p:nvPr>
        </p:nvSpPr>
        <p:spPr>
          <a:xfrm>
            <a:off x="3081528" y="3483864"/>
            <a:ext cx="2944400" cy="3373600"/>
          </a:xfrm>
          <a:prstGeom prst="rect">
            <a:avLst/>
          </a:prstGeom>
          <a:solidFill>
            <a:srgbClr val="DCDCDC">
              <a:alpha val="49800"/>
            </a:srgbClr>
          </a:solidFill>
          <a:ln>
            <a:noFill/>
          </a:ln>
        </p:spPr>
      </p:sp>
      <p:sp>
        <p:nvSpPr>
          <p:cNvPr id="546" name="Google Shape;546;p61"/>
          <p:cNvSpPr>
            <a:spLocks noGrp="1"/>
          </p:cNvSpPr>
          <p:nvPr>
            <p:ph type="pic" idx="4"/>
          </p:nvPr>
        </p:nvSpPr>
        <p:spPr>
          <a:xfrm>
            <a:off x="3081528" y="0"/>
            <a:ext cx="2944400" cy="3374000"/>
          </a:xfrm>
          <a:prstGeom prst="rect">
            <a:avLst/>
          </a:prstGeom>
          <a:solidFill>
            <a:srgbClr val="DCDCDC">
              <a:alpha val="49800"/>
            </a:srgbClr>
          </a:solidFill>
          <a:ln>
            <a:noFill/>
          </a:ln>
        </p:spPr>
      </p:sp>
      <p:sp>
        <p:nvSpPr>
          <p:cNvPr id="547" name="Google Shape;547;p61"/>
          <p:cNvSpPr>
            <a:spLocks noGrp="1"/>
          </p:cNvSpPr>
          <p:nvPr>
            <p:ph type="pic" idx="5"/>
          </p:nvPr>
        </p:nvSpPr>
        <p:spPr>
          <a:xfrm>
            <a:off x="0" y="3483864"/>
            <a:ext cx="2944400" cy="3374000"/>
          </a:xfrm>
          <a:prstGeom prst="rect">
            <a:avLst/>
          </a:prstGeom>
          <a:solidFill>
            <a:srgbClr val="DCDCDC">
              <a:alpha val="49800"/>
            </a:srgbClr>
          </a:solidFill>
          <a:ln>
            <a:noFill/>
          </a:ln>
        </p:spPr>
      </p:sp>
      <p:sp>
        <p:nvSpPr>
          <p:cNvPr id="548" name="Google Shape;548;p61"/>
          <p:cNvSpPr>
            <a:spLocks noGrp="1"/>
          </p:cNvSpPr>
          <p:nvPr>
            <p:ph type="pic" idx="6"/>
          </p:nvPr>
        </p:nvSpPr>
        <p:spPr>
          <a:xfrm>
            <a:off x="0" y="0"/>
            <a:ext cx="2944400" cy="3374000"/>
          </a:xfrm>
          <a:prstGeom prst="rect">
            <a:avLst/>
          </a:prstGeom>
          <a:solidFill>
            <a:srgbClr val="DCDCDC">
              <a:alpha val="49800"/>
            </a:srgbClr>
          </a:solidFill>
          <a:ln>
            <a:noFill/>
          </a:ln>
        </p:spPr>
      </p:sp>
      <p:sp>
        <p:nvSpPr>
          <p:cNvPr id="549" name="Google Shape;549;p61"/>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5808382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Photo: Mosaic 2">
  <p:cSld name="Photo: Mosaic 2">
    <p:bg>
      <p:bgPr>
        <a:solidFill>
          <a:schemeClr val="lt1"/>
        </a:solidFill>
        <a:effectLst/>
      </p:bgPr>
    </p:bg>
    <p:spTree>
      <p:nvGrpSpPr>
        <p:cNvPr id="1" name="Shape 550"/>
        <p:cNvGrpSpPr/>
        <p:nvPr/>
      </p:nvGrpSpPr>
      <p:grpSpPr>
        <a:xfrm>
          <a:off x="0" y="0"/>
          <a:ext cx="0" cy="0"/>
          <a:chOff x="0" y="0"/>
          <a:chExt cx="0" cy="0"/>
        </a:xfrm>
      </p:grpSpPr>
      <p:sp>
        <p:nvSpPr>
          <p:cNvPr id="551" name="Google Shape;551;p62"/>
          <p:cNvSpPr>
            <a:spLocks noGrp="1"/>
          </p:cNvSpPr>
          <p:nvPr>
            <p:ph type="pic" idx="2"/>
          </p:nvPr>
        </p:nvSpPr>
        <p:spPr>
          <a:xfrm>
            <a:off x="9247632" y="3483864"/>
            <a:ext cx="2944400" cy="3374000"/>
          </a:xfrm>
          <a:prstGeom prst="rect">
            <a:avLst/>
          </a:prstGeom>
          <a:solidFill>
            <a:srgbClr val="DCDCDC">
              <a:alpha val="49800"/>
            </a:srgbClr>
          </a:solidFill>
          <a:ln>
            <a:noFill/>
          </a:ln>
        </p:spPr>
      </p:sp>
      <p:sp>
        <p:nvSpPr>
          <p:cNvPr id="552" name="Google Shape;552;p62"/>
          <p:cNvSpPr>
            <a:spLocks noGrp="1"/>
          </p:cNvSpPr>
          <p:nvPr>
            <p:ph type="pic" idx="3"/>
          </p:nvPr>
        </p:nvSpPr>
        <p:spPr>
          <a:xfrm>
            <a:off x="9247632" y="0"/>
            <a:ext cx="2944400" cy="3374000"/>
          </a:xfrm>
          <a:prstGeom prst="rect">
            <a:avLst/>
          </a:prstGeom>
          <a:solidFill>
            <a:srgbClr val="DCDCDC">
              <a:alpha val="49800"/>
            </a:srgbClr>
          </a:solidFill>
          <a:ln>
            <a:noFill/>
          </a:ln>
        </p:spPr>
      </p:sp>
      <p:sp>
        <p:nvSpPr>
          <p:cNvPr id="553" name="Google Shape;553;p62"/>
          <p:cNvSpPr>
            <a:spLocks noGrp="1"/>
          </p:cNvSpPr>
          <p:nvPr>
            <p:ph type="pic" idx="4"/>
          </p:nvPr>
        </p:nvSpPr>
        <p:spPr>
          <a:xfrm>
            <a:off x="6160475" y="3483864"/>
            <a:ext cx="2944400" cy="3374000"/>
          </a:xfrm>
          <a:prstGeom prst="rect">
            <a:avLst/>
          </a:prstGeom>
          <a:solidFill>
            <a:srgbClr val="DCDCDC">
              <a:alpha val="49800"/>
            </a:srgbClr>
          </a:solidFill>
          <a:ln>
            <a:noFill/>
          </a:ln>
        </p:spPr>
      </p:sp>
      <p:sp>
        <p:nvSpPr>
          <p:cNvPr id="554" name="Google Shape;554;p62"/>
          <p:cNvSpPr>
            <a:spLocks noGrp="1"/>
          </p:cNvSpPr>
          <p:nvPr>
            <p:ph type="pic" idx="5"/>
          </p:nvPr>
        </p:nvSpPr>
        <p:spPr>
          <a:xfrm>
            <a:off x="6160475" y="0"/>
            <a:ext cx="2944400" cy="3374000"/>
          </a:xfrm>
          <a:prstGeom prst="rect">
            <a:avLst/>
          </a:prstGeom>
          <a:solidFill>
            <a:srgbClr val="DCDCDC">
              <a:alpha val="49800"/>
            </a:srgbClr>
          </a:solidFill>
          <a:ln>
            <a:noFill/>
          </a:ln>
        </p:spPr>
      </p:sp>
      <p:sp>
        <p:nvSpPr>
          <p:cNvPr id="555" name="Google Shape;555;p62"/>
          <p:cNvSpPr>
            <a:spLocks noGrp="1"/>
          </p:cNvSpPr>
          <p:nvPr>
            <p:ph type="pic" idx="6"/>
          </p:nvPr>
        </p:nvSpPr>
        <p:spPr>
          <a:xfrm>
            <a:off x="0" y="0"/>
            <a:ext cx="6017600" cy="6858000"/>
          </a:xfrm>
          <a:prstGeom prst="rect">
            <a:avLst/>
          </a:prstGeom>
          <a:solidFill>
            <a:srgbClr val="DCDCDC">
              <a:alpha val="49800"/>
            </a:srgbClr>
          </a:solidFill>
          <a:ln>
            <a:noFill/>
          </a:ln>
        </p:spPr>
      </p:sp>
      <p:sp>
        <p:nvSpPr>
          <p:cNvPr id="556" name="Google Shape;556;p62"/>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8803900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Photo: Mosaic 3">
  <p:cSld name="Photo: Mosaic 3">
    <p:bg>
      <p:bgPr>
        <a:solidFill>
          <a:schemeClr val="lt1"/>
        </a:solidFill>
        <a:effectLst/>
      </p:bgPr>
    </p:bg>
    <p:spTree>
      <p:nvGrpSpPr>
        <p:cNvPr id="1" name="Shape 557"/>
        <p:cNvGrpSpPr/>
        <p:nvPr/>
      </p:nvGrpSpPr>
      <p:grpSpPr>
        <a:xfrm>
          <a:off x="0" y="0"/>
          <a:ext cx="0" cy="0"/>
          <a:chOff x="0" y="0"/>
          <a:chExt cx="0" cy="0"/>
        </a:xfrm>
      </p:grpSpPr>
      <p:sp>
        <p:nvSpPr>
          <p:cNvPr id="558" name="Google Shape;558;p63"/>
          <p:cNvSpPr>
            <a:spLocks noGrp="1"/>
          </p:cNvSpPr>
          <p:nvPr>
            <p:ph type="pic" idx="2"/>
          </p:nvPr>
        </p:nvSpPr>
        <p:spPr>
          <a:xfrm>
            <a:off x="6166104" y="0"/>
            <a:ext cx="6026000" cy="6858000"/>
          </a:xfrm>
          <a:prstGeom prst="rect">
            <a:avLst/>
          </a:prstGeom>
          <a:solidFill>
            <a:srgbClr val="DCDCDC">
              <a:alpha val="49800"/>
            </a:srgbClr>
          </a:solidFill>
          <a:ln>
            <a:noFill/>
          </a:ln>
        </p:spPr>
      </p:sp>
      <p:sp>
        <p:nvSpPr>
          <p:cNvPr id="559" name="Google Shape;559;p63"/>
          <p:cNvSpPr>
            <a:spLocks noGrp="1"/>
          </p:cNvSpPr>
          <p:nvPr>
            <p:ph type="pic" idx="3"/>
          </p:nvPr>
        </p:nvSpPr>
        <p:spPr>
          <a:xfrm>
            <a:off x="3083052" y="0"/>
            <a:ext cx="2944400" cy="3374000"/>
          </a:xfrm>
          <a:prstGeom prst="rect">
            <a:avLst/>
          </a:prstGeom>
          <a:solidFill>
            <a:srgbClr val="DCDCDC">
              <a:alpha val="49800"/>
            </a:srgbClr>
          </a:solidFill>
          <a:ln>
            <a:noFill/>
          </a:ln>
        </p:spPr>
      </p:sp>
      <p:sp>
        <p:nvSpPr>
          <p:cNvPr id="560" name="Google Shape;560;p63"/>
          <p:cNvSpPr>
            <a:spLocks noGrp="1"/>
          </p:cNvSpPr>
          <p:nvPr>
            <p:ph type="pic" idx="4"/>
          </p:nvPr>
        </p:nvSpPr>
        <p:spPr>
          <a:xfrm>
            <a:off x="0" y="3483864"/>
            <a:ext cx="6027200" cy="3374000"/>
          </a:xfrm>
          <a:prstGeom prst="rect">
            <a:avLst/>
          </a:prstGeom>
          <a:solidFill>
            <a:srgbClr val="DCDCDC">
              <a:alpha val="49800"/>
            </a:srgbClr>
          </a:solidFill>
          <a:ln>
            <a:noFill/>
          </a:ln>
        </p:spPr>
      </p:sp>
      <p:sp>
        <p:nvSpPr>
          <p:cNvPr id="561" name="Google Shape;561;p63"/>
          <p:cNvSpPr>
            <a:spLocks noGrp="1"/>
          </p:cNvSpPr>
          <p:nvPr>
            <p:ph type="pic" idx="5"/>
          </p:nvPr>
        </p:nvSpPr>
        <p:spPr>
          <a:xfrm>
            <a:off x="0" y="0"/>
            <a:ext cx="2944400" cy="3374000"/>
          </a:xfrm>
          <a:prstGeom prst="rect">
            <a:avLst/>
          </a:prstGeom>
          <a:solidFill>
            <a:srgbClr val="DCDCDC">
              <a:alpha val="49800"/>
            </a:srgbClr>
          </a:solidFill>
          <a:ln>
            <a:noFill/>
          </a:ln>
        </p:spPr>
      </p:sp>
      <p:sp>
        <p:nvSpPr>
          <p:cNvPr id="562" name="Google Shape;562;p63"/>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2621051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Photo: Mosaic 5">
  <p:cSld name="Photo: Mosaic 5">
    <p:bg>
      <p:bgPr>
        <a:solidFill>
          <a:schemeClr val="lt1"/>
        </a:solidFill>
        <a:effectLst/>
      </p:bgPr>
    </p:bg>
    <p:spTree>
      <p:nvGrpSpPr>
        <p:cNvPr id="1" name="Shape 563"/>
        <p:cNvGrpSpPr/>
        <p:nvPr/>
      </p:nvGrpSpPr>
      <p:grpSpPr>
        <a:xfrm>
          <a:off x="0" y="0"/>
          <a:ext cx="0" cy="0"/>
          <a:chOff x="0" y="0"/>
          <a:chExt cx="0" cy="0"/>
        </a:xfrm>
      </p:grpSpPr>
      <p:sp>
        <p:nvSpPr>
          <p:cNvPr id="564" name="Google Shape;564;p64"/>
          <p:cNvSpPr>
            <a:spLocks noGrp="1"/>
          </p:cNvSpPr>
          <p:nvPr>
            <p:ph type="pic" idx="2"/>
          </p:nvPr>
        </p:nvSpPr>
        <p:spPr>
          <a:xfrm>
            <a:off x="6166104" y="3492500"/>
            <a:ext cx="6026000" cy="3374000"/>
          </a:xfrm>
          <a:prstGeom prst="rect">
            <a:avLst/>
          </a:prstGeom>
          <a:solidFill>
            <a:srgbClr val="DCDCDC">
              <a:alpha val="49800"/>
            </a:srgbClr>
          </a:solidFill>
          <a:ln>
            <a:noFill/>
          </a:ln>
        </p:spPr>
      </p:sp>
      <p:sp>
        <p:nvSpPr>
          <p:cNvPr id="565" name="Google Shape;565;p64"/>
          <p:cNvSpPr>
            <a:spLocks noGrp="1"/>
          </p:cNvSpPr>
          <p:nvPr>
            <p:ph type="pic" idx="3"/>
          </p:nvPr>
        </p:nvSpPr>
        <p:spPr>
          <a:xfrm>
            <a:off x="3083052" y="3492500"/>
            <a:ext cx="2944400" cy="3374000"/>
          </a:xfrm>
          <a:prstGeom prst="rect">
            <a:avLst/>
          </a:prstGeom>
          <a:solidFill>
            <a:srgbClr val="DCDCDC">
              <a:alpha val="49800"/>
            </a:srgbClr>
          </a:solidFill>
          <a:ln>
            <a:noFill/>
          </a:ln>
        </p:spPr>
      </p:sp>
      <p:sp>
        <p:nvSpPr>
          <p:cNvPr id="566" name="Google Shape;566;p64"/>
          <p:cNvSpPr>
            <a:spLocks noGrp="1"/>
          </p:cNvSpPr>
          <p:nvPr>
            <p:ph type="pic" idx="4"/>
          </p:nvPr>
        </p:nvSpPr>
        <p:spPr>
          <a:xfrm>
            <a:off x="0" y="3492500"/>
            <a:ext cx="2944400" cy="3374000"/>
          </a:xfrm>
          <a:prstGeom prst="rect">
            <a:avLst/>
          </a:prstGeom>
          <a:solidFill>
            <a:srgbClr val="DCDCDC">
              <a:alpha val="49800"/>
            </a:srgbClr>
          </a:solidFill>
          <a:ln>
            <a:noFill/>
          </a:ln>
        </p:spPr>
      </p:sp>
      <p:sp>
        <p:nvSpPr>
          <p:cNvPr id="567" name="Google Shape;567;p64"/>
          <p:cNvSpPr>
            <a:spLocks noGrp="1"/>
          </p:cNvSpPr>
          <p:nvPr>
            <p:ph type="pic" idx="5"/>
          </p:nvPr>
        </p:nvSpPr>
        <p:spPr>
          <a:xfrm>
            <a:off x="9247632" y="0"/>
            <a:ext cx="2944400" cy="3374000"/>
          </a:xfrm>
          <a:prstGeom prst="rect">
            <a:avLst/>
          </a:prstGeom>
          <a:solidFill>
            <a:srgbClr val="DCDCDC">
              <a:alpha val="49800"/>
            </a:srgbClr>
          </a:solidFill>
          <a:ln>
            <a:noFill/>
          </a:ln>
        </p:spPr>
      </p:sp>
      <p:sp>
        <p:nvSpPr>
          <p:cNvPr id="568" name="Google Shape;568;p64"/>
          <p:cNvSpPr>
            <a:spLocks noGrp="1"/>
          </p:cNvSpPr>
          <p:nvPr>
            <p:ph type="pic" idx="6"/>
          </p:nvPr>
        </p:nvSpPr>
        <p:spPr>
          <a:xfrm>
            <a:off x="0" y="0"/>
            <a:ext cx="9107600" cy="3374000"/>
          </a:xfrm>
          <a:prstGeom prst="rect">
            <a:avLst/>
          </a:prstGeom>
          <a:solidFill>
            <a:srgbClr val="DCDCDC">
              <a:alpha val="49800"/>
            </a:srgbClr>
          </a:solidFill>
          <a:ln>
            <a:noFill/>
          </a:ln>
        </p:spPr>
      </p:sp>
      <p:sp>
        <p:nvSpPr>
          <p:cNvPr id="569" name="Google Shape;569;p64"/>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4816642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Photo: Mosaic 6">
  <p:cSld name="Photo: Mosaic 6">
    <p:bg>
      <p:bgPr>
        <a:solidFill>
          <a:schemeClr val="lt1"/>
        </a:solidFill>
        <a:effectLst/>
      </p:bgPr>
    </p:bg>
    <p:spTree>
      <p:nvGrpSpPr>
        <p:cNvPr id="1" name="Shape 570"/>
        <p:cNvGrpSpPr/>
        <p:nvPr/>
      </p:nvGrpSpPr>
      <p:grpSpPr>
        <a:xfrm>
          <a:off x="0" y="0"/>
          <a:ext cx="0" cy="0"/>
          <a:chOff x="0" y="0"/>
          <a:chExt cx="0" cy="0"/>
        </a:xfrm>
      </p:grpSpPr>
      <p:sp>
        <p:nvSpPr>
          <p:cNvPr id="571" name="Google Shape;571;p65"/>
          <p:cNvSpPr>
            <a:spLocks noGrp="1"/>
          </p:cNvSpPr>
          <p:nvPr>
            <p:ph type="pic" idx="2"/>
          </p:nvPr>
        </p:nvSpPr>
        <p:spPr>
          <a:xfrm>
            <a:off x="0" y="0"/>
            <a:ext cx="6035200" cy="6858000"/>
          </a:xfrm>
          <a:prstGeom prst="rect">
            <a:avLst/>
          </a:prstGeom>
          <a:solidFill>
            <a:srgbClr val="DCDCDC">
              <a:alpha val="49800"/>
            </a:srgbClr>
          </a:solidFill>
          <a:ln>
            <a:noFill/>
          </a:ln>
        </p:spPr>
      </p:sp>
      <p:sp>
        <p:nvSpPr>
          <p:cNvPr id="572" name="Google Shape;572;p65"/>
          <p:cNvSpPr>
            <a:spLocks noGrp="1"/>
          </p:cNvSpPr>
          <p:nvPr>
            <p:ph type="pic" idx="3"/>
          </p:nvPr>
        </p:nvSpPr>
        <p:spPr>
          <a:xfrm>
            <a:off x="6156960" y="3483864"/>
            <a:ext cx="6035200" cy="3374000"/>
          </a:xfrm>
          <a:prstGeom prst="rect">
            <a:avLst/>
          </a:prstGeom>
          <a:solidFill>
            <a:srgbClr val="DCDCDC">
              <a:alpha val="49800"/>
            </a:srgbClr>
          </a:solidFill>
          <a:ln>
            <a:noFill/>
          </a:ln>
        </p:spPr>
      </p:sp>
      <p:sp>
        <p:nvSpPr>
          <p:cNvPr id="573" name="Google Shape;573;p65"/>
          <p:cNvSpPr>
            <a:spLocks noGrp="1"/>
          </p:cNvSpPr>
          <p:nvPr>
            <p:ph type="pic" idx="4"/>
          </p:nvPr>
        </p:nvSpPr>
        <p:spPr>
          <a:xfrm>
            <a:off x="6156960" y="0"/>
            <a:ext cx="6035200" cy="3374000"/>
          </a:xfrm>
          <a:prstGeom prst="rect">
            <a:avLst/>
          </a:prstGeom>
          <a:solidFill>
            <a:srgbClr val="DCDCDC">
              <a:alpha val="49800"/>
            </a:srgbClr>
          </a:solidFill>
          <a:ln>
            <a:noFill/>
          </a:ln>
        </p:spPr>
      </p:sp>
      <p:sp>
        <p:nvSpPr>
          <p:cNvPr id="574" name="Google Shape;574;p65"/>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95381428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Photo: Mosaic 7">
  <p:cSld name="Photo: Mosaic 7">
    <p:bg>
      <p:bgPr>
        <a:solidFill>
          <a:schemeClr val="lt1"/>
        </a:solidFill>
        <a:effectLst/>
      </p:bgPr>
    </p:bg>
    <p:spTree>
      <p:nvGrpSpPr>
        <p:cNvPr id="1" name="Shape 575"/>
        <p:cNvGrpSpPr/>
        <p:nvPr/>
      </p:nvGrpSpPr>
      <p:grpSpPr>
        <a:xfrm>
          <a:off x="0" y="0"/>
          <a:ext cx="0" cy="0"/>
          <a:chOff x="0" y="0"/>
          <a:chExt cx="0" cy="0"/>
        </a:xfrm>
      </p:grpSpPr>
      <p:sp>
        <p:nvSpPr>
          <p:cNvPr id="576" name="Google Shape;576;p66"/>
          <p:cNvSpPr>
            <a:spLocks noGrp="1"/>
          </p:cNvSpPr>
          <p:nvPr>
            <p:ph type="pic" idx="2"/>
          </p:nvPr>
        </p:nvSpPr>
        <p:spPr>
          <a:xfrm>
            <a:off x="6156960" y="0"/>
            <a:ext cx="6035200" cy="3374000"/>
          </a:xfrm>
          <a:prstGeom prst="rect">
            <a:avLst/>
          </a:prstGeom>
          <a:solidFill>
            <a:srgbClr val="DCDCDC">
              <a:alpha val="49800"/>
            </a:srgbClr>
          </a:solidFill>
          <a:ln>
            <a:noFill/>
          </a:ln>
        </p:spPr>
      </p:sp>
      <p:sp>
        <p:nvSpPr>
          <p:cNvPr id="577" name="Google Shape;577;p66"/>
          <p:cNvSpPr>
            <a:spLocks noGrp="1"/>
          </p:cNvSpPr>
          <p:nvPr>
            <p:ph type="pic" idx="3"/>
          </p:nvPr>
        </p:nvSpPr>
        <p:spPr>
          <a:xfrm>
            <a:off x="0" y="3483864"/>
            <a:ext cx="6022800" cy="3374000"/>
          </a:xfrm>
          <a:prstGeom prst="rect">
            <a:avLst/>
          </a:prstGeom>
          <a:solidFill>
            <a:srgbClr val="DCDCDC">
              <a:alpha val="49800"/>
            </a:srgbClr>
          </a:solidFill>
          <a:ln>
            <a:noFill/>
          </a:ln>
        </p:spPr>
      </p:sp>
      <p:sp>
        <p:nvSpPr>
          <p:cNvPr id="578" name="Google Shape;578;p66"/>
          <p:cNvSpPr>
            <a:spLocks noGrp="1"/>
          </p:cNvSpPr>
          <p:nvPr>
            <p:ph type="pic" idx="4"/>
          </p:nvPr>
        </p:nvSpPr>
        <p:spPr>
          <a:xfrm>
            <a:off x="0" y="0"/>
            <a:ext cx="2944400" cy="3374000"/>
          </a:xfrm>
          <a:prstGeom prst="rect">
            <a:avLst/>
          </a:prstGeom>
          <a:solidFill>
            <a:srgbClr val="DCDCDC">
              <a:alpha val="49800"/>
            </a:srgbClr>
          </a:solidFill>
          <a:ln>
            <a:noFill/>
          </a:ln>
        </p:spPr>
      </p:sp>
      <p:sp>
        <p:nvSpPr>
          <p:cNvPr id="579" name="Google Shape;579;p66"/>
          <p:cNvSpPr>
            <a:spLocks noGrp="1"/>
          </p:cNvSpPr>
          <p:nvPr>
            <p:ph type="pic" idx="5"/>
          </p:nvPr>
        </p:nvSpPr>
        <p:spPr>
          <a:xfrm>
            <a:off x="3078480" y="0"/>
            <a:ext cx="2944400" cy="3374000"/>
          </a:xfrm>
          <a:prstGeom prst="rect">
            <a:avLst/>
          </a:prstGeom>
          <a:solidFill>
            <a:srgbClr val="DCDCDC">
              <a:alpha val="49800"/>
            </a:srgbClr>
          </a:solidFill>
          <a:ln>
            <a:noFill/>
          </a:ln>
        </p:spPr>
      </p:sp>
      <p:sp>
        <p:nvSpPr>
          <p:cNvPr id="580" name="Google Shape;580;p66"/>
          <p:cNvSpPr>
            <a:spLocks noGrp="1"/>
          </p:cNvSpPr>
          <p:nvPr>
            <p:ph type="pic" idx="6"/>
          </p:nvPr>
        </p:nvSpPr>
        <p:spPr>
          <a:xfrm>
            <a:off x="6156960" y="3483864"/>
            <a:ext cx="2944400" cy="3374000"/>
          </a:xfrm>
          <a:prstGeom prst="rect">
            <a:avLst/>
          </a:prstGeom>
          <a:solidFill>
            <a:srgbClr val="DCDCDC">
              <a:alpha val="49800"/>
            </a:srgbClr>
          </a:solidFill>
          <a:ln>
            <a:noFill/>
          </a:ln>
        </p:spPr>
      </p:sp>
      <p:sp>
        <p:nvSpPr>
          <p:cNvPr id="581" name="Google Shape;581;p66"/>
          <p:cNvSpPr>
            <a:spLocks noGrp="1"/>
          </p:cNvSpPr>
          <p:nvPr>
            <p:ph type="pic" idx="7"/>
          </p:nvPr>
        </p:nvSpPr>
        <p:spPr>
          <a:xfrm>
            <a:off x="9247632" y="3483864"/>
            <a:ext cx="2944400" cy="3374000"/>
          </a:xfrm>
          <a:prstGeom prst="rect">
            <a:avLst/>
          </a:prstGeom>
          <a:solidFill>
            <a:srgbClr val="DCDCDC">
              <a:alpha val="49800"/>
            </a:srgbClr>
          </a:solidFill>
          <a:ln>
            <a:noFill/>
          </a:ln>
        </p:spPr>
      </p:sp>
      <p:sp>
        <p:nvSpPr>
          <p:cNvPr id="582" name="Google Shape;582;p66"/>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1375650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Photo: Mosaic 8">
  <p:cSld name="Photo: Mosaic 8">
    <p:bg>
      <p:bgPr>
        <a:solidFill>
          <a:schemeClr val="lt1"/>
        </a:solidFill>
        <a:effectLst/>
      </p:bgPr>
    </p:bg>
    <p:spTree>
      <p:nvGrpSpPr>
        <p:cNvPr id="1" name="Shape 583"/>
        <p:cNvGrpSpPr/>
        <p:nvPr/>
      </p:nvGrpSpPr>
      <p:grpSpPr>
        <a:xfrm>
          <a:off x="0" y="0"/>
          <a:ext cx="0" cy="0"/>
          <a:chOff x="0" y="0"/>
          <a:chExt cx="0" cy="0"/>
        </a:xfrm>
      </p:grpSpPr>
      <p:sp>
        <p:nvSpPr>
          <p:cNvPr id="584" name="Google Shape;584;p67"/>
          <p:cNvSpPr>
            <a:spLocks noGrp="1"/>
          </p:cNvSpPr>
          <p:nvPr>
            <p:ph type="pic" idx="2"/>
          </p:nvPr>
        </p:nvSpPr>
        <p:spPr>
          <a:xfrm>
            <a:off x="4107180" y="3483864"/>
            <a:ext cx="3977600" cy="3374000"/>
          </a:xfrm>
          <a:prstGeom prst="rect">
            <a:avLst/>
          </a:prstGeom>
          <a:solidFill>
            <a:srgbClr val="DCDCDC">
              <a:alpha val="49800"/>
            </a:srgbClr>
          </a:solidFill>
          <a:ln>
            <a:noFill/>
          </a:ln>
        </p:spPr>
      </p:sp>
      <p:sp>
        <p:nvSpPr>
          <p:cNvPr id="585" name="Google Shape;585;p67"/>
          <p:cNvSpPr>
            <a:spLocks noGrp="1"/>
          </p:cNvSpPr>
          <p:nvPr>
            <p:ph type="pic" idx="3"/>
          </p:nvPr>
        </p:nvSpPr>
        <p:spPr>
          <a:xfrm>
            <a:off x="8214360" y="3483864"/>
            <a:ext cx="3977600" cy="3374000"/>
          </a:xfrm>
          <a:prstGeom prst="rect">
            <a:avLst/>
          </a:prstGeom>
          <a:solidFill>
            <a:srgbClr val="DCDCDC">
              <a:alpha val="49800"/>
            </a:srgbClr>
          </a:solidFill>
          <a:ln>
            <a:noFill/>
          </a:ln>
        </p:spPr>
      </p:sp>
      <p:sp>
        <p:nvSpPr>
          <p:cNvPr id="586" name="Google Shape;586;p67"/>
          <p:cNvSpPr>
            <a:spLocks noGrp="1"/>
          </p:cNvSpPr>
          <p:nvPr>
            <p:ph type="pic" idx="4"/>
          </p:nvPr>
        </p:nvSpPr>
        <p:spPr>
          <a:xfrm>
            <a:off x="0" y="0"/>
            <a:ext cx="3977600" cy="3374000"/>
          </a:xfrm>
          <a:prstGeom prst="rect">
            <a:avLst/>
          </a:prstGeom>
          <a:solidFill>
            <a:srgbClr val="DCDCDC">
              <a:alpha val="49800"/>
            </a:srgbClr>
          </a:solidFill>
          <a:ln>
            <a:noFill/>
          </a:ln>
        </p:spPr>
      </p:sp>
      <p:sp>
        <p:nvSpPr>
          <p:cNvPr id="587" name="Google Shape;587;p67"/>
          <p:cNvSpPr>
            <a:spLocks noGrp="1"/>
          </p:cNvSpPr>
          <p:nvPr>
            <p:ph type="pic" idx="5"/>
          </p:nvPr>
        </p:nvSpPr>
        <p:spPr>
          <a:xfrm>
            <a:off x="0" y="3483864"/>
            <a:ext cx="3977600" cy="3374000"/>
          </a:xfrm>
          <a:prstGeom prst="rect">
            <a:avLst/>
          </a:prstGeom>
          <a:solidFill>
            <a:srgbClr val="DCDCDC">
              <a:alpha val="49800"/>
            </a:srgbClr>
          </a:solidFill>
          <a:ln>
            <a:noFill/>
          </a:ln>
        </p:spPr>
      </p:sp>
      <p:sp>
        <p:nvSpPr>
          <p:cNvPr id="588" name="Google Shape;588;p67"/>
          <p:cNvSpPr>
            <a:spLocks noGrp="1"/>
          </p:cNvSpPr>
          <p:nvPr>
            <p:ph type="pic" idx="6"/>
          </p:nvPr>
        </p:nvSpPr>
        <p:spPr>
          <a:xfrm>
            <a:off x="4107180" y="0"/>
            <a:ext cx="8084800" cy="3374000"/>
          </a:xfrm>
          <a:prstGeom prst="rect">
            <a:avLst/>
          </a:prstGeom>
          <a:solidFill>
            <a:srgbClr val="DCDCDC">
              <a:alpha val="49800"/>
            </a:srgbClr>
          </a:solidFill>
          <a:ln>
            <a:noFill/>
          </a:ln>
        </p:spPr>
      </p:sp>
      <p:sp>
        <p:nvSpPr>
          <p:cNvPr id="589" name="Google Shape;589;p67"/>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871998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ontent 2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199"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57199"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4651708" cy="2993250"/>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7540292" y="3118440"/>
            <a:ext cx="4651708" cy="2993250"/>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12" name="Rectangle 11">
            <a:extLst>
              <a:ext uri="{FF2B5EF4-FFF2-40B4-BE49-F238E27FC236}">
                <a16:creationId xmlns:a16="http://schemas.microsoft.com/office/drawing/2014/main" id="{F5597226-AD9A-4716-950C-2928B604B015}"/>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3" name="UTK Horiz_R">
            <a:extLst>
              <a:ext uri="{FF2B5EF4-FFF2-40B4-BE49-F238E27FC236}">
                <a16:creationId xmlns:a16="http://schemas.microsoft.com/office/drawing/2014/main" id="{718A085F-99B6-4121-8D97-F7ADEAE38286}"/>
              </a:ext>
            </a:extLst>
          </p:cNvPr>
          <p:cNvGrpSpPr>
            <a:grpSpLocks noChangeAspect="1"/>
          </p:cNvGrpSpPr>
          <p:nvPr/>
        </p:nvGrpSpPr>
        <p:grpSpPr bwMode="auto">
          <a:xfrm>
            <a:off x="10557955" y="6320597"/>
            <a:ext cx="1404165" cy="315023"/>
            <a:chOff x="0" y="1299"/>
            <a:chExt cx="7680" cy="1723"/>
          </a:xfrm>
        </p:grpSpPr>
        <p:sp>
          <p:nvSpPr>
            <p:cNvPr id="15" name="T fill" hidden="1">
              <a:extLst>
                <a:ext uri="{FF2B5EF4-FFF2-40B4-BE49-F238E27FC236}">
                  <a16:creationId xmlns:a16="http://schemas.microsoft.com/office/drawing/2014/main" id="{42CFF7CA-4085-4288-93EF-5223B2723913}"/>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Type">
              <a:extLst>
                <a:ext uri="{FF2B5EF4-FFF2-40B4-BE49-F238E27FC236}">
                  <a16:creationId xmlns:a16="http://schemas.microsoft.com/office/drawing/2014/main" id="{51D92B88-0AB2-4F0A-A1A6-80F8B57284F7}"/>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Power T">
              <a:extLst>
                <a:ext uri="{FF2B5EF4-FFF2-40B4-BE49-F238E27FC236}">
                  <a16:creationId xmlns:a16="http://schemas.microsoft.com/office/drawing/2014/main" id="{EC77DE78-3A63-4148-83D9-26B717E25F34}"/>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8" name="Date Placeholder 4">
            <a:extLst>
              <a:ext uri="{FF2B5EF4-FFF2-40B4-BE49-F238E27FC236}">
                <a16:creationId xmlns:a16="http://schemas.microsoft.com/office/drawing/2014/main" id="{6A660581-A64E-4983-8D6C-F96F89E7E491}"/>
              </a:ext>
            </a:extLst>
          </p:cNvPr>
          <p:cNvSpPr>
            <a:spLocks noGrp="1"/>
          </p:cNvSpPr>
          <p:nvPr>
            <p:ph type="dt" sz="half" idx="10"/>
          </p:nvPr>
        </p:nvSpPr>
        <p:spPr>
          <a:xfrm>
            <a:off x="-1221327" y="6484845"/>
            <a:ext cx="431800" cy="365125"/>
          </a:xfrm>
        </p:spPr>
        <p:txBody>
          <a:bodyPr/>
          <a:lstStyle/>
          <a:p>
            <a:fld id="{FB29647B-330F-264B-A654-48DE11B18AEC}" type="datetime1">
              <a:rPr lang="en-US" smtClean="0"/>
              <a:t>7/14/25</a:t>
            </a:fld>
            <a:endParaRPr lang="en-US" dirty="0"/>
          </a:p>
        </p:txBody>
      </p:sp>
      <p:sp>
        <p:nvSpPr>
          <p:cNvPr id="19" name="Footer Placeholder 5">
            <a:extLst>
              <a:ext uri="{FF2B5EF4-FFF2-40B4-BE49-F238E27FC236}">
                <a16:creationId xmlns:a16="http://schemas.microsoft.com/office/drawing/2014/main" id="{F8F2701F-D63A-4BC7-B67D-E3D34B1141D5}"/>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20" name="Slide Number Placeholder 6">
            <a:extLst>
              <a:ext uri="{FF2B5EF4-FFF2-40B4-BE49-F238E27FC236}">
                <a16:creationId xmlns:a16="http://schemas.microsoft.com/office/drawing/2014/main" id="{D952F882-7811-40A1-A211-934FAF3650BC}"/>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1922227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Photo: Mosaic 9">
  <p:cSld name="Photo: Mosaic 9">
    <p:bg>
      <p:bgPr>
        <a:solidFill>
          <a:schemeClr val="lt1"/>
        </a:solidFill>
        <a:effectLst/>
      </p:bgPr>
    </p:bg>
    <p:spTree>
      <p:nvGrpSpPr>
        <p:cNvPr id="1" name="Shape 590"/>
        <p:cNvGrpSpPr/>
        <p:nvPr/>
      </p:nvGrpSpPr>
      <p:grpSpPr>
        <a:xfrm>
          <a:off x="0" y="0"/>
          <a:ext cx="0" cy="0"/>
          <a:chOff x="0" y="0"/>
          <a:chExt cx="0" cy="0"/>
        </a:xfrm>
      </p:grpSpPr>
      <p:sp>
        <p:nvSpPr>
          <p:cNvPr id="591" name="Google Shape;591;p68"/>
          <p:cNvSpPr>
            <a:spLocks noGrp="1"/>
          </p:cNvSpPr>
          <p:nvPr>
            <p:ph type="pic" idx="2"/>
          </p:nvPr>
        </p:nvSpPr>
        <p:spPr>
          <a:xfrm>
            <a:off x="4107180" y="3483864"/>
            <a:ext cx="8084800" cy="3374000"/>
          </a:xfrm>
          <a:prstGeom prst="rect">
            <a:avLst/>
          </a:prstGeom>
          <a:solidFill>
            <a:srgbClr val="DCDCDC">
              <a:alpha val="49800"/>
            </a:srgbClr>
          </a:solidFill>
          <a:ln>
            <a:noFill/>
          </a:ln>
        </p:spPr>
      </p:sp>
      <p:sp>
        <p:nvSpPr>
          <p:cNvPr id="592" name="Google Shape;592;p68"/>
          <p:cNvSpPr>
            <a:spLocks noGrp="1"/>
          </p:cNvSpPr>
          <p:nvPr>
            <p:ph type="pic" idx="3"/>
          </p:nvPr>
        </p:nvSpPr>
        <p:spPr>
          <a:xfrm>
            <a:off x="4107180" y="0"/>
            <a:ext cx="3977600" cy="3374000"/>
          </a:xfrm>
          <a:prstGeom prst="rect">
            <a:avLst/>
          </a:prstGeom>
          <a:solidFill>
            <a:srgbClr val="DCDCDC">
              <a:alpha val="49800"/>
            </a:srgbClr>
          </a:solidFill>
          <a:ln>
            <a:noFill/>
          </a:ln>
        </p:spPr>
      </p:sp>
      <p:sp>
        <p:nvSpPr>
          <p:cNvPr id="593" name="Google Shape;593;p68"/>
          <p:cNvSpPr>
            <a:spLocks noGrp="1"/>
          </p:cNvSpPr>
          <p:nvPr>
            <p:ph type="pic" idx="4"/>
          </p:nvPr>
        </p:nvSpPr>
        <p:spPr>
          <a:xfrm>
            <a:off x="8214360" y="0"/>
            <a:ext cx="3977600" cy="3374000"/>
          </a:xfrm>
          <a:prstGeom prst="rect">
            <a:avLst/>
          </a:prstGeom>
          <a:solidFill>
            <a:srgbClr val="DCDCDC">
              <a:alpha val="49800"/>
            </a:srgbClr>
          </a:solidFill>
          <a:ln>
            <a:noFill/>
          </a:ln>
        </p:spPr>
      </p:sp>
      <p:sp>
        <p:nvSpPr>
          <p:cNvPr id="594" name="Google Shape;594;p68"/>
          <p:cNvSpPr>
            <a:spLocks noGrp="1"/>
          </p:cNvSpPr>
          <p:nvPr>
            <p:ph type="pic" idx="5"/>
          </p:nvPr>
        </p:nvSpPr>
        <p:spPr>
          <a:xfrm>
            <a:off x="0" y="0"/>
            <a:ext cx="3977600" cy="3374000"/>
          </a:xfrm>
          <a:prstGeom prst="rect">
            <a:avLst/>
          </a:prstGeom>
          <a:solidFill>
            <a:srgbClr val="DCDCDC">
              <a:alpha val="49800"/>
            </a:srgbClr>
          </a:solidFill>
          <a:ln>
            <a:noFill/>
          </a:ln>
        </p:spPr>
      </p:sp>
      <p:sp>
        <p:nvSpPr>
          <p:cNvPr id="595" name="Google Shape;595;p68"/>
          <p:cNvSpPr>
            <a:spLocks noGrp="1"/>
          </p:cNvSpPr>
          <p:nvPr>
            <p:ph type="pic" idx="6"/>
          </p:nvPr>
        </p:nvSpPr>
        <p:spPr>
          <a:xfrm>
            <a:off x="0" y="3483864"/>
            <a:ext cx="3977600" cy="3374000"/>
          </a:xfrm>
          <a:prstGeom prst="rect">
            <a:avLst/>
          </a:prstGeom>
          <a:solidFill>
            <a:srgbClr val="DCDCDC">
              <a:alpha val="49800"/>
            </a:srgbClr>
          </a:solidFill>
          <a:ln>
            <a:noFill/>
          </a:ln>
        </p:spPr>
      </p:sp>
      <p:sp>
        <p:nvSpPr>
          <p:cNvPr id="596" name="Google Shape;596;p68"/>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6704419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matchingName="Photo: Mosaic 10">
  <p:cSld name="Photo: Mosaic 10">
    <p:bg>
      <p:bgPr>
        <a:solidFill>
          <a:schemeClr val="lt1"/>
        </a:solidFill>
        <a:effectLst/>
      </p:bgPr>
    </p:bg>
    <p:spTree>
      <p:nvGrpSpPr>
        <p:cNvPr id="1" name="Shape 597"/>
        <p:cNvGrpSpPr/>
        <p:nvPr/>
      </p:nvGrpSpPr>
      <p:grpSpPr>
        <a:xfrm>
          <a:off x="0" y="0"/>
          <a:ext cx="0" cy="0"/>
          <a:chOff x="0" y="0"/>
          <a:chExt cx="0" cy="0"/>
        </a:xfrm>
      </p:grpSpPr>
      <p:sp>
        <p:nvSpPr>
          <p:cNvPr id="598" name="Google Shape;598;p69"/>
          <p:cNvSpPr>
            <a:spLocks noGrp="1"/>
          </p:cNvSpPr>
          <p:nvPr>
            <p:ph type="pic" idx="2"/>
          </p:nvPr>
        </p:nvSpPr>
        <p:spPr>
          <a:xfrm>
            <a:off x="8214360" y="0"/>
            <a:ext cx="3977600" cy="3374000"/>
          </a:xfrm>
          <a:prstGeom prst="rect">
            <a:avLst/>
          </a:prstGeom>
          <a:solidFill>
            <a:srgbClr val="DCDCDC">
              <a:alpha val="49800"/>
            </a:srgbClr>
          </a:solidFill>
          <a:ln>
            <a:noFill/>
          </a:ln>
        </p:spPr>
      </p:sp>
      <p:sp>
        <p:nvSpPr>
          <p:cNvPr id="599" name="Google Shape;599;p69"/>
          <p:cNvSpPr>
            <a:spLocks noGrp="1"/>
          </p:cNvSpPr>
          <p:nvPr>
            <p:ph type="pic" idx="3"/>
          </p:nvPr>
        </p:nvSpPr>
        <p:spPr>
          <a:xfrm>
            <a:off x="0" y="0"/>
            <a:ext cx="3977600" cy="3374000"/>
          </a:xfrm>
          <a:prstGeom prst="rect">
            <a:avLst/>
          </a:prstGeom>
          <a:solidFill>
            <a:srgbClr val="DCDCDC">
              <a:alpha val="49800"/>
            </a:srgbClr>
          </a:solidFill>
          <a:ln>
            <a:noFill/>
          </a:ln>
        </p:spPr>
      </p:sp>
      <p:sp>
        <p:nvSpPr>
          <p:cNvPr id="600" name="Google Shape;600;p69"/>
          <p:cNvSpPr>
            <a:spLocks noGrp="1"/>
          </p:cNvSpPr>
          <p:nvPr>
            <p:ph type="pic" idx="4"/>
          </p:nvPr>
        </p:nvSpPr>
        <p:spPr>
          <a:xfrm>
            <a:off x="4107180" y="0"/>
            <a:ext cx="3977600" cy="2204000"/>
          </a:xfrm>
          <a:prstGeom prst="rect">
            <a:avLst/>
          </a:prstGeom>
          <a:solidFill>
            <a:srgbClr val="DCDCDC">
              <a:alpha val="49800"/>
            </a:srgbClr>
          </a:solidFill>
          <a:ln>
            <a:noFill/>
          </a:ln>
        </p:spPr>
      </p:sp>
      <p:sp>
        <p:nvSpPr>
          <p:cNvPr id="601" name="Google Shape;601;p69"/>
          <p:cNvSpPr>
            <a:spLocks noGrp="1"/>
          </p:cNvSpPr>
          <p:nvPr>
            <p:ph type="pic" idx="5"/>
          </p:nvPr>
        </p:nvSpPr>
        <p:spPr>
          <a:xfrm>
            <a:off x="8214360" y="3483864"/>
            <a:ext cx="3977600" cy="3374000"/>
          </a:xfrm>
          <a:prstGeom prst="rect">
            <a:avLst/>
          </a:prstGeom>
          <a:solidFill>
            <a:srgbClr val="DCDCDC">
              <a:alpha val="49800"/>
            </a:srgbClr>
          </a:solidFill>
          <a:ln>
            <a:noFill/>
          </a:ln>
        </p:spPr>
      </p:sp>
      <p:sp>
        <p:nvSpPr>
          <p:cNvPr id="602" name="Google Shape;602;p69"/>
          <p:cNvSpPr>
            <a:spLocks noGrp="1"/>
          </p:cNvSpPr>
          <p:nvPr>
            <p:ph type="pic" idx="6"/>
          </p:nvPr>
        </p:nvSpPr>
        <p:spPr>
          <a:xfrm>
            <a:off x="0" y="3483864"/>
            <a:ext cx="3977600" cy="3374000"/>
          </a:xfrm>
          <a:prstGeom prst="rect">
            <a:avLst/>
          </a:prstGeom>
          <a:solidFill>
            <a:srgbClr val="DCDCDC">
              <a:alpha val="49800"/>
            </a:srgbClr>
          </a:solidFill>
          <a:ln>
            <a:noFill/>
          </a:ln>
        </p:spPr>
      </p:sp>
      <p:sp>
        <p:nvSpPr>
          <p:cNvPr id="603" name="Google Shape;603;p69"/>
          <p:cNvSpPr>
            <a:spLocks noGrp="1"/>
          </p:cNvSpPr>
          <p:nvPr>
            <p:ph type="pic" idx="7"/>
          </p:nvPr>
        </p:nvSpPr>
        <p:spPr>
          <a:xfrm>
            <a:off x="4107180" y="2327148"/>
            <a:ext cx="3977600" cy="2204000"/>
          </a:xfrm>
          <a:prstGeom prst="rect">
            <a:avLst/>
          </a:prstGeom>
          <a:solidFill>
            <a:srgbClr val="DCDCDC">
              <a:alpha val="49800"/>
            </a:srgbClr>
          </a:solidFill>
          <a:ln>
            <a:noFill/>
          </a:ln>
        </p:spPr>
      </p:sp>
      <p:sp>
        <p:nvSpPr>
          <p:cNvPr id="604" name="Google Shape;604;p69"/>
          <p:cNvSpPr>
            <a:spLocks noGrp="1"/>
          </p:cNvSpPr>
          <p:nvPr>
            <p:ph type="pic" idx="8"/>
          </p:nvPr>
        </p:nvSpPr>
        <p:spPr>
          <a:xfrm>
            <a:off x="4107180" y="4654296"/>
            <a:ext cx="3977600" cy="2204000"/>
          </a:xfrm>
          <a:prstGeom prst="rect">
            <a:avLst/>
          </a:prstGeom>
          <a:solidFill>
            <a:srgbClr val="DCDCDC">
              <a:alpha val="49800"/>
            </a:srgbClr>
          </a:solidFill>
          <a:ln>
            <a:noFill/>
          </a:ln>
        </p:spPr>
      </p:sp>
      <p:sp>
        <p:nvSpPr>
          <p:cNvPr id="605" name="Google Shape;605;p69"/>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87879991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matchingName="Photo: Mosaic 11">
  <p:cSld name="Photo: Mosaic 11">
    <p:bg>
      <p:bgPr>
        <a:solidFill>
          <a:schemeClr val="lt1"/>
        </a:solidFill>
        <a:effectLst/>
      </p:bgPr>
    </p:bg>
    <p:spTree>
      <p:nvGrpSpPr>
        <p:cNvPr id="1" name="Shape 606"/>
        <p:cNvGrpSpPr/>
        <p:nvPr/>
      </p:nvGrpSpPr>
      <p:grpSpPr>
        <a:xfrm>
          <a:off x="0" y="0"/>
          <a:ext cx="0" cy="0"/>
          <a:chOff x="0" y="0"/>
          <a:chExt cx="0" cy="0"/>
        </a:xfrm>
      </p:grpSpPr>
      <p:sp>
        <p:nvSpPr>
          <p:cNvPr id="607" name="Google Shape;607;p70"/>
          <p:cNvSpPr>
            <a:spLocks noGrp="1"/>
          </p:cNvSpPr>
          <p:nvPr>
            <p:ph type="pic" idx="2"/>
          </p:nvPr>
        </p:nvSpPr>
        <p:spPr>
          <a:xfrm>
            <a:off x="4107180" y="0"/>
            <a:ext cx="3977600" cy="3374000"/>
          </a:xfrm>
          <a:prstGeom prst="rect">
            <a:avLst/>
          </a:prstGeom>
          <a:solidFill>
            <a:srgbClr val="DCDCDC">
              <a:alpha val="49800"/>
            </a:srgbClr>
          </a:solidFill>
          <a:ln>
            <a:noFill/>
          </a:ln>
        </p:spPr>
      </p:sp>
      <p:sp>
        <p:nvSpPr>
          <p:cNvPr id="608" name="Google Shape;608;p70"/>
          <p:cNvSpPr>
            <a:spLocks noGrp="1"/>
          </p:cNvSpPr>
          <p:nvPr>
            <p:ph type="pic" idx="3"/>
          </p:nvPr>
        </p:nvSpPr>
        <p:spPr>
          <a:xfrm>
            <a:off x="0" y="0"/>
            <a:ext cx="3977600" cy="3374000"/>
          </a:xfrm>
          <a:prstGeom prst="rect">
            <a:avLst/>
          </a:prstGeom>
          <a:solidFill>
            <a:srgbClr val="DCDCDC">
              <a:alpha val="49800"/>
            </a:srgbClr>
          </a:solidFill>
          <a:ln>
            <a:noFill/>
          </a:ln>
        </p:spPr>
      </p:sp>
      <p:sp>
        <p:nvSpPr>
          <p:cNvPr id="609" name="Google Shape;609;p70"/>
          <p:cNvSpPr>
            <a:spLocks noGrp="1"/>
          </p:cNvSpPr>
          <p:nvPr>
            <p:ph type="pic" idx="4"/>
          </p:nvPr>
        </p:nvSpPr>
        <p:spPr>
          <a:xfrm>
            <a:off x="8214360" y="0"/>
            <a:ext cx="3977600" cy="2204000"/>
          </a:xfrm>
          <a:prstGeom prst="rect">
            <a:avLst/>
          </a:prstGeom>
          <a:solidFill>
            <a:srgbClr val="DCDCDC">
              <a:alpha val="49800"/>
            </a:srgbClr>
          </a:solidFill>
          <a:ln>
            <a:noFill/>
          </a:ln>
        </p:spPr>
      </p:sp>
      <p:sp>
        <p:nvSpPr>
          <p:cNvPr id="610" name="Google Shape;610;p70"/>
          <p:cNvSpPr>
            <a:spLocks noGrp="1"/>
          </p:cNvSpPr>
          <p:nvPr>
            <p:ph type="pic" idx="5"/>
          </p:nvPr>
        </p:nvSpPr>
        <p:spPr>
          <a:xfrm>
            <a:off x="0" y="3483864"/>
            <a:ext cx="8084800" cy="3374000"/>
          </a:xfrm>
          <a:prstGeom prst="rect">
            <a:avLst/>
          </a:prstGeom>
          <a:solidFill>
            <a:srgbClr val="DCDCDC">
              <a:alpha val="49800"/>
            </a:srgbClr>
          </a:solidFill>
          <a:ln>
            <a:noFill/>
          </a:ln>
        </p:spPr>
      </p:sp>
      <p:sp>
        <p:nvSpPr>
          <p:cNvPr id="611" name="Google Shape;611;p70"/>
          <p:cNvSpPr>
            <a:spLocks noGrp="1"/>
          </p:cNvSpPr>
          <p:nvPr>
            <p:ph type="pic" idx="6"/>
          </p:nvPr>
        </p:nvSpPr>
        <p:spPr>
          <a:xfrm>
            <a:off x="8214360" y="2327148"/>
            <a:ext cx="3977600" cy="2204000"/>
          </a:xfrm>
          <a:prstGeom prst="rect">
            <a:avLst/>
          </a:prstGeom>
          <a:solidFill>
            <a:srgbClr val="DCDCDC">
              <a:alpha val="49800"/>
            </a:srgbClr>
          </a:solidFill>
          <a:ln>
            <a:noFill/>
          </a:ln>
        </p:spPr>
      </p:sp>
      <p:sp>
        <p:nvSpPr>
          <p:cNvPr id="612" name="Google Shape;612;p70"/>
          <p:cNvSpPr>
            <a:spLocks noGrp="1"/>
          </p:cNvSpPr>
          <p:nvPr>
            <p:ph type="pic" idx="7"/>
          </p:nvPr>
        </p:nvSpPr>
        <p:spPr>
          <a:xfrm>
            <a:off x="8214360" y="4654296"/>
            <a:ext cx="3977600" cy="2204000"/>
          </a:xfrm>
          <a:prstGeom prst="rect">
            <a:avLst/>
          </a:prstGeom>
          <a:solidFill>
            <a:srgbClr val="DCDCDC">
              <a:alpha val="49800"/>
            </a:srgbClr>
          </a:solidFill>
          <a:ln>
            <a:noFill/>
          </a:ln>
        </p:spPr>
      </p:sp>
      <p:sp>
        <p:nvSpPr>
          <p:cNvPr id="613" name="Google Shape;613;p70"/>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8671037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Photo: Mosaic 12">
  <p:cSld name="Photo: Mosaic 12">
    <p:bg>
      <p:bgPr>
        <a:solidFill>
          <a:schemeClr val="lt1"/>
        </a:solidFill>
        <a:effectLst/>
      </p:bgPr>
    </p:bg>
    <p:spTree>
      <p:nvGrpSpPr>
        <p:cNvPr id="1" name="Shape 614"/>
        <p:cNvGrpSpPr/>
        <p:nvPr/>
      </p:nvGrpSpPr>
      <p:grpSpPr>
        <a:xfrm>
          <a:off x="0" y="0"/>
          <a:ext cx="0" cy="0"/>
          <a:chOff x="0" y="0"/>
          <a:chExt cx="0" cy="0"/>
        </a:xfrm>
      </p:grpSpPr>
      <p:sp>
        <p:nvSpPr>
          <p:cNvPr id="615" name="Google Shape;615;p71"/>
          <p:cNvSpPr>
            <a:spLocks noGrp="1"/>
          </p:cNvSpPr>
          <p:nvPr>
            <p:ph type="pic" idx="2"/>
          </p:nvPr>
        </p:nvSpPr>
        <p:spPr>
          <a:xfrm>
            <a:off x="9247632" y="3483864"/>
            <a:ext cx="2944400" cy="3374000"/>
          </a:xfrm>
          <a:prstGeom prst="rect">
            <a:avLst/>
          </a:prstGeom>
          <a:solidFill>
            <a:srgbClr val="DCDCDC">
              <a:alpha val="49800"/>
            </a:srgbClr>
          </a:solidFill>
          <a:ln>
            <a:noFill/>
          </a:ln>
        </p:spPr>
      </p:sp>
      <p:sp>
        <p:nvSpPr>
          <p:cNvPr id="616" name="Google Shape;616;p71"/>
          <p:cNvSpPr>
            <a:spLocks noGrp="1"/>
          </p:cNvSpPr>
          <p:nvPr>
            <p:ph type="pic" idx="3"/>
          </p:nvPr>
        </p:nvSpPr>
        <p:spPr>
          <a:xfrm>
            <a:off x="9247632" y="0"/>
            <a:ext cx="2944400" cy="3374000"/>
          </a:xfrm>
          <a:prstGeom prst="rect">
            <a:avLst/>
          </a:prstGeom>
          <a:solidFill>
            <a:srgbClr val="DCDCDC">
              <a:alpha val="49800"/>
            </a:srgbClr>
          </a:solidFill>
          <a:ln>
            <a:noFill/>
          </a:ln>
        </p:spPr>
      </p:sp>
      <p:sp>
        <p:nvSpPr>
          <p:cNvPr id="617" name="Google Shape;617;p71"/>
          <p:cNvSpPr>
            <a:spLocks noGrp="1"/>
          </p:cNvSpPr>
          <p:nvPr>
            <p:ph type="pic" idx="4"/>
          </p:nvPr>
        </p:nvSpPr>
        <p:spPr>
          <a:xfrm>
            <a:off x="6163056" y="4654296"/>
            <a:ext cx="2944400" cy="2204000"/>
          </a:xfrm>
          <a:prstGeom prst="rect">
            <a:avLst/>
          </a:prstGeom>
          <a:solidFill>
            <a:srgbClr val="DCDCDC">
              <a:alpha val="49800"/>
            </a:srgbClr>
          </a:solidFill>
          <a:ln>
            <a:noFill/>
          </a:ln>
        </p:spPr>
      </p:sp>
      <p:sp>
        <p:nvSpPr>
          <p:cNvPr id="618" name="Google Shape;618;p71"/>
          <p:cNvSpPr>
            <a:spLocks noGrp="1"/>
          </p:cNvSpPr>
          <p:nvPr>
            <p:ph type="pic" idx="5"/>
          </p:nvPr>
        </p:nvSpPr>
        <p:spPr>
          <a:xfrm>
            <a:off x="6163056" y="0"/>
            <a:ext cx="2944400" cy="2204000"/>
          </a:xfrm>
          <a:prstGeom prst="rect">
            <a:avLst/>
          </a:prstGeom>
          <a:solidFill>
            <a:srgbClr val="DCDCDC">
              <a:alpha val="49800"/>
            </a:srgbClr>
          </a:solidFill>
          <a:ln>
            <a:noFill/>
          </a:ln>
        </p:spPr>
      </p:sp>
      <p:sp>
        <p:nvSpPr>
          <p:cNvPr id="619" name="Google Shape;619;p71"/>
          <p:cNvSpPr>
            <a:spLocks noGrp="1"/>
          </p:cNvSpPr>
          <p:nvPr>
            <p:ph type="pic" idx="6"/>
          </p:nvPr>
        </p:nvSpPr>
        <p:spPr>
          <a:xfrm>
            <a:off x="3081528" y="3483864"/>
            <a:ext cx="2944400" cy="3374000"/>
          </a:xfrm>
          <a:prstGeom prst="rect">
            <a:avLst/>
          </a:prstGeom>
          <a:solidFill>
            <a:srgbClr val="DCDCDC">
              <a:alpha val="49800"/>
            </a:srgbClr>
          </a:solidFill>
          <a:ln>
            <a:noFill/>
          </a:ln>
        </p:spPr>
      </p:sp>
      <p:sp>
        <p:nvSpPr>
          <p:cNvPr id="620" name="Google Shape;620;p71"/>
          <p:cNvSpPr>
            <a:spLocks noGrp="1"/>
          </p:cNvSpPr>
          <p:nvPr>
            <p:ph type="pic" idx="7"/>
          </p:nvPr>
        </p:nvSpPr>
        <p:spPr>
          <a:xfrm>
            <a:off x="3081528" y="0"/>
            <a:ext cx="2944400" cy="3374000"/>
          </a:xfrm>
          <a:prstGeom prst="rect">
            <a:avLst/>
          </a:prstGeom>
          <a:solidFill>
            <a:srgbClr val="DCDCDC">
              <a:alpha val="49800"/>
            </a:srgbClr>
          </a:solidFill>
          <a:ln>
            <a:noFill/>
          </a:ln>
        </p:spPr>
      </p:sp>
      <p:sp>
        <p:nvSpPr>
          <p:cNvPr id="621" name="Google Shape;621;p71"/>
          <p:cNvSpPr>
            <a:spLocks noGrp="1"/>
          </p:cNvSpPr>
          <p:nvPr>
            <p:ph type="pic" idx="8"/>
          </p:nvPr>
        </p:nvSpPr>
        <p:spPr>
          <a:xfrm>
            <a:off x="0" y="3483864"/>
            <a:ext cx="2944400" cy="3374000"/>
          </a:xfrm>
          <a:prstGeom prst="rect">
            <a:avLst/>
          </a:prstGeom>
          <a:solidFill>
            <a:srgbClr val="DCDCDC">
              <a:alpha val="49800"/>
            </a:srgbClr>
          </a:solidFill>
          <a:ln>
            <a:noFill/>
          </a:ln>
        </p:spPr>
      </p:sp>
      <p:sp>
        <p:nvSpPr>
          <p:cNvPr id="622" name="Google Shape;622;p71"/>
          <p:cNvSpPr>
            <a:spLocks noGrp="1"/>
          </p:cNvSpPr>
          <p:nvPr>
            <p:ph type="pic" idx="9"/>
          </p:nvPr>
        </p:nvSpPr>
        <p:spPr>
          <a:xfrm>
            <a:off x="0" y="0"/>
            <a:ext cx="2944400" cy="3374000"/>
          </a:xfrm>
          <a:prstGeom prst="rect">
            <a:avLst/>
          </a:prstGeom>
          <a:solidFill>
            <a:srgbClr val="DCDCDC">
              <a:alpha val="49800"/>
            </a:srgbClr>
          </a:solidFill>
          <a:ln>
            <a:noFill/>
          </a:ln>
        </p:spPr>
      </p:sp>
      <p:sp>
        <p:nvSpPr>
          <p:cNvPr id="623" name="Google Shape;623;p71"/>
          <p:cNvSpPr>
            <a:spLocks noGrp="1"/>
          </p:cNvSpPr>
          <p:nvPr>
            <p:ph type="pic" idx="13"/>
          </p:nvPr>
        </p:nvSpPr>
        <p:spPr>
          <a:xfrm>
            <a:off x="6163056" y="2327148"/>
            <a:ext cx="2944400" cy="2204000"/>
          </a:xfrm>
          <a:prstGeom prst="rect">
            <a:avLst/>
          </a:prstGeom>
          <a:solidFill>
            <a:srgbClr val="DCDCDC">
              <a:alpha val="49800"/>
            </a:srgbClr>
          </a:solidFill>
          <a:ln>
            <a:noFill/>
          </a:ln>
        </p:spPr>
      </p:sp>
      <p:sp>
        <p:nvSpPr>
          <p:cNvPr id="624" name="Google Shape;624;p71"/>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4539715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Photo: Mosaic 13">
  <p:cSld name="Photo: Mosaic 13">
    <p:spTree>
      <p:nvGrpSpPr>
        <p:cNvPr id="1" name="Shape 625"/>
        <p:cNvGrpSpPr/>
        <p:nvPr/>
      </p:nvGrpSpPr>
      <p:grpSpPr>
        <a:xfrm>
          <a:off x="0" y="0"/>
          <a:ext cx="0" cy="0"/>
          <a:chOff x="0" y="0"/>
          <a:chExt cx="0" cy="0"/>
        </a:xfrm>
      </p:grpSpPr>
      <p:sp>
        <p:nvSpPr>
          <p:cNvPr id="626" name="Google Shape;626;p72"/>
          <p:cNvSpPr>
            <a:spLocks noGrp="1"/>
          </p:cNvSpPr>
          <p:nvPr>
            <p:ph type="pic" idx="2"/>
          </p:nvPr>
        </p:nvSpPr>
        <p:spPr>
          <a:xfrm>
            <a:off x="8214360" y="0"/>
            <a:ext cx="3977600" cy="6858000"/>
          </a:xfrm>
          <a:prstGeom prst="rect">
            <a:avLst/>
          </a:prstGeom>
          <a:solidFill>
            <a:srgbClr val="DCDCDC">
              <a:alpha val="49800"/>
            </a:srgbClr>
          </a:solidFill>
          <a:ln>
            <a:noFill/>
          </a:ln>
        </p:spPr>
      </p:sp>
      <p:sp>
        <p:nvSpPr>
          <p:cNvPr id="627" name="Google Shape;627;p72"/>
          <p:cNvSpPr>
            <a:spLocks noGrp="1"/>
          </p:cNvSpPr>
          <p:nvPr>
            <p:ph type="pic" idx="3"/>
          </p:nvPr>
        </p:nvSpPr>
        <p:spPr>
          <a:xfrm>
            <a:off x="0" y="0"/>
            <a:ext cx="3977600" cy="3374000"/>
          </a:xfrm>
          <a:prstGeom prst="rect">
            <a:avLst/>
          </a:prstGeom>
          <a:solidFill>
            <a:srgbClr val="DCDCDC">
              <a:alpha val="49800"/>
            </a:srgbClr>
          </a:solidFill>
          <a:ln>
            <a:noFill/>
          </a:ln>
        </p:spPr>
      </p:sp>
      <p:sp>
        <p:nvSpPr>
          <p:cNvPr id="628" name="Google Shape;628;p72"/>
          <p:cNvSpPr>
            <a:spLocks noGrp="1"/>
          </p:cNvSpPr>
          <p:nvPr>
            <p:ph type="pic" idx="4"/>
          </p:nvPr>
        </p:nvSpPr>
        <p:spPr>
          <a:xfrm>
            <a:off x="4107180" y="0"/>
            <a:ext cx="3977600" cy="2204000"/>
          </a:xfrm>
          <a:prstGeom prst="rect">
            <a:avLst/>
          </a:prstGeom>
          <a:solidFill>
            <a:srgbClr val="DCDCDC">
              <a:alpha val="49800"/>
            </a:srgbClr>
          </a:solidFill>
          <a:ln>
            <a:noFill/>
          </a:ln>
        </p:spPr>
      </p:sp>
      <p:sp>
        <p:nvSpPr>
          <p:cNvPr id="629" name="Google Shape;629;p72"/>
          <p:cNvSpPr>
            <a:spLocks noGrp="1"/>
          </p:cNvSpPr>
          <p:nvPr>
            <p:ph type="pic" idx="5"/>
          </p:nvPr>
        </p:nvSpPr>
        <p:spPr>
          <a:xfrm>
            <a:off x="0" y="3483864"/>
            <a:ext cx="3977600" cy="3374000"/>
          </a:xfrm>
          <a:prstGeom prst="rect">
            <a:avLst/>
          </a:prstGeom>
          <a:solidFill>
            <a:srgbClr val="DCDCDC">
              <a:alpha val="49800"/>
            </a:srgbClr>
          </a:solidFill>
          <a:ln>
            <a:noFill/>
          </a:ln>
        </p:spPr>
      </p:sp>
      <p:sp>
        <p:nvSpPr>
          <p:cNvPr id="630" name="Google Shape;630;p72"/>
          <p:cNvSpPr>
            <a:spLocks noGrp="1"/>
          </p:cNvSpPr>
          <p:nvPr>
            <p:ph type="pic" idx="6"/>
          </p:nvPr>
        </p:nvSpPr>
        <p:spPr>
          <a:xfrm>
            <a:off x="4107180" y="2327148"/>
            <a:ext cx="3977600" cy="2204000"/>
          </a:xfrm>
          <a:prstGeom prst="rect">
            <a:avLst/>
          </a:prstGeom>
          <a:solidFill>
            <a:srgbClr val="DCDCDC">
              <a:alpha val="49800"/>
            </a:srgbClr>
          </a:solidFill>
          <a:ln>
            <a:noFill/>
          </a:ln>
        </p:spPr>
      </p:sp>
      <p:sp>
        <p:nvSpPr>
          <p:cNvPr id="631" name="Google Shape;631;p72"/>
          <p:cNvSpPr>
            <a:spLocks noGrp="1"/>
          </p:cNvSpPr>
          <p:nvPr>
            <p:ph type="pic" idx="7"/>
          </p:nvPr>
        </p:nvSpPr>
        <p:spPr>
          <a:xfrm>
            <a:off x="4107180" y="4654296"/>
            <a:ext cx="3977600" cy="2204000"/>
          </a:xfrm>
          <a:prstGeom prst="rect">
            <a:avLst/>
          </a:prstGeom>
          <a:solidFill>
            <a:srgbClr val="DCDCDC">
              <a:alpha val="49800"/>
            </a:srgbClr>
          </a:solidFill>
          <a:ln>
            <a:noFill/>
          </a:ln>
        </p:spPr>
      </p:sp>
      <p:sp>
        <p:nvSpPr>
          <p:cNvPr id="632" name="Google Shape;632;p72"/>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61719698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Mosaic 14">
  <p:cSld name="Mosaic 14">
    <p:spTree>
      <p:nvGrpSpPr>
        <p:cNvPr id="1" name="Shape 633"/>
        <p:cNvGrpSpPr/>
        <p:nvPr/>
      </p:nvGrpSpPr>
      <p:grpSpPr>
        <a:xfrm>
          <a:off x="0" y="0"/>
          <a:ext cx="0" cy="0"/>
          <a:chOff x="0" y="0"/>
          <a:chExt cx="0" cy="0"/>
        </a:xfrm>
      </p:grpSpPr>
      <p:sp>
        <p:nvSpPr>
          <p:cNvPr id="634" name="Google Shape;634;p73"/>
          <p:cNvSpPr>
            <a:spLocks noGrp="1"/>
          </p:cNvSpPr>
          <p:nvPr>
            <p:ph type="pic" idx="2"/>
          </p:nvPr>
        </p:nvSpPr>
        <p:spPr>
          <a:xfrm>
            <a:off x="8745056" y="3978575"/>
            <a:ext cx="3447200" cy="2879600"/>
          </a:xfrm>
          <a:prstGeom prst="rect">
            <a:avLst/>
          </a:prstGeom>
          <a:solidFill>
            <a:srgbClr val="DCDCDC">
              <a:alpha val="49800"/>
            </a:srgbClr>
          </a:solidFill>
          <a:ln>
            <a:noFill/>
          </a:ln>
        </p:spPr>
      </p:sp>
      <p:sp>
        <p:nvSpPr>
          <p:cNvPr id="635" name="Google Shape;635;p73"/>
          <p:cNvSpPr>
            <a:spLocks noGrp="1"/>
          </p:cNvSpPr>
          <p:nvPr>
            <p:ph type="pic" idx="3"/>
          </p:nvPr>
        </p:nvSpPr>
        <p:spPr>
          <a:xfrm>
            <a:off x="1" y="0"/>
            <a:ext cx="12192000" cy="3858000"/>
          </a:xfrm>
          <a:prstGeom prst="rect">
            <a:avLst/>
          </a:prstGeom>
          <a:solidFill>
            <a:srgbClr val="DCDCDC">
              <a:alpha val="49800"/>
            </a:srgbClr>
          </a:solidFill>
          <a:ln>
            <a:noFill/>
          </a:ln>
        </p:spPr>
      </p:sp>
      <p:sp>
        <p:nvSpPr>
          <p:cNvPr id="636" name="Google Shape;636;p73"/>
          <p:cNvSpPr>
            <a:spLocks noGrp="1"/>
          </p:cNvSpPr>
          <p:nvPr>
            <p:ph type="pic" idx="4"/>
          </p:nvPr>
        </p:nvSpPr>
        <p:spPr>
          <a:xfrm>
            <a:off x="1" y="3978575"/>
            <a:ext cx="3394800" cy="2879600"/>
          </a:xfrm>
          <a:prstGeom prst="rect">
            <a:avLst/>
          </a:prstGeom>
          <a:solidFill>
            <a:srgbClr val="DCDCDC">
              <a:alpha val="49800"/>
            </a:srgbClr>
          </a:solidFill>
          <a:ln>
            <a:noFill/>
          </a:ln>
        </p:spPr>
      </p:sp>
      <p:sp>
        <p:nvSpPr>
          <p:cNvPr id="637" name="Google Shape;637;p73"/>
          <p:cNvSpPr>
            <a:spLocks noGrp="1"/>
          </p:cNvSpPr>
          <p:nvPr>
            <p:ph type="pic" idx="5"/>
          </p:nvPr>
        </p:nvSpPr>
        <p:spPr>
          <a:xfrm>
            <a:off x="3516700" y="3978575"/>
            <a:ext cx="5106400" cy="2879600"/>
          </a:xfrm>
          <a:prstGeom prst="rect">
            <a:avLst/>
          </a:prstGeom>
          <a:solidFill>
            <a:srgbClr val="DCDCDC">
              <a:alpha val="49800"/>
            </a:srgbClr>
          </a:solidFill>
          <a:ln>
            <a:noFill/>
          </a:ln>
        </p:spPr>
      </p:sp>
      <p:sp>
        <p:nvSpPr>
          <p:cNvPr id="638" name="Google Shape;638;p73"/>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6841021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4_do not use">
  <p:cSld name="4_do not use">
    <p:bg>
      <p:bgPr>
        <a:solidFill>
          <a:schemeClr val="dk2"/>
        </a:solidFill>
        <a:effectLst/>
      </p:bgPr>
    </p:bg>
    <p:spTree>
      <p:nvGrpSpPr>
        <p:cNvPr id="1" name="Shape 639"/>
        <p:cNvGrpSpPr/>
        <p:nvPr/>
      </p:nvGrpSpPr>
      <p:grpSpPr>
        <a:xfrm>
          <a:off x="0" y="0"/>
          <a:ext cx="0" cy="0"/>
          <a:chOff x="0" y="0"/>
          <a:chExt cx="0" cy="0"/>
        </a:xfrm>
      </p:grpSpPr>
      <p:sp>
        <p:nvSpPr>
          <p:cNvPr id="640" name="Google Shape;640;p74"/>
          <p:cNvSpPr txBox="1"/>
          <p:nvPr/>
        </p:nvSpPr>
        <p:spPr>
          <a:xfrm>
            <a:off x="228600" y="1459230"/>
            <a:ext cx="11734800" cy="3949631"/>
          </a:xfrm>
          <a:prstGeom prst="rect">
            <a:avLst/>
          </a:prstGeom>
          <a:noFill/>
          <a:ln>
            <a:noFill/>
          </a:ln>
        </p:spPr>
        <p:txBody>
          <a:bodyPr spcFirstLastPara="1" wrap="square" lIns="91433" tIns="45700" rIns="91433" bIns="45700" anchor="t" anchorCtr="0">
            <a:spAutoFit/>
          </a:bodyPr>
          <a:lstStyle/>
          <a:p>
            <a:pPr marL="0" marR="0" lvl="0" indent="0" algn="ctr" rtl="0">
              <a:spcBef>
                <a:spcPts val="0"/>
              </a:spcBef>
              <a:spcAft>
                <a:spcPts val="0"/>
              </a:spcAft>
              <a:buNone/>
            </a:pPr>
            <a:r>
              <a:rPr lang="en" sz="12533">
                <a:solidFill>
                  <a:schemeClr val="lt1"/>
                </a:solidFill>
                <a:latin typeface="Arial"/>
                <a:ea typeface="Arial"/>
                <a:cs typeface="Arial"/>
                <a:sym typeface="Arial"/>
              </a:rPr>
              <a:t>Photo Grids</a:t>
            </a:r>
            <a:br>
              <a:rPr lang="en" sz="12533">
                <a:solidFill>
                  <a:schemeClr val="lt1"/>
                </a:solidFill>
                <a:latin typeface="Arial"/>
                <a:ea typeface="Arial"/>
                <a:cs typeface="Arial"/>
                <a:sym typeface="Arial"/>
              </a:rPr>
            </a:br>
            <a:r>
              <a:rPr lang="en" sz="12533">
                <a:solidFill>
                  <a:schemeClr val="lt1"/>
                </a:solidFill>
                <a:latin typeface="Arial"/>
                <a:ea typeface="Arial"/>
                <a:cs typeface="Arial"/>
                <a:sym typeface="Arial"/>
              </a:rPr>
              <a:t>+ Bar</a:t>
            </a:r>
            <a:endParaRPr sz="1467"/>
          </a:p>
        </p:txBody>
      </p:sp>
      <p:sp>
        <p:nvSpPr>
          <p:cNvPr id="641" name="Google Shape;641;p74"/>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7374752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Photo: 6-up + Bar">
  <p:cSld name="Photo: 6-up + Bar">
    <p:bg>
      <p:bgPr>
        <a:solidFill>
          <a:schemeClr val="lt1"/>
        </a:solidFill>
        <a:effectLst/>
      </p:bgPr>
    </p:bg>
    <p:spTree>
      <p:nvGrpSpPr>
        <p:cNvPr id="1" name="Shape 642"/>
        <p:cNvGrpSpPr/>
        <p:nvPr/>
      </p:nvGrpSpPr>
      <p:grpSpPr>
        <a:xfrm>
          <a:off x="0" y="0"/>
          <a:ext cx="0" cy="0"/>
          <a:chOff x="0" y="0"/>
          <a:chExt cx="0" cy="0"/>
        </a:xfrm>
      </p:grpSpPr>
      <p:sp>
        <p:nvSpPr>
          <p:cNvPr id="643" name="Google Shape;643;p75"/>
          <p:cNvSpPr>
            <a:spLocks noGrp="1"/>
          </p:cNvSpPr>
          <p:nvPr>
            <p:ph type="pic" idx="2"/>
          </p:nvPr>
        </p:nvSpPr>
        <p:spPr>
          <a:xfrm>
            <a:off x="4107180" y="0"/>
            <a:ext cx="3977600" cy="2993600"/>
          </a:xfrm>
          <a:prstGeom prst="rect">
            <a:avLst/>
          </a:prstGeom>
          <a:solidFill>
            <a:srgbClr val="DCDCDC">
              <a:alpha val="49800"/>
            </a:srgbClr>
          </a:solidFill>
          <a:ln>
            <a:noFill/>
          </a:ln>
        </p:spPr>
      </p:sp>
      <p:sp>
        <p:nvSpPr>
          <p:cNvPr id="644" name="Google Shape;644;p75"/>
          <p:cNvSpPr>
            <a:spLocks noGrp="1"/>
          </p:cNvSpPr>
          <p:nvPr>
            <p:ph type="pic" idx="3"/>
          </p:nvPr>
        </p:nvSpPr>
        <p:spPr>
          <a:xfrm>
            <a:off x="0" y="0"/>
            <a:ext cx="3977600" cy="2993600"/>
          </a:xfrm>
          <a:prstGeom prst="rect">
            <a:avLst/>
          </a:prstGeom>
          <a:solidFill>
            <a:srgbClr val="DCDCDC">
              <a:alpha val="49800"/>
            </a:srgbClr>
          </a:solidFill>
          <a:ln>
            <a:noFill/>
          </a:ln>
        </p:spPr>
      </p:sp>
      <p:sp>
        <p:nvSpPr>
          <p:cNvPr id="645" name="Google Shape;645;p75"/>
          <p:cNvSpPr>
            <a:spLocks noGrp="1"/>
          </p:cNvSpPr>
          <p:nvPr>
            <p:ph type="pic" idx="4"/>
          </p:nvPr>
        </p:nvSpPr>
        <p:spPr>
          <a:xfrm>
            <a:off x="8214360" y="0"/>
            <a:ext cx="3977600" cy="2993600"/>
          </a:xfrm>
          <a:prstGeom prst="rect">
            <a:avLst/>
          </a:prstGeom>
          <a:solidFill>
            <a:srgbClr val="DCDCDC">
              <a:alpha val="49800"/>
            </a:srgbClr>
          </a:solidFill>
          <a:ln>
            <a:noFill/>
          </a:ln>
        </p:spPr>
      </p:sp>
      <p:sp>
        <p:nvSpPr>
          <p:cNvPr id="646" name="Google Shape;646;p75"/>
          <p:cNvSpPr>
            <a:spLocks noGrp="1"/>
          </p:cNvSpPr>
          <p:nvPr>
            <p:ph type="pic" idx="5"/>
          </p:nvPr>
        </p:nvSpPr>
        <p:spPr>
          <a:xfrm>
            <a:off x="4107180" y="3118439"/>
            <a:ext cx="3977600" cy="2993600"/>
          </a:xfrm>
          <a:prstGeom prst="rect">
            <a:avLst/>
          </a:prstGeom>
          <a:solidFill>
            <a:srgbClr val="DCDCDC">
              <a:alpha val="49800"/>
            </a:srgbClr>
          </a:solidFill>
          <a:ln>
            <a:noFill/>
          </a:ln>
        </p:spPr>
      </p:sp>
      <p:sp>
        <p:nvSpPr>
          <p:cNvPr id="647" name="Google Shape;647;p75"/>
          <p:cNvSpPr>
            <a:spLocks noGrp="1"/>
          </p:cNvSpPr>
          <p:nvPr>
            <p:ph type="pic" idx="6"/>
          </p:nvPr>
        </p:nvSpPr>
        <p:spPr>
          <a:xfrm>
            <a:off x="0" y="3118439"/>
            <a:ext cx="3977600" cy="2993600"/>
          </a:xfrm>
          <a:prstGeom prst="rect">
            <a:avLst/>
          </a:prstGeom>
          <a:solidFill>
            <a:srgbClr val="DCDCDC">
              <a:alpha val="49800"/>
            </a:srgbClr>
          </a:solidFill>
          <a:ln>
            <a:noFill/>
          </a:ln>
        </p:spPr>
      </p:sp>
      <p:sp>
        <p:nvSpPr>
          <p:cNvPr id="648" name="Google Shape;648;p75"/>
          <p:cNvSpPr>
            <a:spLocks noGrp="1"/>
          </p:cNvSpPr>
          <p:nvPr>
            <p:ph type="pic" idx="7"/>
          </p:nvPr>
        </p:nvSpPr>
        <p:spPr>
          <a:xfrm>
            <a:off x="8214360" y="3118439"/>
            <a:ext cx="3977600" cy="2993600"/>
          </a:xfrm>
          <a:prstGeom prst="rect">
            <a:avLst/>
          </a:prstGeom>
          <a:solidFill>
            <a:srgbClr val="DCDCDC">
              <a:alpha val="49800"/>
            </a:srgbClr>
          </a:solidFill>
          <a:ln>
            <a:noFill/>
          </a:ln>
        </p:spPr>
      </p:sp>
      <p:sp>
        <p:nvSpPr>
          <p:cNvPr id="649" name="Google Shape;649;p75"/>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650" name="Google Shape;650;p75"/>
          <p:cNvGrpSpPr/>
          <p:nvPr/>
        </p:nvGrpSpPr>
        <p:grpSpPr>
          <a:xfrm>
            <a:off x="10557955" y="6320598"/>
            <a:ext cx="1404179" cy="315865"/>
            <a:chOff x="0" y="1299"/>
            <a:chExt cx="7680" cy="1728"/>
          </a:xfrm>
        </p:grpSpPr>
        <p:sp>
          <p:nvSpPr>
            <p:cNvPr id="651" name="Google Shape;651;p75"/>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652" name="Google Shape;652;p75"/>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653" name="Google Shape;653;p75"/>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654" name="Google Shape;654;p75"/>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655" name="Google Shape;655;p75"/>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9163AB43-E1ED-F445-8674-D45EEB885E73}" type="datetime1">
              <a:rPr lang="en-US" smtClean="0"/>
              <a:t>7/14/25</a:t>
            </a:fld>
            <a:endParaRPr/>
          </a:p>
        </p:txBody>
      </p:sp>
    </p:spTree>
    <p:extLst>
      <p:ext uri="{BB962C8B-B14F-4D97-AF65-F5344CB8AC3E}">
        <p14:creationId xmlns:p14="http://schemas.microsoft.com/office/powerpoint/2010/main" val="164542603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Photo: 8-up + Bar">
  <p:cSld name="Photo: 8-up + Bar">
    <p:bg>
      <p:bgPr>
        <a:solidFill>
          <a:schemeClr val="lt1"/>
        </a:solidFill>
        <a:effectLst/>
      </p:bgPr>
    </p:bg>
    <p:spTree>
      <p:nvGrpSpPr>
        <p:cNvPr id="1" name="Shape 656"/>
        <p:cNvGrpSpPr/>
        <p:nvPr/>
      </p:nvGrpSpPr>
      <p:grpSpPr>
        <a:xfrm>
          <a:off x="0" y="0"/>
          <a:ext cx="0" cy="0"/>
          <a:chOff x="0" y="0"/>
          <a:chExt cx="0" cy="0"/>
        </a:xfrm>
      </p:grpSpPr>
      <p:sp>
        <p:nvSpPr>
          <p:cNvPr id="657" name="Google Shape;657;p76"/>
          <p:cNvSpPr>
            <a:spLocks noGrp="1"/>
          </p:cNvSpPr>
          <p:nvPr>
            <p:ph type="pic" idx="2"/>
          </p:nvPr>
        </p:nvSpPr>
        <p:spPr>
          <a:xfrm>
            <a:off x="9247632" y="3118439"/>
            <a:ext cx="2944400" cy="2993600"/>
          </a:xfrm>
          <a:prstGeom prst="rect">
            <a:avLst/>
          </a:prstGeom>
          <a:solidFill>
            <a:srgbClr val="DCDCDC">
              <a:alpha val="49800"/>
            </a:srgbClr>
          </a:solidFill>
          <a:ln>
            <a:noFill/>
          </a:ln>
        </p:spPr>
      </p:sp>
      <p:sp>
        <p:nvSpPr>
          <p:cNvPr id="658" name="Google Shape;658;p76"/>
          <p:cNvSpPr>
            <a:spLocks noGrp="1"/>
          </p:cNvSpPr>
          <p:nvPr>
            <p:ph type="pic" idx="3"/>
          </p:nvPr>
        </p:nvSpPr>
        <p:spPr>
          <a:xfrm>
            <a:off x="9247632" y="0"/>
            <a:ext cx="2944400" cy="2993600"/>
          </a:xfrm>
          <a:prstGeom prst="rect">
            <a:avLst/>
          </a:prstGeom>
          <a:solidFill>
            <a:srgbClr val="DCDCDC">
              <a:alpha val="49800"/>
            </a:srgbClr>
          </a:solidFill>
          <a:ln>
            <a:noFill/>
          </a:ln>
        </p:spPr>
      </p:sp>
      <p:sp>
        <p:nvSpPr>
          <p:cNvPr id="659" name="Google Shape;659;p76"/>
          <p:cNvSpPr>
            <a:spLocks noGrp="1"/>
          </p:cNvSpPr>
          <p:nvPr>
            <p:ph type="pic" idx="4"/>
          </p:nvPr>
        </p:nvSpPr>
        <p:spPr>
          <a:xfrm>
            <a:off x="6163056" y="3118439"/>
            <a:ext cx="2944400" cy="2993600"/>
          </a:xfrm>
          <a:prstGeom prst="rect">
            <a:avLst/>
          </a:prstGeom>
          <a:solidFill>
            <a:srgbClr val="DCDCDC">
              <a:alpha val="49800"/>
            </a:srgbClr>
          </a:solidFill>
          <a:ln>
            <a:noFill/>
          </a:ln>
        </p:spPr>
      </p:sp>
      <p:sp>
        <p:nvSpPr>
          <p:cNvPr id="660" name="Google Shape;660;p76"/>
          <p:cNvSpPr>
            <a:spLocks noGrp="1"/>
          </p:cNvSpPr>
          <p:nvPr>
            <p:ph type="pic" idx="5"/>
          </p:nvPr>
        </p:nvSpPr>
        <p:spPr>
          <a:xfrm>
            <a:off x="6163056" y="0"/>
            <a:ext cx="2944400" cy="2993600"/>
          </a:xfrm>
          <a:prstGeom prst="rect">
            <a:avLst/>
          </a:prstGeom>
          <a:solidFill>
            <a:srgbClr val="DCDCDC">
              <a:alpha val="49800"/>
            </a:srgbClr>
          </a:solidFill>
          <a:ln>
            <a:noFill/>
          </a:ln>
        </p:spPr>
      </p:sp>
      <p:sp>
        <p:nvSpPr>
          <p:cNvPr id="661" name="Google Shape;661;p76"/>
          <p:cNvSpPr>
            <a:spLocks noGrp="1"/>
          </p:cNvSpPr>
          <p:nvPr>
            <p:ph type="pic" idx="6"/>
          </p:nvPr>
        </p:nvSpPr>
        <p:spPr>
          <a:xfrm>
            <a:off x="3081528" y="3118439"/>
            <a:ext cx="2944400" cy="2993600"/>
          </a:xfrm>
          <a:prstGeom prst="rect">
            <a:avLst/>
          </a:prstGeom>
          <a:solidFill>
            <a:srgbClr val="DCDCDC">
              <a:alpha val="49800"/>
            </a:srgbClr>
          </a:solidFill>
          <a:ln>
            <a:noFill/>
          </a:ln>
        </p:spPr>
      </p:sp>
      <p:sp>
        <p:nvSpPr>
          <p:cNvPr id="662" name="Google Shape;662;p76"/>
          <p:cNvSpPr>
            <a:spLocks noGrp="1"/>
          </p:cNvSpPr>
          <p:nvPr>
            <p:ph type="pic" idx="7"/>
          </p:nvPr>
        </p:nvSpPr>
        <p:spPr>
          <a:xfrm>
            <a:off x="3081528" y="0"/>
            <a:ext cx="2944400" cy="2993600"/>
          </a:xfrm>
          <a:prstGeom prst="rect">
            <a:avLst/>
          </a:prstGeom>
          <a:solidFill>
            <a:srgbClr val="DCDCDC">
              <a:alpha val="49800"/>
            </a:srgbClr>
          </a:solidFill>
          <a:ln>
            <a:noFill/>
          </a:ln>
        </p:spPr>
      </p:sp>
      <p:sp>
        <p:nvSpPr>
          <p:cNvPr id="663" name="Google Shape;663;p76"/>
          <p:cNvSpPr>
            <a:spLocks noGrp="1"/>
          </p:cNvSpPr>
          <p:nvPr>
            <p:ph type="pic" idx="8"/>
          </p:nvPr>
        </p:nvSpPr>
        <p:spPr>
          <a:xfrm>
            <a:off x="0" y="3118439"/>
            <a:ext cx="2944400" cy="2993600"/>
          </a:xfrm>
          <a:prstGeom prst="rect">
            <a:avLst/>
          </a:prstGeom>
          <a:solidFill>
            <a:srgbClr val="DCDCDC">
              <a:alpha val="49800"/>
            </a:srgbClr>
          </a:solidFill>
          <a:ln>
            <a:noFill/>
          </a:ln>
        </p:spPr>
      </p:sp>
      <p:sp>
        <p:nvSpPr>
          <p:cNvPr id="664" name="Google Shape;664;p76"/>
          <p:cNvSpPr>
            <a:spLocks noGrp="1"/>
          </p:cNvSpPr>
          <p:nvPr>
            <p:ph type="pic" idx="9"/>
          </p:nvPr>
        </p:nvSpPr>
        <p:spPr>
          <a:xfrm>
            <a:off x="0" y="0"/>
            <a:ext cx="2944400" cy="2993600"/>
          </a:xfrm>
          <a:prstGeom prst="rect">
            <a:avLst/>
          </a:prstGeom>
          <a:solidFill>
            <a:srgbClr val="DCDCDC">
              <a:alpha val="49800"/>
            </a:srgbClr>
          </a:solidFill>
          <a:ln>
            <a:noFill/>
          </a:ln>
        </p:spPr>
      </p:sp>
      <p:sp>
        <p:nvSpPr>
          <p:cNvPr id="665" name="Google Shape;665;p76"/>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666" name="Google Shape;666;p76"/>
          <p:cNvGrpSpPr/>
          <p:nvPr/>
        </p:nvGrpSpPr>
        <p:grpSpPr>
          <a:xfrm>
            <a:off x="10557955" y="6320598"/>
            <a:ext cx="1404179" cy="315865"/>
            <a:chOff x="0" y="1299"/>
            <a:chExt cx="7680" cy="1728"/>
          </a:xfrm>
        </p:grpSpPr>
        <p:sp>
          <p:nvSpPr>
            <p:cNvPr id="667" name="Google Shape;667;p76"/>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668" name="Google Shape;668;p76"/>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669" name="Google Shape;669;p76"/>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670" name="Google Shape;670;p76"/>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671" name="Google Shape;671;p76"/>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28630136-2F36-0B43-8054-CDDD3B62803C}" type="datetime1">
              <a:rPr lang="en-US" smtClean="0"/>
              <a:t>7/14/25</a:t>
            </a:fld>
            <a:endParaRPr/>
          </a:p>
        </p:txBody>
      </p:sp>
    </p:spTree>
    <p:extLst>
      <p:ext uri="{BB962C8B-B14F-4D97-AF65-F5344CB8AC3E}">
        <p14:creationId xmlns:p14="http://schemas.microsoft.com/office/powerpoint/2010/main" val="104998981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Photo: 16-up + Bar">
  <p:cSld name="Photo: 16-up + Bar">
    <p:bg>
      <p:bgPr>
        <a:solidFill>
          <a:srgbClr val="FFFFFF"/>
        </a:solidFill>
        <a:effectLst/>
      </p:bgPr>
    </p:bg>
    <p:spTree>
      <p:nvGrpSpPr>
        <p:cNvPr id="1" name="Shape 672"/>
        <p:cNvGrpSpPr/>
        <p:nvPr/>
      </p:nvGrpSpPr>
      <p:grpSpPr>
        <a:xfrm>
          <a:off x="0" y="0"/>
          <a:ext cx="0" cy="0"/>
          <a:chOff x="0" y="0"/>
          <a:chExt cx="0" cy="0"/>
        </a:xfrm>
      </p:grpSpPr>
      <p:sp>
        <p:nvSpPr>
          <p:cNvPr id="673" name="Google Shape;673;p77"/>
          <p:cNvSpPr>
            <a:spLocks noGrp="1"/>
          </p:cNvSpPr>
          <p:nvPr>
            <p:ph type="pic" idx="2"/>
          </p:nvPr>
        </p:nvSpPr>
        <p:spPr>
          <a:xfrm>
            <a:off x="9247632" y="4672375"/>
            <a:ext cx="2944400" cy="1434000"/>
          </a:xfrm>
          <a:prstGeom prst="rect">
            <a:avLst/>
          </a:prstGeom>
          <a:solidFill>
            <a:srgbClr val="DCDCDC">
              <a:alpha val="49800"/>
            </a:srgbClr>
          </a:solidFill>
          <a:ln>
            <a:noFill/>
          </a:ln>
        </p:spPr>
      </p:sp>
      <p:sp>
        <p:nvSpPr>
          <p:cNvPr id="674" name="Google Shape;674;p77"/>
          <p:cNvSpPr>
            <a:spLocks noGrp="1"/>
          </p:cNvSpPr>
          <p:nvPr>
            <p:ph type="pic" idx="3"/>
          </p:nvPr>
        </p:nvSpPr>
        <p:spPr>
          <a:xfrm>
            <a:off x="6165087" y="4672375"/>
            <a:ext cx="2944400" cy="1434000"/>
          </a:xfrm>
          <a:prstGeom prst="rect">
            <a:avLst/>
          </a:prstGeom>
          <a:solidFill>
            <a:srgbClr val="DCDCDC">
              <a:alpha val="49800"/>
            </a:srgbClr>
          </a:solidFill>
          <a:ln>
            <a:noFill/>
          </a:ln>
        </p:spPr>
      </p:sp>
      <p:sp>
        <p:nvSpPr>
          <p:cNvPr id="675" name="Google Shape;675;p77"/>
          <p:cNvSpPr>
            <a:spLocks noGrp="1"/>
          </p:cNvSpPr>
          <p:nvPr>
            <p:ph type="pic" idx="4"/>
          </p:nvPr>
        </p:nvSpPr>
        <p:spPr>
          <a:xfrm>
            <a:off x="3082543" y="4672375"/>
            <a:ext cx="2944400" cy="1434000"/>
          </a:xfrm>
          <a:prstGeom prst="rect">
            <a:avLst/>
          </a:prstGeom>
          <a:solidFill>
            <a:srgbClr val="DCDCDC">
              <a:alpha val="49800"/>
            </a:srgbClr>
          </a:solidFill>
          <a:ln>
            <a:noFill/>
          </a:ln>
        </p:spPr>
      </p:sp>
      <p:sp>
        <p:nvSpPr>
          <p:cNvPr id="676" name="Google Shape;676;p77"/>
          <p:cNvSpPr>
            <a:spLocks noGrp="1"/>
          </p:cNvSpPr>
          <p:nvPr>
            <p:ph type="pic" idx="5"/>
          </p:nvPr>
        </p:nvSpPr>
        <p:spPr>
          <a:xfrm>
            <a:off x="0" y="4672375"/>
            <a:ext cx="2944400" cy="1434000"/>
          </a:xfrm>
          <a:prstGeom prst="rect">
            <a:avLst/>
          </a:prstGeom>
          <a:solidFill>
            <a:srgbClr val="DCDCDC">
              <a:alpha val="49800"/>
            </a:srgbClr>
          </a:solidFill>
          <a:ln>
            <a:noFill/>
          </a:ln>
        </p:spPr>
      </p:sp>
      <p:sp>
        <p:nvSpPr>
          <p:cNvPr id="677" name="Google Shape;677;p77"/>
          <p:cNvSpPr>
            <a:spLocks noGrp="1"/>
          </p:cNvSpPr>
          <p:nvPr>
            <p:ph type="pic" idx="6"/>
          </p:nvPr>
        </p:nvSpPr>
        <p:spPr>
          <a:xfrm>
            <a:off x="9247632" y="3112124"/>
            <a:ext cx="2944400" cy="1434000"/>
          </a:xfrm>
          <a:prstGeom prst="rect">
            <a:avLst/>
          </a:prstGeom>
          <a:solidFill>
            <a:srgbClr val="DCDCDC">
              <a:alpha val="49800"/>
            </a:srgbClr>
          </a:solidFill>
          <a:ln>
            <a:noFill/>
          </a:ln>
        </p:spPr>
      </p:sp>
      <p:sp>
        <p:nvSpPr>
          <p:cNvPr id="678" name="Google Shape;678;p77"/>
          <p:cNvSpPr>
            <a:spLocks noGrp="1"/>
          </p:cNvSpPr>
          <p:nvPr>
            <p:ph type="pic" idx="7"/>
          </p:nvPr>
        </p:nvSpPr>
        <p:spPr>
          <a:xfrm>
            <a:off x="6165087" y="3112124"/>
            <a:ext cx="2944400" cy="1434000"/>
          </a:xfrm>
          <a:prstGeom prst="rect">
            <a:avLst/>
          </a:prstGeom>
          <a:solidFill>
            <a:srgbClr val="DCDCDC">
              <a:alpha val="49800"/>
            </a:srgbClr>
          </a:solidFill>
          <a:ln>
            <a:noFill/>
          </a:ln>
        </p:spPr>
      </p:sp>
      <p:sp>
        <p:nvSpPr>
          <p:cNvPr id="679" name="Google Shape;679;p77"/>
          <p:cNvSpPr>
            <a:spLocks noGrp="1"/>
          </p:cNvSpPr>
          <p:nvPr>
            <p:ph type="pic" idx="8"/>
          </p:nvPr>
        </p:nvSpPr>
        <p:spPr>
          <a:xfrm>
            <a:off x="3082543" y="3112124"/>
            <a:ext cx="2944400" cy="1434000"/>
          </a:xfrm>
          <a:prstGeom prst="rect">
            <a:avLst/>
          </a:prstGeom>
          <a:solidFill>
            <a:srgbClr val="DCDCDC">
              <a:alpha val="49800"/>
            </a:srgbClr>
          </a:solidFill>
          <a:ln>
            <a:noFill/>
          </a:ln>
        </p:spPr>
      </p:sp>
      <p:sp>
        <p:nvSpPr>
          <p:cNvPr id="680" name="Google Shape;680;p77"/>
          <p:cNvSpPr>
            <a:spLocks noGrp="1"/>
          </p:cNvSpPr>
          <p:nvPr>
            <p:ph type="pic" idx="9"/>
          </p:nvPr>
        </p:nvSpPr>
        <p:spPr>
          <a:xfrm>
            <a:off x="0" y="3112123"/>
            <a:ext cx="2944400" cy="1434000"/>
          </a:xfrm>
          <a:prstGeom prst="rect">
            <a:avLst/>
          </a:prstGeom>
          <a:solidFill>
            <a:srgbClr val="DCDCDC">
              <a:alpha val="49800"/>
            </a:srgbClr>
          </a:solidFill>
          <a:ln>
            <a:noFill/>
          </a:ln>
        </p:spPr>
      </p:sp>
      <p:sp>
        <p:nvSpPr>
          <p:cNvPr id="681" name="Google Shape;681;p77"/>
          <p:cNvSpPr>
            <a:spLocks noGrp="1"/>
          </p:cNvSpPr>
          <p:nvPr>
            <p:ph type="pic" idx="13"/>
          </p:nvPr>
        </p:nvSpPr>
        <p:spPr>
          <a:xfrm>
            <a:off x="9247632" y="1559220"/>
            <a:ext cx="2944400" cy="1434000"/>
          </a:xfrm>
          <a:prstGeom prst="rect">
            <a:avLst/>
          </a:prstGeom>
          <a:solidFill>
            <a:srgbClr val="DCDCDC">
              <a:alpha val="49800"/>
            </a:srgbClr>
          </a:solidFill>
          <a:ln>
            <a:noFill/>
          </a:ln>
        </p:spPr>
      </p:sp>
      <p:sp>
        <p:nvSpPr>
          <p:cNvPr id="682" name="Google Shape;682;p77"/>
          <p:cNvSpPr>
            <a:spLocks noGrp="1"/>
          </p:cNvSpPr>
          <p:nvPr>
            <p:ph type="pic" idx="14"/>
          </p:nvPr>
        </p:nvSpPr>
        <p:spPr>
          <a:xfrm>
            <a:off x="6165087" y="1559220"/>
            <a:ext cx="2944400" cy="1434000"/>
          </a:xfrm>
          <a:prstGeom prst="rect">
            <a:avLst/>
          </a:prstGeom>
          <a:solidFill>
            <a:srgbClr val="DCDCDC">
              <a:alpha val="49800"/>
            </a:srgbClr>
          </a:solidFill>
          <a:ln>
            <a:noFill/>
          </a:ln>
        </p:spPr>
      </p:sp>
      <p:sp>
        <p:nvSpPr>
          <p:cNvPr id="683" name="Google Shape;683;p77"/>
          <p:cNvSpPr>
            <a:spLocks noGrp="1"/>
          </p:cNvSpPr>
          <p:nvPr>
            <p:ph type="pic" idx="15"/>
          </p:nvPr>
        </p:nvSpPr>
        <p:spPr>
          <a:xfrm>
            <a:off x="3082543" y="1559220"/>
            <a:ext cx="2944400" cy="1434000"/>
          </a:xfrm>
          <a:prstGeom prst="rect">
            <a:avLst/>
          </a:prstGeom>
          <a:solidFill>
            <a:srgbClr val="DCDCDC">
              <a:alpha val="49800"/>
            </a:srgbClr>
          </a:solidFill>
          <a:ln>
            <a:noFill/>
          </a:ln>
        </p:spPr>
      </p:sp>
      <p:sp>
        <p:nvSpPr>
          <p:cNvPr id="684" name="Google Shape;684;p77"/>
          <p:cNvSpPr>
            <a:spLocks noGrp="1"/>
          </p:cNvSpPr>
          <p:nvPr>
            <p:ph type="pic" idx="16"/>
          </p:nvPr>
        </p:nvSpPr>
        <p:spPr>
          <a:xfrm>
            <a:off x="0" y="1559220"/>
            <a:ext cx="2944400" cy="1434000"/>
          </a:xfrm>
          <a:prstGeom prst="rect">
            <a:avLst/>
          </a:prstGeom>
          <a:solidFill>
            <a:srgbClr val="DCDCDC">
              <a:alpha val="49800"/>
            </a:srgbClr>
          </a:solidFill>
          <a:ln>
            <a:noFill/>
          </a:ln>
        </p:spPr>
      </p:sp>
      <p:sp>
        <p:nvSpPr>
          <p:cNvPr id="685" name="Google Shape;685;p77"/>
          <p:cNvSpPr>
            <a:spLocks noGrp="1"/>
          </p:cNvSpPr>
          <p:nvPr>
            <p:ph type="pic" idx="17"/>
          </p:nvPr>
        </p:nvSpPr>
        <p:spPr>
          <a:xfrm>
            <a:off x="9247632" y="1"/>
            <a:ext cx="2944400" cy="1434000"/>
          </a:xfrm>
          <a:prstGeom prst="rect">
            <a:avLst/>
          </a:prstGeom>
          <a:solidFill>
            <a:srgbClr val="DCDCDC">
              <a:alpha val="49800"/>
            </a:srgbClr>
          </a:solidFill>
          <a:ln>
            <a:noFill/>
          </a:ln>
        </p:spPr>
      </p:sp>
      <p:sp>
        <p:nvSpPr>
          <p:cNvPr id="686" name="Google Shape;686;p77"/>
          <p:cNvSpPr>
            <a:spLocks noGrp="1"/>
          </p:cNvSpPr>
          <p:nvPr>
            <p:ph type="pic" idx="18"/>
          </p:nvPr>
        </p:nvSpPr>
        <p:spPr>
          <a:xfrm>
            <a:off x="6165087" y="1"/>
            <a:ext cx="2944400" cy="1434000"/>
          </a:xfrm>
          <a:prstGeom prst="rect">
            <a:avLst/>
          </a:prstGeom>
          <a:solidFill>
            <a:srgbClr val="DCDCDC">
              <a:alpha val="49800"/>
            </a:srgbClr>
          </a:solidFill>
          <a:ln>
            <a:noFill/>
          </a:ln>
        </p:spPr>
      </p:sp>
      <p:sp>
        <p:nvSpPr>
          <p:cNvPr id="687" name="Google Shape;687;p77"/>
          <p:cNvSpPr>
            <a:spLocks noGrp="1"/>
          </p:cNvSpPr>
          <p:nvPr>
            <p:ph type="pic" idx="19"/>
          </p:nvPr>
        </p:nvSpPr>
        <p:spPr>
          <a:xfrm>
            <a:off x="3082543" y="1"/>
            <a:ext cx="2944400" cy="1434000"/>
          </a:xfrm>
          <a:prstGeom prst="rect">
            <a:avLst/>
          </a:prstGeom>
          <a:solidFill>
            <a:srgbClr val="DCDCDC">
              <a:alpha val="49800"/>
            </a:srgbClr>
          </a:solidFill>
          <a:ln>
            <a:noFill/>
          </a:ln>
        </p:spPr>
      </p:sp>
      <p:sp>
        <p:nvSpPr>
          <p:cNvPr id="688" name="Google Shape;688;p77"/>
          <p:cNvSpPr>
            <a:spLocks noGrp="1"/>
          </p:cNvSpPr>
          <p:nvPr>
            <p:ph type="pic" idx="20"/>
          </p:nvPr>
        </p:nvSpPr>
        <p:spPr>
          <a:xfrm>
            <a:off x="0" y="0"/>
            <a:ext cx="2944400" cy="1434000"/>
          </a:xfrm>
          <a:prstGeom prst="rect">
            <a:avLst/>
          </a:prstGeom>
          <a:solidFill>
            <a:srgbClr val="DCDCDC">
              <a:alpha val="49800"/>
            </a:srgbClr>
          </a:solidFill>
          <a:ln>
            <a:noFill/>
          </a:ln>
        </p:spPr>
      </p:sp>
      <p:sp>
        <p:nvSpPr>
          <p:cNvPr id="689" name="Google Shape;689;p77"/>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690" name="Google Shape;690;p77"/>
          <p:cNvGrpSpPr/>
          <p:nvPr/>
        </p:nvGrpSpPr>
        <p:grpSpPr>
          <a:xfrm>
            <a:off x="10557955" y="6320598"/>
            <a:ext cx="1404179" cy="315865"/>
            <a:chOff x="0" y="1299"/>
            <a:chExt cx="7680" cy="1728"/>
          </a:xfrm>
        </p:grpSpPr>
        <p:sp>
          <p:nvSpPr>
            <p:cNvPr id="691" name="Google Shape;691;p77"/>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692" name="Google Shape;692;p77"/>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693" name="Google Shape;693;p77"/>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694" name="Google Shape;694;p77"/>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695" name="Google Shape;695;p77"/>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F6C070C3-0FAC-2845-B106-D6CD1BFBC00D}" type="datetime1">
              <a:rPr lang="en-US" smtClean="0"/>
              <a:t>7/14/25</a:t>
            </a:fld>
            <a:endParaRPr/>
          </a:p>
        </p:txBody>
      </p:sp>
    </p:spTree>
    <p:extLst>
      <p:ext uri="{BB962C8B-B14F-4D97-AF65-F5344CB8AC3E}">
        <p14:creationId xmlns:p14="http://schemas.microsoft.com/office/powerpoint/2010/main" val="21730593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Content 3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199"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57199"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4651708" cy="1953771"/>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7540292" y="2072644"/>
            <a:ext cx="4651708" cy="1953771"/>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7540292" y="4145288"/>
            <a:ext cx="4651708"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13" name="Rectangle 12">
            <a:extLst>
              <a:ext uri="{FF2B5EF4-FFF2-40B4-BE49-F238E27FC236}">
                <a16:creationId xmlns:a16="http://schemas.microsoft.com/office/drawing/2014/main" id="{67F44072-A04B-4000-A688-7203EC9CF963}"/>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UTK Horiz_R">
            <a:extLst>
              <a:ext uri="{FF2B5EF4-FFF2-40B4-BE49-F238E27FC236}">
                <a16:creationId xmlns:a16="http://schemas.microsoft.com/office/drawing/2014/main" id="{50421D3A-B1D9-4300-9623-D4856361FB28}"/>
              </a:ext>
            </a:extLst>
          </p:cNvPr>
          <p:cNvGrpSpPr>
            <a:grpSpLocks noChangeAspect="1"/>
          </p:cNvGrpSpPr>
          <p:nvPr/>
        </p:nvGrpSpPr>
        <p:grpSpPr bwMode="auto">
          <a:xfrm>
            <a:off x="10557955" y="6320597"/>
            <a:ext cx="1404165" cy="315023"/>
            <a:chOff x="0" y="1299"/>
            <a:chExt cx="7680" cy="1723"/>
          </a:xfrm>
        </p:grpSpPr>
        <p:sp>
          <p:nvSpPr>
            <p:cNvPr id="16" name="T fill" hidden="1">
              <a:extLst>
                <a:ext uri="{FF2B5EF4-FFF2-40B4-BE49-F238E27FC236}">
                  <a16:creationId xmlns:a16="http://schemas.microsoft.com/office/drawing/2014/main" id="{309CFCAE-C8F8-4222-B741-8849F837A5B6}"/>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Type">
              <a:extLst>
                <a:ext uri="{FF2B5EF4-FFF2-40B4-BE49-F238E27FC236}">
                  <a16:creationId xmlns:a16="http://schemas.microsoft.com/office/drawing/2014/main" id="{A7BBD575-A22C-46DE-A4B8-938B1D76C701}"/>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Power T">
              <a:extLst>
                <a:ext uri="{FF2B5EF4-FFF2-40B4-BE49-F238E27FC236}">
                  <a16:creationId xmlns:a16="http://schemas.microsoft.com/office/drawing/2014/main" id="{AB9B021B-C7DD-4DBF-B4C8-806441F2EFDA}"/>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2" name="Date Placeholder 4">
            <a:extLst>
              <a:ext uri="{FF2B5EF4-FFF2-40B4-BE49-F238E27FC236}">
                <a16:creationId xmlns:a16="http://schemas.microsoft.com/office/drawing/2014/main" id="{1983403D-46E0-49C1-8379-5F44BC70C576}"/>
              </a:ext>
            </a:extLst>
          </p:cNvPr>
          <p:cNvSpPr>
            <a:spLocks noGrp="1"/>
          </p:cNvSpPr>
          <p:nvPr>
            <p:ph type="dt" sz="half" idx="10"/>
          </p:nvPr>
        </p:nvSpPr>
        <p:spPr>
          <a:xfrm>
            <a:off x="-1221327" y="6484845"/>
            <a:ext cx="431800" cy="365125"/>
          </a:xfrm>
        </p:spPr>
        <p:txBody>
          <a:bodyPr/>
          <a:lstStyle/>
          <a:p>
            <a:fld id="{08C11480-9116-8347-A3D1-D488BA314FAF}" type="datetime1">
              <a:rPr lang="en-US" smtClean="0"/>
              <a:t>7/14/25</a:t>
            </a:fld>
            <a:endParaRPr lang="en-US" dirty="0"/>
          </a:p>
        </p:txBody>
      </p:sp>
      <p:sp>
        <p:nvSpPr>
          <p:cNvPr id="14" name="Footer Placeholder 5">
            <a:extLst>
              <a:ext uri="{FF2B5EF4-FFF2-40B4-BE49-F238E27FC236}">
                <a16:creationId xmlns:a16="http://schemas.microsoft.com/office/drawing/2014/main" id="{A8F40A6D-8084-4FCA-B313-F4BDA53F93E3}"/>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9" name="Slide Number Placeholder 6">
            <a:extLst>
              <a:ext uri="{FF2B5EF4-FFF2-40B4-BE49-F238E27FC236}">
                <a16:creationId xmlns:a16="http://schemas.microsoft.com/office/drawing/2014/main" id="{AF78E67F-46D6-4034-ABF3-1AD6D8932CC1}"/>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3070274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Photo: 12-up + Bar">
  <p:cSld name="Photo: 12-up + Bar">
    <p:bg>
      <p:bgPr>
        <a:solidFill>
          <a:srgbClr val="FFFFFF"/>
        </a:solidFill>
        <a:effectLst/>
      </p:bgPr>
    </p:bg>
    <p:spTree>
      <p:nvGrpSpPr>
        <p:cNvPr id="1" name="Shape 696"/>
        <p:cNvGrpSpPr/>
        <p:nvPr/>
      </p:nvGrpSpPr>
      <p:grpSpPr>
        <a:xfrm>
          <a:off x="0" y="0"/>
          <a:ext cx="0" cy="0"/>
          <a:chOff x="0" y="0"/>
          <a:chExt cx="0" cy="0"/>
        </a:xfrm>
      </p:grpSpPr>
      <p:sp>
        <p:nvSpPr>
          <p:cNvPr id="697" name="Google Shape;697;p78"/>
          <p:cNvSpPr>
            <a:spLocks noGrp="1"/>
          </p:cNvSpPr>
          <p:nvPr>
            <p:ph type="pic" idx="2"/>
          </p:nvPr>
        </p:nvSpPr>
        <p:spPr>
          <a:xfrm>
            <a:off x="9247632" y="4163791"/>
            <a:ext cx="2944400" cy="1948000"/>
          </a:xfrm>
          <a:prstGeom prst="rect">
            <a:avLst/>
          </a:prstGeom>
          <a:solidFill>
            <a:srgbClr val="DCDCDC">
              <a:alpha val="49800"/>
            </a:srgbClr>
          </a:solidFill>
          <a:ln>
            <a:noFill/>
          </a:ln>
        </p:spPr>
      </p:sp>
      <p:sp>
        <p:nvSpPr>
          <p:cNvPr id="698" name="Google Shape;698;p78"/>
          <p:cNvSpPr>
            <a:spLocks noGrp="1"/>
          </p:cNvSpPr>
          <p:nvPr>
            <p:ph type="pic" idx="3"/>
          </p:nvPr>
        </p:nvSpPr>
        <p:spPr>
          <a:xfrm>
            <a:off x="6165087" y="4163791"/>
            <a:ext cx="2944400" cy="1948000"/>
          </a:xfrm>
          <a:prstGeom prst="rect">
            <a:avLst/>
          </a:prstGeom>
          <a:solidFill>
            <a:srgbClr val="DCDCDC">
              <a:alpha val="49800"/>
            </a:srgbClr>
          </a:solidFill>
          <a:ln>
            <a:noFill/>
          </a:ln>
        </p:spPr>
      </p:sp>
      <p:sp>
        <p:nvSpPr>
          <p:cNvPr id="699" name="Google Shape;699;p78"/>
          <p:cNvSpPr>
            <a:spLocks noGrp="1"/>
          </p:cNvSpPr>
          <p:nvPr>
            <p:ph type="pic" idx="4"/>
          </p:nvPr>
        </p:nvSpPr>
        <p:spPr>
          <a:xfrm>
            <a:off x="3082543" y="4163791"/>
            <a:ext cx="2944400" cy="1948000"/>
          </a:xfrm>
          <a:prstGeom prst="rect">
            <a:avLst/>
          </a:prstGeom>
          <a:solidFill>
            <a:srgbClr val="DCDCDC">
              <a:alpha val="49800"/>
            </a:srgbClr>
          </a:solidFill>
          <a:ln>
            <a:noFill/>
          </a:ln>
        </p:spPr>
      </p:sp>
      <p:sp>
        <p:nvSpPr>
          <p:cNvPr id="700" name="Google Shape;700;p78"/>
          <p:cNvSpPr>
            <a:spLocks noGrp="1"/>
          </p:cNvSpPr>
          <p:nvPr>
            <p:ph type="pic" idx="5"/>
          </p:nvPr>
        </p:nvSpPr>
        <p:spPr>
          <a:xfrm>
            <a:off x="0" y="4163791"/>
            <a:ext cx="2944400" cy="1948000"/>
          </a:xfrm>
          <a:prstGeom prst="rect">
            <a:avLst/>
          </a:prstGeom>
          <a:solidFill>
            <a:srgbClr val="DCDCDC">
              <a:alpha val="49800"/>
            </a:srgbClr>
          </a:solidFill>
          <a:ln>
            <a:noFill/>
          </a:ln>
        </p:spPr>
      </p:sp>
      <p:sp>
        <p:nvSpPr>
          <p:cNvPr id="701" name="Google Shape;701;p78"/>
          <p:cNvSpPr>
            <a:spLocks noGrp="1"/>
          </p:cNvSpPr>
          <p:nvPr>
            <p:ph type="pic" idx="6"/>
          </p:nvPr>
        </p:nvSpPr>
        <p:spPr>
          <a:xfrm>
            <a:off x="9247632" y="2072644"/>
            <a:ext cx="2944400" cy="1948000"/>
          </a:xfrm>
          <a:prstGeom prst="rect">
            <a:avLst/>
          </a:prstGeom>
          <a:solidFill>
            <a:srgbClr val="DCDCDC">
              <a:alpha val="49800"/>
            </a:srgbClr>
          </a:solidFill>
          <a:ln>
            <a:noFill/>
          </a:ln>
        </p:spPr>
      </p:sp>
      <p:sp>
        <p:nvSpPr>
          <p:cNvPr id="702" name="Google Shape;702;p78"/>
          <p:cNvSpPr>
            <a:spLocks noGrp="1"/>
          </p:cNvSpPr>
          <p:nvPr>
            <p:ph type="pic" idx="7"/>
          </p:nvPr>
        </p:nvSpPr>
        <p:spPr>
          <a:xfrm>
            <a:off x="6165087" y="2072644"/>
            <a:ext cx="2944400" cy="1948000"/>
          </a:xfrm>
          <a:prstGeom prst="rect">
            <a:avLst/>
          </a:prstGeom>
          <a:solidFill>
            <a:srgbClr val="DCDCDC">
              <a:alpha val="49800"/>
            </a:srgbClr>
          </a:solidFill>
          <a:ln>
            <a:noFill/>
          </a:ln>
        </p:spPr>
      </p:sp>
      <p:sp>
        <p:nvSpPr>
          <p:cNvPr id="703" name="Google Shape;703;p78"/>
          <p:cNvSpPr>
            <a:spLocks noGrp="1"/>
          </p:cNvSpPr>
          <p:nvPr>
            <p:ph type="pic" idx="8"/>
          </p:nvPr>
        </p:nvSpPr>
        <p:spPr>
          <a:xfrm>
            <a:off x="3082543" y="2072644"/>
            <a:ext cx="2944400" cy="1948000"/>
          </a:xfrm>
          <a:prstGeom prst="rect">
            <a:avLst/>
          </a:prstGeom>
          <a:solidFill>
            <a:srgbClr val="DCDCDC">
              <a:alpha val="49800"/>
            </a:srgbClr>
          </a:solidFill>
          <a:ln>
            <a:noFill/>
          </a:ln>
        </p:spPr>
      </p:sp>
      <p:sp>
        <p:nvSpPr>
          <p:cNvPr id="704" name="Google Shape;704;p78"/>
          <p:cNvSpPr>
            <a:spLocks noGrp="1"/>
          </p:cNvSpPr>
          <p:nvPr>
            <p:ph type="pic" idx="9"/>
          </p:nvPr>
        </p:nvSpPr>
        <p:spPr>
          <a:xfrm>
            <a:off x="0" y="2072644"/>
            <a:ext cx="2944400" cy="1948000"/>
          </a:xfrm>
          <a:prstGeom prst="rect">
            <a:avLst/>
          </a:prstGeom>
          <a:solidFill>
            <a:srgbClr val="DCDCDC">
              <a:alpha val="49800"/>
            </a:srgbClr>
          </a:solidFill>
          <a:ln>
            <a:noFill/>
          </a:ln>
        </p:spPr>
      </p:sp>
      <p:sp>
        <p:nvSpPr>
          <p:cNvPr id="705" name="Google Shape;705;p78"/>
          <p:cNvSpPr>
            <a:spLocks noGrp="1"/>
          </p:cNvSpPr>
          <p:nvPr>
            <p:ph type="pic" idx="13"/>
          </p:nvPr>
        </p:nvSpPr>
        <p:spPr>
          <a:xfrm>
            <a:off x="9247632" y="1"/>
            <a:ext cx="2944400" cy="1948000"/>
          </a:xfrm>
          <a:prstGeom prst="rect">
            <a:avLst/>
          </a:prstGeom>
          <a:solidFill>
            <a:srgbClr val="DCDCDC">
              <a:alpha val="49800"/>
            </a:srgbClr>
          </a:solidFill>
          <a:ln>
            <a:noFill/>
          </a:ln>
        </p:spPr>
      </p:sp>
      <p:sp>
        <p:nvSpPr>
          <p:cNvPr id="706" name="Google Shape;706;p78"/>
          <p:cNvSpPr>
            <a:spLocks noGrp="1"/>
          </p:cNvSpPr>
          <p:nvPr>
            <p:ph type="pic" idx="14"/>
          </p:nvPr>
        </p:nvSpPr>
        <p:spPr>
          <a:xfrm>
            <a:off x="6165087" y="1"/>
            <a:ext cx="2944400" cy="1948000"/>
          </a:xfrm>
          <a:prstGeom prst="rect">
            <a:avLst/>
          </a:prstGeom>
          <a:solidFill>
            <a:srgbClr val="DCDCDC">
              <a:alpha val="49800"/>
            </a:srgbClr>
          </a:solidFill>
          <a:ln>
            <a:noFill/>
          </a:ln>
        </p:spPr>
      </p:sp>
      <p:sp>
        <p:nvSpPr>
          <p:cNvPr id="707" name="Google Shape;707;p78"/>
          <p:cNvSpPr>
            <a:spLocks noGrp="1"/>
          </p:cNvSpPr>
          <p:nvPr>
            <p:ph type="pic" idx="15"/>
          </p:nvPr>
        </p:nvSpPr>
        <p:spPr>
          <a:xfrm>
            <a:off x="3082543" y="1"/>
            <a:ext cx="2944400" cy="1948000"/>
          </a:xfrm>
          <a:prstGeom prst="rect">
            <a:avLst/>
          </a:prstGeom>
          <a:solidFill>
            <a:srgbClr val="DCDCDC">
              <a:alpha val="49800"/>
            </a:srgbClr>
          </a:solidFill>
          <a:ln>
            <a:noFill/>
          </a:ln>
        </p:spPr>
      </p:sp>
      <p:sp>
        <p:nvSpPr>
          <p:cNvPr id="708" name="Google Shape;708;p78"/>
          <p:cNvSpPr>
            <a:spLocks noGrp="1"/>
          </p:cNvSpPr>
          <p:nvPr>
            <p:ph type="pic" idx="16"/>
          </p:nvPr>
        </p:nvSpPr>
        <p:spPr>
          <a:xfrm>
            <a:off x="0" y="0"/>
            <a:ext cx="2944400" cy="1948000"/>
          </a:xfrm>
          <a:prstGeom prst="rect">
            <a:avLst/>
          </a:prstGeom>
          <a:solidFill>
            <a:srgbClr val="DCDCDC">
              <a:alpha val="49800"/>
            </a:srgbClr>
          </a:solidFill>
          <a:ln>
            <a:noFill/>
          </a:ln>
        </p:spPr>
      </p:sp>
      <p:sp>
        <p:nvSpPr>
          <p:cNvPr id="709" name="Google Shape;709;p78"/>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10" name="Google Shape;710;p78"/>
          <p:cNvGrpSpPr/>
          <p:nvPr/>
        </p:nvGrpSpPr>
        <p:grpSpPr>
          <a:xfrm>
            <a:off x="10557955" y="6320598"/>
            <a:ext cx="1404179" cy="315865"/>
            <a:chOff x="0" y="1299"/>
            <a:chExt cx="7680" cy="1728"/>
          </a:xfrm>
        </p:grpSpPr>
        <p:sp>
          <p:nvSpPr>
            <p:cNvPr id="711" name="Google Shape;711;p78"/>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12" name="Google Shape;712;p78"/>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13" name="Google Shape;713;p78"/>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14" name="Google Shape;714;p78"/>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15" name="Google Shape;715;p7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E48CCA2A-6536-5E40-BBF4-7F495E9FB50E}" type="datetime1">
              <a:rPr lang="en-US" smtClean="0"/>
              <a:t>7/14/25</a:t>
            </a:fld>
            <a:endParaRPr/>
          </a:p>
        </p:txBody>
      </p:sp>
    </p:spTree>
    <p:extLst>
      <p:ext uri="{BB962C8B-B14F-4D97-AF65-F5344CB8AC3E}">
        <p14:creationId xmlns:p14="http://schemas.microsoft.com/office/powerpoint/2010/main" val="49584565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Photo: 20-up + Bar">
  <p:cSld name="Photo: 20-up + Bar">
    <p:bg>
      <p:bgPr>
        <a:solidFill>
          <a:schemeClr val="lt1"/>
        </a:solidFill>
        <a:effectLst/>
      </p:bgPr>
    </p:bg>
    <p:spTree>
      <p:nvGrpSpPr>
        <p:cNvPr id="1" name="Shape 716"/>
        <p:cNvGrpSpPr/>
        <p:nvPr/>
      </p:nvGrpSpPr>
      <p:grpSpPr>
        <a:xfrm>
          <a:off x="0" y="0"/>
          <a:ext cx="0" cy="0"/>
          <a:chOff x="0" y="0"/>
          <a:chExt cx="0" cy="0"/>
        </a:xfrm>
      </p:grpSpPr>
      <p:sp>
        <p:nvSpPr>
          <p:cNvPr id="717" name="Google Shape;717;p79"/>
          <p:cNvSpPr>
            <a:spLocks noGrp="1"/>
          </p:cNvSpPr>
          <p:nvPr>
            <p:ph type="pic" idx="2"/>
          </p:nvPr>
        </p:nvSpPr>
        <p:spPr>
          <a:xfrm>
            <a:off x="9860280" y="4677657"/>
            <a:ext cx="2331600" cy="1434000"/>
          </a:xfrm>
          <a:prstGeom prst="rect">
            <a:avLst/>
          </a:prstGeom>
          <a:solidFill>
            <a:srgbClr val="DCDCDC">
              <a:alpha val="49800"/>
            </a:srgbClr>
          </a:solidFill>
          <a:ln>
            <a:noFill/>
          </a:ln>
        </p:spPr>
      </p:sp>
      <p:sp>
        <p:nvSpPr>
          <p:cNvPr id="718" name="Google Shape;718;p79"/>
          <p:cNvSpPr>
            <a:spLocks noGrp="1"/>
          </p:cNvSpPr>
          <p:nvPr>
            <p:ph type="pic" idx="3"/>
          </p:nvPr>
        </p:nvSpPr>
        <p:spPr>
          <a:xfrm>
            <a:off x="9860280" y="3114229"/>
            <a:ext cx="2331600" cy="1434000"/>
          </a:xfrm>
          <a:prstGeom prst="rect">
            <a:avLst/>
          </a:prstGeom>
          <a:solidFill>
            <a:srgbClr val="DCDCDC">
              <a:alpha val="49800"/>
            </a:srgbClr>
          </a:solidFill>
          <a:ln>
            <a:noFill/>
          </a:ln>
        </p:spPr>
      </p:sp>
      <p:sp>
        <p:nvSpPr>
          <p:cNvPr id="719" name="Google Shape;719;p79"/>
          <p:cNvSpPr>
            <a:spLocks noGrp="1"/>
          </p:cNvSpPr>
          <p:nvPr>
            <p:ph type="pic" idx="4"/>
          </p:nvPr>
        </p:nvSpPr>
        <p:spPr>
          <a:xfrm>
            <a:off x="9860280" y="1557115"/>
            <a:ext cx="2331600" cy="1434000"/>
          </a:xfrm>
          <a:prstGeom prst="rect">
            <a:avLst/>
          </a:prstGeom>
          <a:solidFill>
            <a:srgbClr val="DCDCDC">
              <a:alpha val="49800"/>
            </a:srgbClr>
          </a:solidFill>
          <a:ln>
            <a:noFill/>
          </a:ln>
        </p:spPr>
      </p:sp>
      <p:sp>
        <p:nvSpPr>
          <p:cNvPr id="720" name="Google Shape;720;p79"/>
          <p:cNvSpPr>
            <a:spLocks noGrp="1"/>
          </p:cNvSpPr>
          <p:nvPr>
            <p:ph type="pic" idx="5"/>
          </p:nvPr>
        </p:nvSpPr>
        <p:spPr>
          <a:xfrm>
            <a:off x="9860280" y="1"/>
            <a:ext cx="2331600" cy="1434000"/>
          </a:xfrm>
          <a:prstGeom prst="rect">
            <a:avLst/>
          </a:prstGeom>
          <a:solidFill>
            <a:srgbClr val="DCDCDC">
              <a:alpha val="49800"/>
            </a:srgbClr>
          </a:solidFill>
          <a:ln>
            <a:noFill/>
          </a:ln>
        </p:spPr>
      </p:sp>
      <p:sp>
        <p:nvSpPr>
          <p:cNvPr id="721" name="Google Shape;721;p79"/>
          <p:cNvSpPr>
            <a:spLocks noGrp="1"/>
          </p:cNvSpPr>
          <p:nvPr>
            <p:ph type="pic" idx="6"/>
          </p:nvPr>
        </p:nvSpPr>
        <p:spPr>
          <a:xfrm>
            <a:off x="7395209" y="4677657"/>
            <a:ext cx="2331600" cy="1434000"/>
          </a:xfrm>
          <a:prstGeom prst="rect">
            <a:avLst/>
          </a:prstGeom>
          <a:solidFill>
            <a:srgbClr val="DCDCDC">
              <a:alpha val="49800"/>
            </a:srgbClr>
          </a:solidFill>
          <a:ln>
            <a:noFill/>
          </a:ln>
        </p:spPr>
      </p:sp>
      <p:sp>
        <p:nvSpPr>
          <p:cNvPr id="722" name="Google Shape;722;p79"/>
          <p:cNvSpPr>
            <a:spLocks noGrp="1"/>
          </p:cNvSpPr>
          <p:nvPr>
            <p:ph type="pic" idx="7"/>
          </p:nvPr>
        </p:nvSpPr>
        <p:spPr>
          <a:xfrm>
            <a:off x="7395209" y="3114229"/>
            <a:ext cx="2331600" cy="1434000"/>
          </a:xfrm>
          <a:prstGeom prst="rect">
            <a:avLst/>
          </a:prstGeom>
          <a:solidFill>
            <a:srgbClr val="DCDCDC">
              <a:alpha val="49800"/>
            </a:srgbClr>
          </a:solidFill>
          <a:ln>
            <a:noFill/>
          </a:ln>
        </p:spPr>
      </p:sp>
      <p:sp>
        <p:nvSpPr>
          <p:cNvPr id="723" name="Google Shape;723;p79"/>
          <p:cNvSpPr>
            <a:spLocks noGrp="1"/>
          </p:cNvSpPr>
          <p:nvPr>
            <p:ph type="pic" idx="8"/>
          </p:nvPr>
        </p:nvSpPr>
        <p:spPr>
          <a:xfrm>
            <a:off x="7395209" y="1557115"/>
            <a:ext cx="2331600" cy="1434000"/>
          </a:xfrm>
          <a:prstGeom prst="rect">
            <a:avLst/>
          </a:prstGeom>
          <a:solidFill>
            <a:srgbClr val="DCDCDC">
              <a:alpha val="49800"/>
            </a:srgbClr>
          </a:solidFill>
          <a:ln>
            <a:noFill/>
          </a:ln>
        </p:spPr>
      </p:sp>
      <p:sp>
        <p:nvSpPr>
          <p:cNvPr id="724" name="Google Shape;724;p79"/>
          <p:cNvSpPr>
            <a:spLocks noGrp="1"/>
          </p:cNvSpPr>
          <p:nvPr>
            <p:ph type="pic" idx="9"/>
          </p:nvPr>
        </p:nvSpPr>
        <p:spPr>
          <a:xfrm>
            <a:off x="7395209" y="1"/>
            <a:ext cx="2331600" cy="1434000"/>
          </a:xfrm>
          <a:prstGeom prst="rect">
            <a:avLst/>
          </a:prstGeom>
          <a:solidFill>
            <a:srgbClr val="DCDCDC">
              <a:alpha val="49800"/>
            </a:srgbClr>
          </a:solidFill>
          <a:ln>
            <a:noFill/>
          </a:ln>
        </p:spPr>
      </p:sp>
      <p:sp>
        <p:nvSpPr>
          <p:cNvPr id="725" name="Google Shape;725;p79"/>
          <p:cNvSpPr>
            <a:spLocks noGrp="1"/>
          </p:cNvSpPr>
          <p:nvPr>
            <p:ph type="pic" idx="13"/>
          </p:nvPr>
        </p:nvSpPr>
        <p:spPr>
          <a:xfrm>
            <a:off x="4930139" y="4677657"/>
            <a:ext cx="2331600" cy="1434000"/>
          </a:xfrm>
          <a:prstGeom prst="rect">
            <a:avLst/>
          </a:prstGeom>
          <a:solidFill>
            <a:srgbClr val="DCDCDC">
              <a:alpha val="49800"/>
            </a:srgbClr>
          </a:solidFill>
          <a:ln>
            <a:noFill/>
          </a:ln>
        </p:spPr>
      </p:sp>
      <p:sp>
        <p:nvSpPr>
          <p:cNvPr id="726" name="Google Shape;726;p79"/>
          <p:cNvSpPr>
            <a:spLocks noGrp="1"/>
          </p:cNvSpPr>
          <p:nvPr>
            <p:ph type="pic" idx="14"/>
          </p:nvPr>
        </p:nvSpPr>
        <p:spPr>
          <a:xfrm>
            <a:off x="4930139" y="3114229"/>
            <a:ext cx="2331600" cy="1434000"/>
          </a:xfrm>
          <a:prstGeom prst="rect">
            <a:avLst/>
          </a:prstGeom>
          <a:solidFill>
            <a:srgbClr val="DCDCDC">
              <a:alpha val="49800"/>
            </a:srgbClr>
          </a:solidFill>
          <a:ln>
            <a:noFill/>
          </a:ln>
        </p:spPr>
      </p:sp>
      <p:sp>
        <p:nvSpPr>
          <p:cNvPr id="727" name="Google Shape;727;p79"/>
          <p:cNvSpPr>
            <a:spLocks noGrp="1"/>
          </p:cNvSpPr>
          <p:nvPr>
            <p:ph type="pic" idx="15"/>
          </p:nvPr>
        </p:nvSpPr>
        <p:spPr>
          <a:xfrm>
            <a:off x="4930139" y="1557115"/>
            <a:ext cx="2331600" cy="1434000"/>
          </a:xfrm>
          <a:prstGeom prst="rect">
            <a:avLst/>
          </a:prstGeom>
          <a:solidFill>
            <a:srgbClr val="DCDCDC">
              <a:alpha val="49800"/>
            </a:srgbClr>
          </a:solidFill>
          <a:ln>
            <a:noFill/>
          </a:ln>
        </p:spPr>
      </p:sp>
      <p:sp>
        <p:nvSpPr>
          <p:cNvPr id="728" name="Google Shape;728;p79"/>
          <p:cNvSpPr>
            <a:spLocks noGrp="1"/>
          </p:cNvSpPr>
          <p:nvPr>
            <p:ph type="pic" idx="16"/>
          </p:nvPr>
        </p:nvSpPr>
        <p:spPr>
          <a:xfrm>
            <a:off x="4930139" y="1"/>
            <a:ext cx="2331600" cy="1434000"/>
          </a:xfrm>
          <a:prstGeom prst="rect">
            <a:avLst/>
          </a:prstGeom>
          <a:solidFill>
            <a:srgbClr val="DCDCDC">
              <a:alpha val="49800"/>
            </a:srgbClr>
          </a:solidFill>
          <a:ln>
            <a:noFill/>
          </a:ln>
        </p:spPr>
      </p:sp>
      <p:sp>
        <p:nvSpPr>
          <p:cNvPr id="729" name="Google Shape;729;p79"/>
          <p:cNvSpPr>
            <a:spLocks noGrp="1"/>
          </p:cNvSpPr>
          <p:nvPr>
            <p:ph type="pic" idx="17"/>
          </p:nvPr>
        </p:nvSpPr>
        <p:spPr>
          <a:xfrm>
            <a:off x="2468880" y="4677657"/>
            <a:ext cx="2331600" cy="1434000"/>
          </a:xfrm>
          <a:prstGeom prst="rect">
            <a:avLst/>
          </a:prstGeom>
          <a:solidFill>
            <a:srgbClr val="DCDCDC">
              <a:alpha val="49800"/>
            </a:srgbClr>
          </a:solidFill>
          <a:ln>
            <a:noFill/>
          </a:ln>
        </p:spPr>
      </p:sp>
      <p:sp>
        <p:nvSpPr>
          <p:cNvPr id="730" name="Google Shape;730;p79"/>
          <p:cNvSpPr>
            <a:spLocks noGrp="1"/>
          </p:cNvSpPr>
          <p:nvPr>
            <p:ph type="pic" idx="18"/>
          </p:nvPr>
        </p:nvSpPr>
        <p:spPr>
          <a:xfrm>
            <a:off x="2468880" y="3114229"/>
            <a:ext cx="2331600" cy="1434000"/>
          </a:xfrm>
          <a:prstGeom prst="rect">
            <a:avLst/>
          </a:prstGeom>
          <a:solidFill>
            <a:srgbClr val="DCDCDC">
              <a:alpha val="49800"/>
            </a:srgbClr>
          </a:solidFill>
          <a:ln>
            <a:noFill/>
          </a:ln>
        </p:spPr>
      </p:sp>
      <p:sp>
        <p:nvSpPr>
          <p:cNvPr id="731" name="Google Shape;731;p79"/>
          <p:cNvSpPr>
            <a:spLocks noGrp="1"/>
          </p:cNvSpPr>
          <p:nvPr>
            <p:ph type="pic" idx="19"/>
          </p:nvPr>
        </p:nvSpPr>
        <p:spPr>
          <a:xfrm>
            <a:off x="2468880" y="1557115"/>
            <a:ext cx="2331600" cy="1434000"/>
          </a:xfrm>
          <a:prstGeom prst="rect">
            <a:avLst/>
          </a:prstGeom>
          <a:solidFill>
            <a:srgbClr val="DCDCDC">
              <a:alpha val="49800"/>
            </a:srgbClr>
          </a:solidFill>
          <a:ln>
            <a:noFill/>
          </a:ln>
        </p:spPr>
      </p:sp>
      <p:sp>
        <p:nvSpPr>
          <p:cNvPr id="732" name="Google Shape;732;p79"/>
          <p:cNvSpPr>
            <a:spLocks noGrp="1"/>
          </p:cNvSpPr>
          <p:nvPr>
            <p:ph type="pic" idx="20"/>
          </p:nvPr>
        </p:nvSpPr>
        <p:spPr>
          <a:xfrm>
            <a:off x="2468880" y="1"/>
            <a:ext cx="2331600" cy="1434000"/>
          </a:xfrm>
          <a:prstGeom prst="rect">
            <a:avLst/>
          </a:prstGeom>
          <a:solidFill>
            <a:srgbClr val="DCDCDC">
              <a:alpha val="49800"/>
            </a:srgbClr>
          </a:solidFill>
          <a:ln>
            <a:noFill/>
          </a:ln>
        </p:spPr>
      </p:sp>
      <p:sp>
        <p:nvSpPr>
          <p:cNvPr id="733" name="Google Shape;733;p79"/>
          <p:cNvSpPr>
            <a:spLocks noGrp="1"/>
          </p:cNvSpPr>
          <p:nvPr>
            <p:ph type="pic" idx="21"/>
          </p:nvPr>
        </p:nvSpPr>
        <p:spPr>
          <a:xfrm>
            <a:off x="0" y="4677657"/>
            <a:ext cx="2331600" cy="1434000"/>
          </a:xfrm>
          <a:prstGeom prst="rect">
            <a:avLst/>
          </a:prstGeom>
          <a:solidFill>
            <a:srgbClr val="DCDCDC">
              <a:alpha val="49800"/>
            </a:srgbClr>
          </a:solidFill>
          <a:ln>
            <a:noFill/>
          </a:ln>
        </p:spPr>
      </p:sp>
      <p:sp>
        <p:nvSpPr>
          <p:cNvPr id="734" name="Google Shape;734;p79"/>
          <p:cNvSpPr>
            <a:spLocks noGrp="1"/>
          </p:cNvSpPr>
          <p:nvPr>
            <p:ph type="pic" idx="22"/>
          </p:nvPr>
        </p:nvSpPr>
        <p:spPr>
          <a:xfrm>
            <a:off x="0" y="3114228"/>
            <a:ext cx="2331600" cy="1434000"/>
          </a:xfrm>
          <a:prstGeom prst="rect">
            <a:avLst/>
          </a:prstGeom>
          <a:solidFill>
            <a:srgbClr val="DCDCDC">
              <a:alpha val="49800"/>
            </a:srgbClr>
          </a:solidFill>
          <a:ln>
            <a:noFill/>
          </a:ln>
        </p:spPr>
      </p:sp>
      <p:sp>
        <p:nvSpPr>
          <p:cNvPr id="735" name="Google Shape;735;p79"/>
          <p:cNvSpPr>
            <a:spLocks noGrp="1"/>
          </p:cNvSpPr>
          <p:nvPr>
            <p:ph type="pic" idx="23"/>
          </p:nvPr>
        </p:nvSpPr>
        <p:spPr>
          <a:xfrm>
            <a:off x="0" y="1557115"/>
            <a:ext cx="2331600" cy="1434000"/>
          </a:xfrm>
          <a:prstGeom prst="rect">
            <a:avLst/>
          </a:prstGeom>
          <a:solidFill>
            <a:srgbClr val="DCDCDC">
              <a:alpha val="49800"/>
            </a:srgbClr>
          </a:solidFill>
          <a:ln>
            <a:noFill/>
          </a:ln>
        </p:spPr>
      </p:sp>
      <p:sp>
        <p:nvSpPr>
          <p:cNvPr id="736" name="Google Shape;736;p79"/>
          <p:cNvSpPr>
            <a:spLocks noGrp="1"/>
          </p:cNvSpPr>
          <p:nvPr>
            <p:ph type="pic" idx="24"/>
          </p:nvPr>
        </p:nvSpPr>
        <p:spPr>
          <a:xfrm>
            <a:off x="0" y="0"/>
            <a:ext cx="2331600" cy="1434000"/>
          </a:xfrm>
          <a:prstGeom prst="rect">
            <a:avLst/>
          </a:prstGeom>
          <a:solidFill>
            <a:srgbClr val="DCDCDC">
              <a:alpha val="49800"/>
            </a:srgbClr>
          </a:solidFill>
          <a:ln>
            <a:noFill/>
          </a:ln>
        </p:spPr>
      </p:sp>
      <p:sp>
        <p:nvSpPr>
          <p:cNvPr id="737" name="Google Shape;737;p79"/>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38" name="Google Shape;738;p79"/>
          <p:cNvGrpSpPr/>
          <p:nvPr/>
        </p:nvGrpSpPr>
        <p:grpSpPr>
          <a:xfrm>
            <a:off x="10557955" y="6320598"/>
            <a:ext cx="1404179" cy="315865"/>
            <a:chOff x="0" y="1299"/>
            <a:chExt cx="7680" cy="1728"/>
          </a:xfrm>
        </p:grpSpPr>
        <p:sp>
          <p:nvSpPr>
            <p:cNvPr id="739" name="Google Shape;739;p79"/>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40" name="Google Shape;740;p79"/>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41" name="Google Shape;741;p79"/>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42" name="Google Shape;742;p79"/>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43" name="Google Shape;743;p79"/>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39C44E65-B2C5-F942-A3DC-9833EF1A5EFE}" type="datetime1">
              <a:rPr lang="en-US" smtClean="0"/>
              <a:t>7/14/25</a:t>
            </a:fld>
            <a:endParaRPr/>
          </a:p>
        </p:txBody>
      </p:sp>
    </p:spTree>
    <p:extLst>
      <p:ext uri="{BB962C8B-B14F-4D97-AF65-F5344CB8AC3E}">
        <p14:creationId xmlns:p14="http://schemas.microsoft.com/office/powerpoint/2010/main" val="287709259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Photo: Mosaic 1 + Bar">
  <p:cSld name="Photo: Mosaic 1 + Bar">
    <p:bg>
      <p:bgPr>
        <a:solidFill>
          <a:schemeClr val="lt1"/>
        </a:solidFill>
        <a:effectLst/>
      </p:bgPr>
    </p:bg>
    <p:spTree>
      <p:nvGrpSpPr>
        <p:cNvPr id="1" name="Shape 744"/>
        <p:cNvGrpSpPr/>
        <p:nvPr/>
      </p:nvGrpSpPr>
      <p:grpSpPr>
        <a:xfrm>
          <a:off x="0" y="0"/>
          <a:ext cx="0" cy="0"/>
          <a:chOff x="0" y="0"/>
          <a:chExt cx="0" cy="0"/>
        </a:xfrm>
      </p:grpSpPr>
      <p:sp>
        <p:nvSpPr>
          <p:cNvPr id="745" name="Google Shape;745;p80"/>
          <p:cNvSpPr>
            <a:spLocks noGrp="1"/>
          </p:cNvSpPr>
          <p:nvPr>
            <p:ph type="pic" idx="2"/>
          </p:nvPr>
        </p:nvSpPr>
        <p:spPr>
          <a:xfrm>
            <a:off x="6163056" y="0"/>
            <a:ext cx="6028800" cy="6111600"/>
          </a:xfrm>
          <a:prstGeom prst="rect">
            <a:avLst/>
          </a:prstGeom>
          <a:solidFill>
            <a:srgbClr val="DCDCDC">
              <a:alpha val="49800"/>
            </a:srgbClr>
          </a:solidFill>
          <a:ln>
            <a:noFill/>
          </a:ln>
        </p:spPr>
      </p:sp>
      <p:sp>
        <p:nvSpPr>
          <p:cNvPr id="746" name="Google Shape;746;p80"/>
          <p:cNvSpPr>
            <a:spLocks noGrp="1"/>
          </p:cNvSpPr>
          <p:nvPr>
            <p:ph type="pic" idx="3"/>
          </p:nvPr>
        </p:nvSpPr>
        <p:spPr>
          <a:xfrm>
            <a:off x="3081528" y="3118437"/>
            <a:ext cx="2944400" cy="2993600"/>
          </a:xfrm>
          <a:prstGeom prst="rect">
            <a:avLst/>
          </a:prstGeom>
          <a:solidFill>
            <a:srgbClr val="DCDCDC">
              <a:alpha val="49800"/>
            </a:srgbClr>
          </a:solidFill>
          <a:ln>
            <a:noFill/>
          </a:ln>
        </p:spPr>
      </p:sp>
      <p:sp>
        <p:nvSpPr>
          <p:cNvPr id="747" name="Google Shape;747;p80"/>
          <p:cNvSpPr>
            <a:spLocks noGrp="1"/>
          </p:cNvSpPr>
          <p:nvPr>
            <p:ph type="pic" idx="4"/>
          </p:nvPr>
        </p:nvSpPr>
        <p:spPr>
          <a:xfrm>
            <a:off x="3081528" y="0"/>
            <a:ext cx="2944400" cy="2993600"/>
          </a:xfrm>
          <a:prstGeom prst="rect">
            <a:avLst/>
          </a:prstGeom>
          <a:solidFill>
            <a:srgbClr val="DCDCDC">
              <a:alpha val="49800"/>
            </a:srgbClr>
          </a:solidFill>
          <a:ln>
            <a:noFill/>
          </a:ln>
        </p:spPr>
      </p:sp>
      <p:sp>
        <p:nvSpPr>
          <p:cNvPr id="748" name="Google Shape;748;p80"/>
          <p:cNvSpPr>
            <a:spLocks noGrp="1"/>
          </p:cNvSpPr>
          <p:nvPr>
            <p:ph type="pic" idx="5"/>
          </p:nvPr>
        </p:nvSpPr>
        <p:spPr>
          <a:xfrm>
            <a:off x="0" y="3118437"/>
            <a:ext cx="2944400" cy="2993600"/>
          </a:xfrm>
          <a:prstGeom prst="rect">
            <a:avLst/>
          </a:prstGeom>
          <a:solidFill>
            <a:srgbClr val="DCDCDC">
              <a:alpha val="49800"/>
            </a:srgbClr>
          </a:solidFill>
          <a:ln>
            <a:noFill/>
          </a:ln>
        </p:spPr>
      </p:sp>
      <p:sp>
        <p:nvSpPr>
          <p:cNvPr id="749" name="Google Shape;749;p80"/>
          <p:cNvSpPr>
            <a:spLocks noGrp="1"/>
          </p:cNvSpPr>
          <p:nvPr>
            <p:ph type="pic" idx="6"/>
          </p:nvPr>
        </p:nvSpPr>
        <p:spPr>
          <a:xfrm>
            <a:off x="0" y="0"/>
            <a:ext cx="2944400" cy="2993600"/>
          </a:xfrm>
          <a:prstGeom prst="rect">
            <a:avLst/>
          </a:prstGeom>
          <a:solidFill>
            <a:srgbClr val="DCDCDC">
              <a:alpha val="49800"/>
            </a:srgbClr>
          </a:solidFill>
          <a:ln>
            <a:noFill/>
          </a:ln>
        </p:spPr>
      </p:sp>
      <p:sp>
        <p:nvSpPr>
          <p:cNvPr id="750" name="Google Shape;750;p80"/>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51" name="Google Shape;751;p80"/>
          <p:cNvGrpSpPr/>
          <p:nvPr/>
        </p:nvGrpSpPr>
        <p:grpSpPr>
          <a:xfrm>
            <a:off x="10557955" y="6320598"/>
            <a:ext cx="1404179" cy="315865"/>
            <a:chOff x="0" y="1299"/>
            <a:chExt cx="7680" cy="1728"/>
          </a:xfrm>
        </p:grpSpPr>
        <p:sp>
          <p:nvSpPr>
            <p:cNvPr id="752" name="Google Shape;752;p80"/>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53" name="Google Shape;753;p80"/>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54" name="Google Shape;754;p80"/>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55" name="Google Shape;755;p80"/>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56" name="Google Shape;756;p80"/>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E2B3F0EA-F55C-824F-879D-BA032297EC55}" type="datetime1">
              <a:rPr lang="en-US" smtClean="0"/>
              <a:t>7/14/25</a:t>
            </a:fld>
            <a:endParaRPr/>
          </a:p>
        </p:txBody>
      </p:sp>
    </p:spTree>
    <p:extLst>
      <p:ext uri="{BB962C8B-B14F-4D97-AF65-F5344CB8AC3E}">
        <p14:creationId xmlns:p14="http://schemas.microsoft.com/office/powerpoint/2010/main" val="371307563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Photo: Mosaic 2 + Bar">
  <p:cSld name="Photo: Mosaic 2 + Bar">
    <p:bg>
      <p:bgPr>
        <a:solidFill>
          <a:schemeClr val="lt1"/>
        </a:solidFill>
        <a:effectLst/>
      </p:bgPr>
    </p:bg>
    <p:spTree>
      <p:nvGrpSpPr>
        <p:cNvPr id="1" name="Shape 757"/>
        <p:cNvGrpSpPr/>
        <p:nvPr/>
      </p:nvGrpSpPr>
      <p:grpSpPr>
        <a:xfrm>
          <a:off x="0" y="0"/>
          <a:ext cx="0" cy="0"/>
          <a:chOff x="0" y="0"/>
          <a:chExt cx="0" cy="0"/>
        </a:xfrm>
      </p:grpSpPr>
      <p:sp>
        <p:nvSpPr>
          <p:cNvPr id="758" name="Google Shape;758;p81"/>
          <p:cNvSpPr>
            <a:spLocks noGrp="1"/>
          </p:cNvSpPr>
          <p:nvPr>
            <p:ph type="pic" idx="2"/>
          </p:nvPr>
        </p:nvSpPr>
        <p:spPr>
          <a:xfrm>
            <a:off x="9247632" y="3118437"/>
            <a:ext cx="2944400" cy="2993600"/>
          </a:xfrm>
          <a:prstGeom prst="rect">
            <a:avLst/>
          </a:prstGeom>
          <a:solidFill>
            <a:srgbClr val="DCDCDC">
              <a:alpha val="49800"/>
            </a:srgbClr>
          </a:solidFill>
          <a:ln>
            <a:noFill/>
          </a:ln>
        </p:spPr>
      </p:sp>
      <p:sp>
        <p:nvSpPr>
          <p:cNvPr id="759" name="Google Shape;759;p81"/>
          <p:cNvSpPr>
            <a:spLocks noGrp="1"/>
          </p:cNvSpPr>
          <p:nvPr>
            <p:ph type="pic" idx="3"/>
          </p:nvPr>
        </p:nvSpPr>
        <p:spPr>
          <a:xfrm>
            <a:off x="9247632" y="0"/>
            <a:ext cx="2944400" cy="2993600"/>
          </a:xfrm>
          <a:prstGeom prst="rect">
            <a:avLst/>
          </a:prstGeom>
          <a:solidFill>
            <a:srgbClr val="DCDCDC">
              <a:alpha val="49800"/>
            </a:srgbClr>
          </a:solidFill>
          <a:ln>
            <a:noFill/>
          </a:ln>
        </p:spPr>
      </p:sp>
      <p:sp>
        <p:nvSpPr>
          <p:cNvPr id="760" name="Google Shape;760;p81"/>
          <p:cNvSpPr>
            <a:spLocks noGrp="1"/>
          </p:cNvSpPr>
          <p:nvPr>
            <p:ph type="pic" idx="4"/>
          </p:nvPr>
        </p:nvSpPr>
        <p:spPr>
          <a:xfrm>
            <a:off x="6160475" y="3118437"/>
            <a:ext cx="2944400" cy="2993600"/>
          </a:xfrm>
          <a:prstGeom prst="rect">
            <a:avLst/>
          </a:prstGeom>
          <a:solidFill>
            <a:srgbClr val="DCDCDC">
              <a:alpha val="49800"/>
            </a:srgbClr>
          </a:solidFill>
          <a:ln>
            <a:noFill/>
          </a:ln>
        </p:spPr>
      </p:sp>
      <p:sp>
        <p:nvSpPr>
          <p:cNvPr id="761" name="Google Shape;761;p81"/>
          <p:cNvSpPr>
            <a:spLocks noGrp="1"/>
          </p:cNvSpPr>
          <p:nvPr>
            <p:ph type="pic" idx="5"/>
          </p:nvPr>
        </p:nvSpPr>
        <p:spPr>
          <a:xfrm>
            <a:off x="6160475" y="0"/>
            <a:ext cx="2944400" cy="2993600"/>
          </a:xfrm>
          <a:prstGeom prst="rect">
            <a:avLst/>
          </a:prstGeom>
          <a:solidFill>
            <a:srgbClr val="DCDCDC">
              <a:alpha val="49800"/>
            </a:srgbClr>
          </a:solidFill>
          <a:ln>
            <a:noFill/>
          </a:ln>
        </p:spPr>
      </p:sp>
      <p:sp>
        <p:nvSpPr>
          <p:cNvPr id="762" name="Google Shape;762;p81"/>
          <p:cNvSpPr>
            <a:spLocks noGrp="1"/>
          </p:cNvSpPr>
          <p:nvPr>
            <p:ph type="pic" idx="6"/>
          </p:nvPr>
        </p:nvSpPr>
        <p:spPr>
          <a:xfrm>
            <a:off x="0" y="0"/>
            <a:ext cx="6017600" cy="6111600"/>
          </a:xfrm>
          <a:prstGeom prst="rect">
            <a:avLst/>
          </a:prstGeom>
          <a:solidFill>
            <a:srgbClr val="DCDCDC">
              <a:alpha val="49800"/>
            </a:srgbClr>
          </a:solidFill>
          <a:ln>
            <a:noFill/>
          </a:ln>
        </p:spPr>
      </p:sp>
      <p:sp>
        <p:nvSpPr>
          <p:cNvPr id="763" name="Google Shape;763;p81"/>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64" name="Google Shape;764;p81"/>
          <p:cNvGrpSpPr/>
          <p:nvPr/>
        </p:nvGrpSpPr>
        <p:grpSpPr>
          <a:xfrm>
            <a:off x="10557955" y="6320598"/>
            <a:ext cx="1404179" cy="315865"/>
            <a:chOff x="0" y="1299"/>
            <a:chExt cx="7680" cy="1728"/>
          </a:xfrm>
        </p:grpSpPr>
        <p:sp>
          <p:nvSpPr>
            <p:cNvPr id="765" name="Google Shape;765;p81"/>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66" name="Google Shape;766;p81"/>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67" name="Google Shape;767;p81"/>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68" name="Google Shape;768;p81"/>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69" name="Google Shape;769;p81"/>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695BEE1-4534-6C42-850D-B88E208E2418}" type="datetime1">
              <a:rPr lang="en-US" smtClean="0"/>
              <a:t>7/14/25</a:t>
            </a:fld>
            <a:endParaRPr/>
          </a:p>
        </p:txBody>
      </p:sp>
    </p:spTree>
    <p:extLst>
      <p:ext uri="{BB962C8B-B14F-4D97-AF65-F5344CB8AC3E}">
        <p14:creationId xmlns:p14="http://schemas.microsoft.com/office/powerpoint/2010/main" val="329494305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Photo: Mosaic 3 + Bar">
  <p:cSld name="Photo: Mosaic 3 + Bar">
    <p:bg>
      <p:bgPr>
        <a:solidFill>
          <a:schemeClr val="lt1"/>
        </a:solidFill>
        <a:effectLst/>
      </p:bgPr>
    </p:bg>
    <p:spTree>
      <p:nvGrpSpPr>
        <p:cNvPr id="1" name="Shape 770"/>
        <p:cNvGrpSpPr/>
        <p:nvPr/>
      </p:nvGrpSpPr>
      <p:grpSpPr>
        <a:xfrm>
          <a:off x="0" y="0"/>
          <a:ext cx="0" cy="0"/>
          <a:chOff x="0" y="0"/>
          <a:chExt cx="0" cy="0"/>
        </a:xfrm>
      </p:grpSpPr>
      <p:sp>
        <p:nvSpPr>
          <p:cNvPr id="771" name="Google Shape;771;p82"/>
          <p:cNvSpPr>
            <a:spLocks noGrp="1"/>
          </p:cNvSpPr>
          <p:nvPr>
            <p:ph type="pic" idx="2"/>
          </p:nvPr>
        </p:nvSpPr>
        <p:spPr>
          <a:xfrm>
            <a:off x="6166104" y="0"/>
            <a:ext cx="6026000" cy="6111600"/>
          </a:xfrm>
          <a:prstGeom prst="rect">
            <a:avLst/>
          </a:prstGeom>
          <a:solidFill>
            <a:srgbClr val="DCDCDC">
              <a:alpha val="49800"/>
            </a:srgbClr>
          </a:solidFill>
          <a:ln>
            <a:noFill/>
          </a:ln>
        </p:spPr>
      </p:sp>
      <p:sp>
        <p:nvSpPr>
          <p:cNvPr id="772" name="Google Shape;772;p82"/>
          <p:cNvSpPr>
            <a:spLocks noGrp="1"/>
          </p:cNvSpPr>
          <p:nvPr>
            <p:ph type="pic" idx="3"/>
          </p:nvPr>
        </p:nvSpPr>
        <p:spPr>
          <a:xfrm>
            <a:off x="3083052" y="0"/>
            <a:ext cx="2944400" cy="2993600"/>
          </a:xfrm>
          <a:prstGeom prst="rect">
            <a:avLst/>
          </a:prstGeom>
          <a:solidFill>
            <a:srgbClr val="DCDCDC">
              <a:alpha val="49800"/>
            </a:srgbClr>
          </a:solidFill>
          <a:ln>
            <a:noFill/>
          </a:ln>
        </p:spPr>
      </p:sp>
      <p:sp>
        <p:nvSpPr>
          <p:cNvPr id="773" name="Google Shape;773;p82"/>
          <p:cNvSpPr>
            <a:spLocks noGrp="1"/>
          </p:cNvSpPr>
          <p:nvPr>
            <p:ph type="pic" idx="4"/>
          </p:nvPr>
        </p:nvSpPr>
        <p:spPr>
          <a:xfrm>
            <a:off x="0" y="3118437"/>
            <a:ext cx="6027200" cy="2993600"/>
          </a:xfrm>
          <a:prstGeom prst="rect">
            <a:avLst/>
          </a:prstGeom>
          <a:solidFill>
            <a:srgbClr val="DCDCDC">
              <a:alpha val="49800"/>
            </a:srgbClr>
          </a:solidFill>
          <a:ln>
            <a:noFill/>
          </a:ln>
        </p:spPr>
      </p:sp>
      <p:sp>
        <p:nvSpPr>
          <p:cNvPr id="774" name="Google Shape;774;p82"/>
          <p:cNvSpPr>
            <a:spLocks noGrp="1"/>
          </p:cNvSpPr>
          <p:nvPr>
            <p:ph type="pic" idx="5"/>
          </p:nvPr>
        </p:nvSpPr>
        <p:spPr>
          <a:xfrm>
            <a:off x="0" y="0"/>
            <a:ext cx="2944400" cy="2993600"/>
          </a:xfrm>
          <a:prstGeom prst="rect">
            <a:avLst/>
          </a:prstGeom>
          <a:solidFill>
            <a:srgbClr val="DCDCDC">
              <a:alpha val="49800"/>
            </a:srgbClr>
          </a:solidFill>
          <a:ln>
            <a:noFill/>
          </a:ln>
        </p:spPr>
      </p:sp>
      <p:sp>
        <p:nvSpPr>
          <p:cNvPr id="775" name="Google Shape;775;p82"/>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76" name="Google Shape;776;p82"/>
          <p:cNvGrpSpPr/>
          <p:nvPr/>
        </p:nvGrpSpPr>
        <p:grpSpPr>
          <a:xfrm>
            <a:off x="10557955" y="6320598"/>
            <a:ext cx="1404179" cy="315865"/>
            <a:chOff x="0" y="1299"/>
            <a:chExt cx="7680" cy="1728"/>
          </a:xfrm>
        </p:grpSpPr>
        <p:sp>
          <p:nvSpPr>
            <p:cNvPr id="777" name="Google Shape;777;p82"/>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78" name="Google Shape;778;p82"/>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79" name="Google Shape;779;p82"/>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80" name="Google Shape;780;p82"/>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81" name="Google Shape;781;p82"/>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88B5C761-0A70-D845-BADB-7D42F6AEC382}" type="datetime1">
              <a:rPr lang="en-US" smtClean="0"/>
              <a:t>7/14/25</a:t>
            </a:fld>
            <a:endParaRPr/>
          </a:p>
        </p:txBody>
      </p:sp>
    </p:spTree>
    <p:extLst>
      <p:ext uri="{BB962C8B-B14F-4D97-AF65-F5344CB8AC3E}">
        <p14:creationId xmlns:p14="http://schemas.microsoft.com/office/powerpoint/2010/main" val="358427990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Photo: Mosaic 5 + Bar">
  <p:cSld name="Photo: Mosaic 5 + Bar">
    <p:bg>
      <p:bgPr>
        <a:solidFill>
          <a:schemeClr val="lt1"/>
        </a:solidFill>
        <a:effectLst/>
      </p:bgPr>
    </p:bg>
    <p:spTree>
      <p:nvGrpSpPr>
        <p:cNvPr id="1" name="Shape 782"/>
        <p:cNvGrpSpPr/>
        <p:nvPr/>
      </p:nvGrpSpPr>
      <p:grpSpPr>
        <a:xfrm>
          <a:off x="0" y="0"/>
          <a:ext cx="0" cy="0"/>
          <a:chOff x="0" y="0"/>
          <a:chExt cx="0" cy="0"/>
        </a:xfrm>
      </p:grpSpPr>
      <p:sp>
        <p:nvSpPr>
          <p:cNvPr id="783" name="Google Shape;783;p83"/>
          <p:cNvSpPr>
            <a:spLocks noGrp="1"/>
          </p:cNvSpPr>
          <p:nvPr>
            <p:ph type="pic" idx="2"/>
          </p:nvPr>
        </p:nvSpPr>
        <p:spPr>
          <a:xfrm>
            <a:off x="6166104" y="3118437"/>
            <a:ext cx="6026000" cy="2993600"/>
          </a:xfrm>
          <a:prstGeom prst="rect">
            <a:avLst/>
          </a:prstGeom>
          <a:solidFill>
            <a:srgbClr val="DCDCDC">
              <a:alpha val="49800"/>
            </a:srgbClr>
          </a:solidFill>
          <a:ln>
            <a:noFill/>
          </a:ln>
        </p:spPr>
      </p:sp>
      <p:sp>
        <p:nvSpPr>
          <p:cNvPr id="784" name="Google Shape;784;p83"/>
          <p:cNvSpPr>
            <a:spLocks noGrp="1"/>
          </p:cNvSpPr>
          <p:nvPr>
            <p:ph type="pic" idx="3"/>
          </p:nvPr>
        </p:nvSpPr>
        <p:spPr>
          <a:xfrm>
            <a:off x="3083052" y="3118437"/>
            <a:ext cx="2944400" cy="2993600"/>
          </a:xfrm>
          <a:prstGeom prst="rect">
            <a:avLst/>
          </a:prstGeom>
          <a:solidFill>
            <a:srgbClr val="DCDCDC">
              <a:alpha val="49800"/>
            </a:srgbClr>
          </a:solidFill>
          <a:ln>
            <a:noFill/>
          </a:ln>
        </p:spPr>
      </p:sp>
      <p:sp>
        <p:nvSpPr>
          <p:cNvPr id="785" name="Google Shape;785;p83"/>
          <p:cNvSpPr>
            <a:spLocks noGrp="1"/>
          </p:cNvSpPr>
          <p:nvPr>
            <p:ph type="pic" idx="4"/>
          </p:nvPr>
        </p:nvSpPr>
        <p:spPr>
          <a:xfrm>
            <a:off x="0" y="3118437"/>
            <a:ext cx="2944400" cy="2993600"/>
          </a:xfrm>
          <a:prstGeom prst="rect">
            <a:avLst/>
          </a:prstGeom>
          <a:solidFill>
            <a:srgbClr val="DCDCDC">
              <a:alpha val="49800"/>
            </a:srgbClr>
          </a:solidFill>
          <a:ln>
            <a:noFill/>
          </a:ln>
        </p:spPr>
      </p:sp>
      <p:sp>
        <p:nvSpPr>
          <p:cNvPr id="786" name="Google Shape;786;p83"/>
          <p:cNvSpPr>
            <a:spLocks noGrp="1"/>
          </p:cNvSpPr>
          <p:nvPr>
            <p:ph type="pic" idx="5"/>
          </p:nvPr>
        </p:nvSpPr>
        <p:spPr>
          <a:xfrm>
            <a:off x="9247632" y="0"/>
            <a:ext cx="2944400" cy="2993600"/>
          </a:xfrm>
          <a:prstGeom prst="rect">
            <a:avLst/>
          </a:prstGeom>
          <a:solidFill>
            <a:srgbClr val="DCDCDC">
              <a:alpha val="49800"/>
            </a:srgbClr>
          </a:solidFill>
          <a:ln>
            <a:noFill/>
          </a:ln>
        </p:spPr>
      </p:sp>
      <p:sp>
        <p:nvSpPr>
          <p:cNvPr id="787" name="Google Shape;787;p83"/>
          <p:cNvSpPr>
            <a:spLocks noGrp="1"/>
          </p:cNvSpPr>
          <p:nvPr>
            <p:ph type="pic" idx="6"/>
          </p:nvPr>
        </p:nvSpPr>
        <p:spPr>
          <a:xfrm>
            <a:off x="0" y="0"/>
            <a:ext cx="9107600" cy="2993600"/>
          </a:xfrm>
          <a:prstGeom prst="rect">
            <a:avLst/>
          </a:prstGeom>
          <a:solidFill>
            <a:srgbClr val="DCDCDC">
              <a:alpha val="49800"/>
            </a:srgbClr>
          </a:solidFill>
          <a:ln>
            <a:noFill/>
          </a:ln>
        </p:spPr>
      </p:sp>
      <p:sp>
        <p:nvSpPr>
          <p:cNvPr id="788" name="Google Shape;788;p83"/>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89" name="Google Shape;789;p83"/>
          <p:cNvGrpSpPr/>
          <p:nvPr/>
        </p:nvGrpSpPr>
        <p:grpSpPr>
          <a:xfrm>
            <a:off x="10557955" y="6320598"/>
            <a:ext cx="1404179" cy="315865"/>
            <a:chOff x="0" y="1299"/>
            <a:chExt cx="7680" cy="1728"/>
          </a:xfrm>
        </p:grpSpPr>
        <p:sp>
          <p:nvSpPr>
            <p:cNvPr id="790" name="Google Shape;790;p83"/>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91" name="Google Shape;791;p83"/>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92" name="Google Shape;792;p83"/>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93" name="Google Shape;793;p83"/>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94" name="Google Shape;794;p83"/>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39E5476C-4B59-5A4F-8671-B84F800EA60C}" type="datetime1">
              <a:rPr lang="en-US" smtClean="0"/>
              <a:t>7/14/25</a:t>
            </a:fld>
            <a:endParaRPr/>
          </a:p>
        </p:txBody>
      </p:sp>
    </p:spTree>
    <p:extLst>
      <p:ext uri="{BB962C8B-B14F-4D97-AF65-F5344CB8AC3E}">
        <p14:creationId xmlns:p14="http://schemas.microsoft.com/office/powerpoint/2010/main" val="180867779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Photo: Mosaic 6 + Bar">
  <p:cSld name="Photo: Mosaic 6 + Bar">
    <p:bg>
      <p:bgPr>
        <a:solidFill>
          <a:schemeClr val="lt1"/>
        </a:solidFill>
        <a:effectLst/>
      </p:bgPr>
    </p:bg>
    <p:spTree>
      <p:nvGrpSpPr>
        <p:cNvPr id="1" name="Shape 795"/>
        <p:cNvGrpSpPr/>
        <p:nvPr/>
      </p:nvGrpSpPr>
      <p:grpSpPr>
        <a:xfrm>
          <a:off x="0" y="0"/>
          <a:ext cx="0" cy="0"/>
          <a:chOff x="0" y="0"/>
          <a:chExt cx="0" cy="0"/>
        </a:xfrm>
      </p:grpSpPr>
      <p:sp>
        <p:nvSpPr>
          <p:cNvPr id="796" name="Google Shape;796;p84"/>
          <p:cNvSpPr>
            <a:spLocks noGrp="1"/>
          </p:cNvSpPr>
          <p:nvPr>
            <p:ph type="pic" idx="2"/>
          </p:nvPr>
        </p:nvSpPr>
        <p:spPr>
          <a:xfrm>
            <a:off x="0" y="0"/>
            <a:ext cx="6035200" cy="6111600"/>
          </a:xfrm>
          <a:prstGeom prst="rect">
            <a:avLst/>
          </a:prstGeom>
          <a:solidFill>
            <a:srgbClr val="DCDCDC">
              <a:alpha val="49800"/>
            </a:srgbClr>
          </a:solidFill>
          <a:ln>
            <a:noFill/>
          </a:ln>
        </p:spPr>
      </p:sp>
      <p:sp>
        <p:nvSpPr>
          <p:cNvPr id="797" name="Google Shape;797;p84"/>
          <p:cNvSpPr>
            <a:spLocks noGrp="1"/>
          </p:cNvSpPr>
          <p:nvPr>
            <p:ph type="pic" idx="3"/>
          </p:nvPr>
        </p:nvSpPr>
        <p:spPr>
          <a:xfrm>
            <a:off x="6156960" y="3118437"/>
            <a:ext cx="6035200" cy="2993600"/>
          </a:xfrm>
          <a:prstGeom prst="rect">
            <a:avLst/>
          </a:prstGeom>
          <a:solidFill>
            <a:srgbClr val="DCDCDC">
              <a:alpha val="49800"/>
            </a:srgbClr>
          </a:solidFill>
          <a:ln>
            <a:noFill/>
          </a:ln>
        </p:spPr>
      </p:sp>
      <p:sp>
        <p:nvSpPr>
          <p:cNvPr id="798" name="Google Shape;798;p84"/>
          <p:cNvSpPr>
            <a:spLocks noGrp="1"/>
          </p:cNvSpPr>
          <p:nvPr>
            <p:ph type="pic" idx="4"/>
          </p:nvPr>
        </p:nvSpPr>
        <p:spPr>
          <a:xfrm>
            <a:off x="6156960" y="0"/>
            <a:ext cx="6035200" cy="2993600"/>
          </a:xfrm>
          <a:prstGeom prst="rect">
            <a:avLst/>
          </a:prstGeom>
          <a:solidFill>
            <a:srgbClr val="DCDCDC">
              <a:alpha val="49800"/>
            </a:srgbClr>
          </a:solidFill>
          <a:ln>
            <a:noFill/>
          </a:ln>
        </p:spPr>
      </p:sp>
      <p:sp>
        <p:nvSpPr>
          <p:cNvPr id="799" name="Google Shape;799;p84"/>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00" name="Google Shape;800;p84"/>
          <p:cNvGrpSpPr/>
          <p:nvPr/>
        </p:nvGrpSpPr>
        <p:grpSpPr>
          <a:xfrm>
            <a:off x="10557955" y="6320598"/>
            <a:ext cx="1404179" cy="315865"/>
            <a:chOff x="0" y="1299"/>
            <a:chExt cx="7680" cy="1728"/>
          </a:xfrm>
        </p:grpSpPr>
        <p:sp>
          <p:nvSpPr>
            <p:cNvPr id="801" name="Google Shape;801;p84"/>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02" name="Google Shape;802;p84"/>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03" name="Google Shape;803;p84"/>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04" name="Google Shape;804;p84"/>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05" name="Google Shape;805;p84"/>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9654DC09-5502-3F48-A796-A10EE5768838}" type="datetime1">
              <a:rPr lang="en-US" smtClean="0"/>
              <a:t>7/14/25</a:t>
            </a:fld>
            <a:endParaRPr/>
          </a:p>
        </p:txBody>
      </p:sp>
    </p:spTree>
    <p:extLst>
      <p:ext uri="{BB962C8B-B14F-4D97-AF65-F5344CB8AC3E}">
        <p14:creationId xmlns:p14="http://schemas.microsoft.com/office/powerpoint/2010/main" val="403898292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Photo: Mosaic 7 + Bar">
  <p:cSld name="Photo: Mosaic 7 + Bar">
    <p:bg>
      <p:bgPr>
        <a:solidFill>
          <a:schemeClr val="lt1"/>
        </a:solidFill>
        <a:effectLst/>
      </p:bgPr>
    </p:bg>
    <p:spTree>
      <p:nvGrpSpPr>
        <p:cNvPr id="1" name="Shape 806"/>
        <p:cNvGrpSpPr/>
        <p:nvPr/>
      </p:nvGrpSpPr>
      <p:grpSpPr>
        <a:xfrm>
          <a:off x="0" y="0"/>
          <a:ext cx="0" cy="0"/>
          <a:chOff x="0" y="0"/>
          <a:chExt cx="0" cy="0"/>
        </a:xfrm>
      </p:grpSpPr>
      <p:sp>
        <p:nvSpPr>
          <p:cNvPr id="807" name="Google Shape;807;p85"/>
          <p:cNvSpPr>
            <a:spLocks noGrp="1"/>
          </p:cNvSpPr>
          <p:nvPr>
            <p:ph type="pic" idx="2"/>
          </p:nvPr>
        </p:nvSpPr>
        <p:spPr>
          <a:xfrm>
            <a:off x="6156960" y="0"/>
            <a:ext cx="6035200" cy="2993600"/>
          </a:xfrm>
          <a:prstGeom prst="rect">
            <a:avLst/>
          </a:prstGeom>
          <a:solidFill>
            <a:srgbClr val="DCDCDC">
              <a:alpha val="49800"/>
            </a:srgbClr>
          </a:solidFill>
          <a:ln>
            <a:noFill/>
          </a:ln>
        </p:spPr>
      </p:sp>
      <p:sp>
        <p:nvSpPr>
          <p:cNvPr id="808" name="Google Shape;808;p85"/>
          <p:cNvSpPr>
            <a:spLocks noGrp="1"/>
          </p:cNvSpPr>
          <p:nvPr>
            <p:ph type="pic" idx="3"/>
          </p:nvPr>
        </p:nvSpPr>
        <p:spPr>
          <a:xfrm>
            <a:off x="0" y="3118437"/>
            <a:ext cx="6022800" cy="2993600"/>
          </a:xfrm>
          <a:prstGeom prst="rect">
            <a:avLst/>
          </a:prstGeom>
          <a:solidFill>
            <a:srgbClr val="DCDCDC">
              <a:alpha val="49800"/>
            </a:srgbClr>
          </a:solidFill>
          <a:ln>
            <a:noFill/>
          </a:ln>
        </p:spPr>
      </p:sp>
      <p:sp>
        <p:nvSpPr>
          <p:cNvPr id="809" name="Google Shape;809;p85"/>
          <p:cNvSpPr>
            <a:spLocks noGrp="1"/>
          </p:cNvSpPr>
          <p:nvPr>
            <p:ph type="pic" idx="4"/>
          </p:nvPr>
        </p:nvSpPr>
        <p:spPr>
          <a:xfrm>
            <a:off x="0" y="0"/>
            <a:ext cx="2944400" cy="2993600"/>
          </a:xfrm>
          <a:prstGeom prst="rect">
            <a:avLst/>
          </a:prstGeom>
          <a:solidFill>
            <a:srgbClr val="DCDCDC">
              <a:alpha val="49800"/>
            </a:srgbClr>
          </a:solidFill>
          <a:ln>
            <a:noFill/>
          </a:ln>
        </p:spPr>
      </p:sp>
      <p:sp>
        <p:nvSpPr>
          <p:cNvPr id="810" name="Google Shape;810;p85"/>
          <p:cNvSpPr>
            <a:spLocks noGrp="1"/>
          </p:cNvSpPr>
          <p:nvPr>
            <p:ph type="pic" idx="5"/>
          </p:nvPr>
        </p:nvSpPr>
        <p:spPr>
          <a:xfrm>
            <a:off x="3078480" y="0"/>
            <a:ext cx="2944400" cy="2993600"/>
          </a:xfrm>
          <a:prstGeom prst="rect">
            <a:avLst/>
          </a:prstGeom>
          <a:solidFill>
            <a:srgbClr val="DCDCDC">
              <a:alpha val="49800"/>
            </a:srgbClr>
          </a:solidFill>
          <a:ln>
            <a:noFill/>
          </a:ln>
        </p:spPr>
      </p:sp>
      <p:sp>
        <p:nvSpPr>
          <p:cNvPr id="811" name="Google Shape;811;p85"/>
          <p:cNvSpPr>
            <a:spLocks noGrp="1"/>
          </p:cNvSpPr>
          <p:nvPr>
            <p:ph type="pic" idx="6"/>
          </p:nvPr>
        </p:nvSpPr>
        <p:spPr>
          <a:xfrm>
            <a:off x="6156960" y="3118437"/>
            <a:ext cx="2944400" cy="2993600"/>
          </a:xfrm>
          <a:prstGeom prst="rect">
            <a:avLst/>
          </a:prstGeom>
          <a:solidFill>
            <a:srgbClr val="DCDCDC">
              <a:alpha val="49800"/>
            </a:srgbClr>
          </a:solidFill>
          <a:ln>
            <a:noFill/>
          </a:ln>
        </p:spPr>
      </p:sp>
      <p:sp>
        <p:nvSpPr>
          <p:cNvPr id="812" name="Google Shape;812;p85"/>
          <p:cNvSpPr>
            <a:spLocks noGrp="1"/>
          </p:cNvSpPr>
          <p:nvPr>
            <p:ph type="pic" idx="7"/>
          </p:nvPr>
        </p:nvSpPr>
        <p:spPr>
          <a:xfrm>
            <a:off x="9247632" y="3118437"/>
            <a:ext cx="2944400" cy="2993600"/>
          </a:xfrm>
          <a:prstGeom prst="rect">
            <a:avLst/>
          </a:prstGeom>
          <a:solidFill>
            <a:srgbClr val="DCDCDC">
              <a:alpha val="49800"/>
            </a:srgbClr>
          </a:solidFill>
          <a:ln>
            <a:noFill/>
          </a:ln>
        </p:spPr>
      </p:sp>
      <p:sp>
        <p:nvSpPr>
          <p:cNvPr id="813" name="Google Shape;813;p85"/>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14" name="Google Shape;814;p85"/>
          <p:cNvGrpSpPr/>
          <p:nvPr/>
        </p:nvGrpSpPr>
        <p:grpSpPr>
          <a:xfrm>
            <a:off x="10557955" y="6320598"/>
            <a:ext cx="1404179" cy="315865"/>
            <a:chOff x="0" y="1299"/>
            <a:chExt cx="7680" cy="1728"/>
          </a:xfrm>
        </p:grpSpPr>
        <p:sp>
          <p:nvSpPr>
            <p:cNvPr id="815" name="Google Shape;815;p85"/>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16" name="Google Shape;816;p85"/>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17" name="Google Shape;817;p85"/>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18" name="Google Shape;818;p85"/>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19" name="Google Shape;819;p85"/>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24298DC1-26EC-B243-B247-B86839D85EEF}" type="datetime1">
              <a:rPr lang="en-US" smtClean="0"/>
              <a:t>7/14/25</a:t>
            </a:fld>
            <a:endParaRPr/>
          </a:p>
        </p:txBody>
      </p:sp>
    </p:spTree>
    <p:extLst>
      <p:ext uri="{BB962C8B-B14F-4D97-AF65-F5344CB8AC3E}">
        <p14:creationId xmlns:p14="http://schemas.microsoft.com/office/powerpoint/2010/main" val="121171061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Photo: Mosaic 8 + Bar">
  <p:cSld name="Photo: Mosaic 8 + Bar">
    <p:bg>
      <p:bgPr>
        <a:solidFill>
          <a:schemeClr val="lt1"/>
        </a:solidFill>
        <a:effectLst/>
      </p:bgPr>
    </p:bg>
    <p:spTree>
      <p:nvGrpSpPr>
        <p:cNvPr id="1" name="Shape 820"/>
        <p:cNvGrpSpPr/>
        <p:nvPr/>
      </p:nvGrpSpPr>
      <p:grpSpPr>
        <a:xfrm>
          <a:off x="0" y="0"/>
          <a:ext cx="0" cy="0"/>
          <a:chOff x="0" y="0"/>
          <a:chExt cx="0" cy="0"/>
        </a:xfrm>
      </p:grpSpPr>
      <p:sp>
        <p:nvSpPr>
          <p:cNvPr id="821" name="Google Shape;821;p86"/>
          <p:cNvSpPr>
            <a:spLocks noGrp="1"/>
          </p:cNvSpPr>
          <p:nvPr>
            <p:ph type="pic" idx="2"/>
          </p:nvPr>
        </p:nvSpPr>
        <p:spPr>
          <a:xfrm>
            <a:off x="4107180" y="3118437"/>
            <a:ext cx="3977600" cy="2993600"/>
          </a:xfrm>
          <a:prstGeom prst="rect">
            <a:avLst/>
          </a:prstGeom>
          <a:solidFill>
            <a:srgbClr val="DCDCDC">
              <a:alpha val="49800"/>
            </a:srgbClr>
          </a:solidFill>
          <a:ln>
            <a:noFill/>
          </a:ln>
        </p:spPr>
      </p:sp>
      <p:sp>
        <p:nvSpPr>
          <p:cNvPr id="822" name="Google Shape;822;p86"/>
          <p:cNvSpPr>
            <a:spLocks noGrp="1"/>
          </p:cNvSpPr>
          <p:nvPr>
            <p:ph type="pic" idx="3"/>
          </p:nvPr>
        </p:nvSpPr>
        <p:spPr>
          <a:xfrm>
            <a:off x="8214360" y="3118437"/>
            <a:ext cx="3977600" cy="2993600"/>
          </a:xfrm>
          <a:prstGeom prst="rect">
            <a:avLst/>
          </a:prstGeom>
          <a:solidFill>
            <a:srgbClr val="DCDCDC">
              <a:alpha val="49800"/>
            </a:srgbClr>
          </a:solidFill>
          <a:ln>
            <a:noFill/>
          </a:ln>
        </p:spPr>
      </p:sp>
      <p:sp>
        <p:nvSpPr>
          <p:cNvPr id="823" name="Google Shape;823;p86"/>
          <p:cNvSpPr>
            <a:spLocks noGrp="1"/>
          </p:cNvSpPr>
          <p:nvPr>
            <p:ph type="pic" idx="4"/>
          </p:nvPr>
        </p:nvSpPr>
        <p:spPr>
          <a:xfrm>
            <a:off x="0" y="0"/>
            <a:ext cx="3977600" cy="2993600"/>
          </a:xfrm>
          <a:prstGeom prst="rect">
            <a:avLst/>
          </a:prstGeom>
          <a:solidFill>
            <a:srgbClr val="DCDCDC">
              <a:alpha val="49800"/>
            </a:srgbClr>
          </a:solidFill>
          <a:ln>
            <a:noFill/>
          </a:ln>
        </p:spPr>
      </p:sp>
      <p:sp>
        <p:nvSpPr>
          <p:cNvPr id="824" name="Google Shape;824;p86"/>
          <p:cNvSpPr>
            <a:spLocks noGrp="1"/>
          </p:cNvSpPr>
          <p:nvPr>
            <p:ph type="pic" idx="5"/>
          </p:nvPr>
        </p:nvSpPr>
        <p:spPr>
          <a:xfrm>
            <a:off x="0" y="3118437"/>
            <a:ext cx="3977600" cy="2993600"/>
          </a:xfrm>
          <a:prstGeom prst="rect">
            <a:avLst/>
          </a:prstGeom>
          <a:solidFill>
            <a:srgbClr val="DCDCDC">
              <a:alpha val="49800"/>
            </a:srgbClr>
          </a:solidFill>
          <a:ln>
            <a:noFill/>
          </a:ln>
        </p:spPr>
      </p:sp>
      <p:sp>
        <p:nvSpPr>
          <p:cNvPr id="825" name="Google Shape;825;p86"/>
          <p:cNvSpPr>
            <a:spLocks noGrp="1"/>
          </p:cNvSpPr>
          <p:nvPr>
            <p:ph type="pic" idx="6"/>
          </p:nvPr>
        </p:nvSpPr>
        <p:spPr>
          <a:xfrm>
            <a:off x="4107180" y="0"/>
            <a:ext cx="8084800" cy="2993600"/>
          </a:xfrm>
          <a:prstGeom prst="rect">
            <a:avLst/>
          </a:prstGeom>
          <a:solidFill>
            <a:srgbClr val="DCDCDC">
              <a:alpha val="49800"/>
            </a:srgbClr>
          </a:solidFill>
          <a:ln>
            <a:noFill/>
          </a:ln>
        </p:spPr>
      </p:sp>
      <p:sp>
        <p:nvSpPr>
          <p:cNvPr id="826" name="Google Shape;826;p86"/>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27" name="Google Shape;827;p86"/>
          <p:cNvGrpSpPr/>
          <p:nvPr/>
        </p:nvGrpSpPr>
        <p:grpSpPr>
          <a:xfrm>
            <a:off x="10557955" y="6320598"/>
            <a:ext cx="1404179" cy="315865"/>
            <a:chOff x="0" y="1299"/>
            <a:chExt cx="7680" cy="1728"/>
          </a:xfrm>
        </p:grpSpPr>
        <p:sp>
          <p:nvSpPr>
            <p:cNvPr id="828" name="Google Shape;828;p86"/>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29" name="Google Shape;829;p86"/>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30" name="Google Shape;830;p86"/>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31" name="Google Shape;831;p86"/>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32" name="Google Shape;832;p86"/>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C0B6777C-0295-F543-ADFA-F0AEB9929D91}" type="datetime1">
              <a:rPr lang="en-US" smtClean="0"/>
              <a:t>7/14/25</a:t>
            </a:fld>
            <a:endParaRPr/>
          </a:p>
        </p:txBody>
      </p:sp>
    </p:spTree>
    <p:extLst>
      <p:ext uri="{BB962C8B-B14F-4D97-AF65-F5344CB8AC3E}">
        <p14:creationId xmlns:p14="http://schemas.microsoft.com/office/powerpoint/2010/main" val="403431683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Photo: Mosaic 9 + Bar">
  <p:cSld name="Photo: Mosaic 9 + Bar">
    <p:bg>
      <p:bgPr>
        <a:solidFill>
          <a:schemeClr val="lt1"/>
        </a:solidFill>
        <a:effectLst/>
      </p:bgPr>
    </p:bg>
    <p:spTree>
      <p:nvGrpSpPr>
        <p:cNvPr id="1" name="Shape 833"/>
        <p:cNvGrpSpPr/>
        <p:nvPr/>
      </p:nvGrpSpPr>
      <p:grpSpPr>
        <a:xfrm>
          <a:off x="0" y="0"/>
          <a:ext cx="0" cy="0"/>
          <a:chOff x="0" y="0"/>
          <a:chExt cx="0" cy="0"/>
        </a:xfrm>
      </p:grpSpPr>
      <p:sp>
        <p:nvSpPr>
          <p:cNvPr id="834" name="Google Shape;834;p87"/>
          <p:cNvSpPr>
            <a:spLocks noGrp="1"/>
          </p:cNvSpPr>
          <p:nvPr>
            <p:ph type="pic" idx="2"/>
          </p:nvPr>
        </p:nvSpPr>
        <p:spPr>
          <a:xfrm>
            <a:off x="4107180" y="3118437"/>
            <a:ext cx="8084800" cy="2993600"/>
          </a:xfrm>
          <a:prstGeom prst="rect">
            <a:avLst/>
          </a:prstGeom>
          <a:solidFill>
            <a:srgbClr val="DCDCDC">
              <a:alpha val="49800"/>
            </a:srgbClr>
          </a:solidFill>
          <a:ln>
            <a:noFill/>
          </a:ln>
        </p:spPr>
      </p:sp>
      <p:sp>
        <p:nvSpPr>
          <p:cNvPr id="835" name="Google Shape;835;p87"/>
          <p:cNvSpPr>
            <a:spLocks noGrp="1"/>
          </p:cNvSpPr>
          <p:nvPr>
            <p:ph type="pic" idx="3"/>
          </p:nvPr>
        </p:nvSpPr>
        <p:spPr>
          <a:xfrm>
            <a:off x="4107180" y="0"/>
            <a:ext cx="3977600" cy="2993600"/>
          </a:xfrm>
          <a:prstGeom prst="rect">
            <a:avLst/>
          </a:prstGeom>
          <a:solidFill>
            <a:srgbClr val="DCDCDC">
              <a:alpha val="49800"/>
            </a:srgbClr>
          </a:solidFill>
          <a:ln>
            <a:noFill/>
          </a:ln>
        </p:spPr>
      </p:sp>
      <p:sp>
        <p:nvSpPr>
          <p:cNvPr id="836" name="Google Shape;836;p87"/>
          <p:cNvSpPr>
            <a:spLocks noGrp="1"/>
          </p:cNvSpPr>
          <p:nvPr>
            <p:ph type="pic" idx="4"/>
          </p:nvPr>
        </p:nvSpPr>
        <p:spPr>
          <a:xfrm>
            <a:off x="8214360" y="0"/>
            <a:ext cx="3977600" cy="2993600"/>
          </a:xfrm>
          <a:prstGeom prst="rect">
            <a:avLst/>
          </a:prstGeom>
          <a:solidFill>
            <a:srgbClr val="DCDCDC">
              <a:alpha val="49800"/>
            </a:srgbClr>
          </a:solidFill>
          <a:ln>
            <a:noFill/>
          </a:ln>
        </p:spPr>
      </p:sp>
      <p:sp>
        <p:nvSpPr>
          <p:cNvPr id="837" name="Google Shape;837;p87"/>
          <p:cNvSpPr>
            <a:spLocks noGrp="1"/>
          </p:cNvSpPr>
          <p:nvPr>
            <p:ph type="pic" idx="5"/>
          </p:nvPr>
        </p:nvSpPr>
        <p:spPr>
          <a:xfrm>
            <a:off x="0" y="0"/>
            <a:ext cx="3977600" cy="2993600"/>
          </a:xfrm>
          <a:prstGeom prst="rect">
            <a:avLst/>
          </a:prstGeom>
          <a:solidFill>
            <a:srgbClr val="DCDCDC">
              <a:alpha val="49800"/>
            </a:srgbClr>
          </a:solidFill>
          <a:ln>
            <a:noFill/>
          </a:ln>
        </p:spPr>
      </p:sp>
      <p:sp>
        <p:nvSpPr>
          <p:cNvPr id="838" name="Google Shape;838;p87"/>
          <p:cNvSpPr>
            <a:spLocks noGrp="1"/>
          </p:cNvSpPr>
          <p:nvPr>
            <p:ph type="pic" idx="6"/>
          </p:nvPr>
        </p:nvSpPr>
        <p:spPr>
          <a:xfrm>
            <a:off x="0" y="3118437"/>
            <a:ext cx="3977600" cy="2993600"/>
          </a:xfrm>
          <a:prstGeom prst="rect">
            <a:avLst/>
          </a:prstGeom>
          <a:solidFill>
            <a:srgbClr val="DCDCDC">
              <a:alpha val="49800"/>
            </a:srgbClr>
          </a:solidFill>
          <a:ln>
            <a:noFill/>
          </a:ln>
        </p:spPr>
      </p:sp>
      <p:sp>
        <p:nvSpPr>
          <p:cNvPr id="839" name="Google Shape;839;p87"/>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40" name="Google Shape;840;p87"/>
          <p:cNvGrpSpPr/>
          <p:nvPr/>
        </p:nvGrpSpPr>
        <p:grpSpPr>
          <a:xfrm>
            <a:off x="10557955" y="6320598"/>
            <a:ext cx="1404179" cy="315865"/>
            <a:chOff x="0" y="1299"/>
            <a:chExt cx="7680" cy="1728"/>
          </a:xfrm>
        </p:grpSpPr>
        <p:sp>
          <p:nvSpPr>
            <p:cNvPr id="841" name="Google Shape;841;p87"/>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42" name="Google Shape;842;p87"/>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43" name="Google Shape;843;p87"/>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44" name="Google Shape;844;p87"/>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45" name="Google Shape;845;p87"/>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181602C-1B7E-BB42-90BE-761ADDBDDAA8}" type="datetime1">
              <a:rPr lang="en-US" smtClean="0"/>
              <a:t>7/14/25</a:t>
            </a:fld>
            <a:endParaRPr/>
          </a:p>
        </p:txBody>
      </p:sp>
    </p:spTree>
    <p:extLst>
      <p:ext uri="{BB962C8B-B14F-4D97-AF65-F5344CB8AC3E}">
        <p14:creationId xmlns:p14="http://schemas.microsoft.com/office/powerpoint/2010/main" val="121252926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Content 4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199"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57199"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4651708" cy="1953770"/>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7540292" y="2072644"/>
            <a:ext cx="2263242" cy="1953770"/>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7540290" y="4145288"/>
            <a:ext cx="4651709"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10" name="Picture Placeholder 8">
            <a:extLst>
              <a:ext uri="{FF2B5EF4-FFF2-40B4-BE49-F238E27FC236}">
                <a16:creationId xmlns:a16="http://schemas.microsoft.com/office/drawing/2014/main" id="{B770C8F7-8D2A-4B6A-BF61-24775C13A405}"/>
              </a:ext>
            </a:extLst>
          </p:cNvPr>
          <p:cNvSpPr>
            <a:spLocks noGrp="1"/>
          </p:cNvSpPr>
          <p:nvPr>
            <p:ph type="pic" sz="quarter" idx="19" hasCustomPrompt="1"/>
          </p:nvPr>
        </p:nvSpPr>
        <p:spPr>
          <a:xfrm>
            <a:off x="9928758" y="2072644"/>
            <a:ext cx="2263242" cy="1953770"/>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16" name="Rectangle 15">
            <a:extLst>
              <a:ext uri="{FF2B5EF4-FFF2-40B4-BE49-F238E27FC236}">
                <a16:creationId xmlns:a16="http://schemas.microsoft.com/office/drawing/2014/main" id="{83CC7FAC-8640-4220-971F-94CC6D17796F}"/>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7" name="UTK Horiz_R">
            <a:extLst>
              <a:ext uri="{FF2B5EF4-FFF2-40B4-BE49-F238E27FC236}">
                <a16:creationId xmlns:a16="http://schemas.microsoft.com/office/drawing/2014/main" id="{2CB8A05A-CD5B-456D-A510-F0E71BE75F6B}"/>
              </a:ext>
            </a:extLst>
          </p:cNvPr>
          <p:cNvGrpSpPr>
            <a:grpSpLocks noChangeAspect="1"/>
          </p:cNvGrpSpPr>
          <p:nvPr/>
        </p:nvGrpSpPr>
        <p:grpSpPr bwMode="auto">
          <a:xfrm>
            <a:off x="10557955" y="6320597"/>
            <a:ext cx="1404165" cy="315023"/>
            <a:chOff x="0" y="1299"/>
            <a:chExt cx="7680" cy="1723"/>
          </a:xfrm>
        </p:grpSpPr>
        <p:sp>
          <p:nvSpPr>
            <p:cNvPr id="18" name="T fill" hidden="1">
              <a:extLst>
                <a:ext uri="{FF2B5EF4-FFF2-40B4-BE49-F238E27FC236}">
                  <a16:creationId xmlns:a16="http://schemas.microsoft.com/office/drawing/2014/main" id="{F9A20AC1-345F-456A-B518-22B16BEDA9B9}"/>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Type">
              <a:extLst>
                <a:ext uri="{FF2B5EF4-FFF2-40B4-BE49-F238E27FC236}">
                  <a16:creationId xmlns:a16="http://schemas.microsoft.com/office/drawing/2014/main" id="{0CBBF0D1-C5F5-4A82-B5F1-30F25489E452}"/>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Power T">
              <a:extLst>
                <a:ext uri="{FF2B5EF4-FFF2-40B4-BE49-F238E27FC236}">
                  <a16:creationId xmlns:a16="http://schemas.microsoft.com/office/drawing/2014/main" id="{F36178A9-62F8-4FD1-9B45-492C4F2B85E4}"/>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3" name="Date Placeholder 4">
            <a:extLst>
              <a:ext uri="{FF2B5EF4-FFF2-40B4-BE49-F238E27FC236}">
                <a16:creationId xmlns:a16="http://schemas.microsoft.com/office/drawing/2014/main" id="{72050CB8-5B0E-42E7-AABF-5763E53CF459}"/>
              </a:ext>
            </a:extLst>
          </p:cNvPr>
          <p:cNvSpPr>
            <a:spLocks noGrp="1"/>
          </p:cNvSpPr>
          <p:nvPr>
            <p:ph type="dt" sz="half" idx="10"/>
          </p:nvPr>
        </p:nvSpPr>
        <p:spPr>
          <a:xfrm>
            <a:off x="-1221327" y="6484845"/>
            <a:ext cx="431800" cy="365125"/>
          </a:xfrm>
        </p:spPr>
        <p:txBody>
          <a:bodyPr/>
          <a:lstStyle/>
          <a:p>
            <a:fld id="{157E0521-173C-FA41-8AC4-EEC84B219980}" type="datetime1">
              <a:rPr lang="en-US" smtClean="0"/>
              <a:t>7/14/25</a:t>
            </a:fld>
            <a:endParaRPr lang="en-US" dirty="0"/>
          </a:p>
        </p:txBody>
      </p:sp>
      <p:sp>
        <p:nvSpPr>
          <p:cNvPr id="14" name="Footer Placeholder 5">
            <a:extLst>
              <a:ext uri="{FF2B5EF4-FFF2-40B4-BE49-F238E27FC236}">
                <a16:creationId xmlns:a16="http://schemas.microsoft.com/office/drawing/2014/main" id="{7F0EFEA0-DAF3-47EC-9DE0-D606B4AAE088}"/>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5" name="Slide Number Placeholder 6">
            <a:extLst>
              <a:ext uri="{FF2B5EF4-FFF2-40B4-BE49-F238E27FC236}">
                <a16:creationId xmlns:a16="http://schemas.microsoft.com/office/drawing/2014/main" id="{1F61F12E-A586-40EC-8CF8-0BD1FC3F680B}"/>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4144468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matchingName="Photo: Mosaic 10 + Bar">
  <p:cSld name="Photo: Mosaic 10 + Bar">
    <p:bg>
      <p:bgPr>
        <a:solidFill>
          <a:schemeClr val="lt1"/>
        </a:solidFill>
        <a:effectLst/>
      </p:bgPr>
    </p:bg>
    <p:spTree>
      <p:nvGrpSpPr>
        <p:cNvPr id="1" name="Shape 846"/>
        <p:cNvGrpSpPr/>
        <p:nvPr/>
      </p:nvGrpSpPr>
      <p:grpSpPr>
        <a:xfrm>
          <a:off x="0" y="0"/>
          <a:ext cx="0" cy="0"/>
          <a:chOff x="0" y="0"/>
          <a:chExt cx="0" cy="0"/>
        </a:xfrm>
      </p:grpSpPr>
      <p:sp>
        <p:nvSpPr>
          <p:cNvPr id="847" name="Google Shape;847;p88"/>
          <p:cNvSpPr>
            <a:spLocks noGrp="1"/>
          </p:cNvSpPr>
          <p:nvPr>
            <p:ph type="pic" idx="2"/>
          </p:nvPr>
        </p:nvSpPr>
        <p:spPr>
          <a:xfrm>
            <a:off x="8214360" y="0"/>
            <a:ext cx="3977600" cy="2993600"/>
          </a:xfrm>
          <a:prstGeom prst="rect">
            <a:avLst/>
          </a:prstGeom>
          <a:solidFill>
            <a:srgbClr val="DCDCDC">
              <a:alpha val="49800"/>
            </a:srgbClr>
          </a:solidFill>
          <a:ln>
            <a:noFill/>
          </a:ln>
        </p:spPr>
      </p:sp>
      <p:sp>
        <p:nvSpPr>
          <p:cNvPr id="848" name="Google Shape;848;p88"/>
          <p:cNvSpPr>
            <a:spLocks noGrp="1"/>
          </p:cNvSpPr>
          <p:nvPr>
            <p:ph type="pic" idx="3"/>
          </p:nvPr>
        </p:nvSpPr>
        <p:spPr>
          <a:xfrm>
            <a:off x="0" y="0"/>
            <a:ext cx="3977600" cy="2993600"/>
          </a:xfrm>
          <a:prstGeom prst="rect">
            <a:avLst/>
          </a:prstGeom>
          <a:solidFill>
            <a:srgbClr val="DCDCDC">
              <a:alpha val="49800"/>
            </a:srgbClr>
          </a:solidFill>
          <a:ln>
            <a:noFill/>
          </a:ln>
        </p:spPr>
      </p:sp>
      <p:sp>
        <p:nvSpPr>
          <p:cNvPr id="849" name="Google Shape;849;p88"/>
          <p:cNvSpPr>
            <a:spLocks noGrp="1"/>
          </p:cNvSpPr>
          <p:nvPr>
            <p:ph type="pic" idx="4"/>
          </p:nvPr>
        </p:nvSpPr>
        <p:spPr>
          <a:xfrm>
            <a:off x="4107180" y="0"/>
            <a:ext cx="3977600" cy="1948000"/>
          </a:xfrm>
          <a:prstGeom prst="rect">
            <a:avLst/>
          </a:prstGeom>
          <a:solidFill>
            <a:srgbClr val="DCDCDC">
              <a:alpha val="49800"/>
            </a:srgbClr>
          </a:solidFill>
          <a:ln>
            <a:noFill/>
          </a:ln>
        </p:spPr>
      </p:sp>
      <p:sp>
        <p:nvSpPr>
          <p:cNvPr id="850" name="Google Shape;850;p88"/>
          <p:cNvSpPr>
            <a:spLocks noGrp="1"/>
          </p:cNvSpPr>
          <p:nvPr>
            <p:ph type="pic" idx="5"/>
          </p:nvPr>
        </p:nvSpPr>
        <p:spPr>
          <a:xfrm>
            <a:off x="8214360" y="3118437"/>
            <a:ext cx="3977600" cy="2993600"/>
          </a:xfrm>
          <a:prstGeom prst="rect">
            <a:avLst/>
          </a:prstGeom>
          <a:solidFill>
            <a:srgbClr val="DCDCDC">
              <a:alpha val="49800"/>
            </a:srgbClr>
          </a:solidFill>
          <a:ln>
            <a:noFill/>
          </a:ln>
        </p:spPr>
      </p:sp>
      <p:sp>
        <p:nvSpPr>
          <p:cNvPr id="851" name="Google Shape;851;p88"/>
          <p:cNvSpPr>
            <a:spLocks noGrp="1"/>
          </p:cNvSpPr>
          <p:nvPr>
            <p:ph type="pic" idx="6"/>
          </p:nvPr>
        </p:nvSpPr>
        <p:spPr>
          <a:xfrm>
            <a:off x="0" y="3118437"/>
            <a:ext cx="3977600" cy="2993600"/>
          </a:xfrm>
          <a:prstGeom prst="rect">
            <a:avLst/>
          </a:prstGeom>
          <a:solidFill>
            <a:srgbClr val="DCDCDC">
              <a:alpha val="49800"/>
            </a:srgbClr>
          </a:solidFill>
          <a:ln>
            <a:noFill/>
          </a:ln>
        </p:spPr>
      </p:sp>
      <p:sp>
        <p:nvSpPr>
          <p:cNvPr id="852" name="Google Shape;852;p88"/>
          <p:cNvSpPr>
            <a:spLocks noGrp="1"/>
          </p:cNvSpPr>
          <p:nvPr>
            <p:ph type="pic" idx="7"/>
          </p:nvPr>
        </p:nvSpPr>
        <p:spPr>
          <a:xfrm>
            <a:off x="4107180" y="2072644"/>
            <a:ext cx="3977600" cy="1960400"/>
          </a:xfrm>
          <a:prstGeom prst="rect">
            <a:avLst/>
          </a:prstGeom>
          <a:solidFill>
            <a:srgbClr val="DCDCDC">
              <a:alpha val="49800"/>
            </a:srgbClr>
          </a:solidFill>
          <a:ln>
            <a:noFill/>
          </a:ln>
        </p:spPr>
      </p:sp>
      <p:sp>
        <p:nvSpPr>
          <p:cNvPr id="853" name="Google Shape;853;p88"/>
          <p:cNvSpPr>
            <a:spLocks noGrp="1"/>
          </p:cNvSpPr>
          <p:nvPr>
            <p:ph type="pic" idx="8"/>
          </p:nvPr>
        </p:nvSpPr>
        <p:spPr>
          <a:xfrm>
            <a:off x="4107180" y="4151603"/>
            <a:ext cx="3977600" cy="1960400"/>
          </a:xfrm>
          <a:prstGeom prst="rect">
            <a:avLst/>
          </a:prstGeom>
          <a:solidFill>
            <a:srgbClr val="DCDCDC">
              <a:alpha val="49800"/>
            </a:srgbClr>
          </a:solidFill>
          <a:ln>
            <a:noFill/>
          </a:ln>
        </p:spPr>
      </p:sp>
      <p:sp>
        <p:nvSpPr>
          <p:cNvPr id="854" name="Google Shape;854;p88"/>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55" name="Google Shape;855;p88"/>
          <p:cNvGrpSpPr/>
          <p:nvPr/>
        </p:nvGrpSpPr>
        <p:grpSpPr>
          <a:xfrm>
            <a:off x="10557955" y="6320598"/>
            <a:ext cx="1404179" cy="315865"/>
            <a:chOff x="0" y="1299"/>
            <a:chExt cx="7680" cy="1728"/>
          </a:xfrm>
        </p:grpSpPr>
        <p:sp>
          <p:nvSpPr>
            <p:cNvPr id="856" name="Google Shape;856;p88"/>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57" name="Google Shape;857;p88"/>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58" name="Google Shape;858;p88"/>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59" name="Google Shape;859;p88"/>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60" name="Google Shape;860;p8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51DABA22-B21F-0A42-B78D-0FE06E1B2869}" type="datetime1">
              <a:rPr lang="en-US" smtClean="0"/>
              <a:t>7/14/25</a:t>
            </a:fld>
            <a:endParaRPr/>
          </a:p>
        </p:txBody>
      </p:sp>
    </p:spTree>
    <p:extLst>
      <p:ext uri="{BB962C8B-B14F-4D97-AF65-F5344CB8AC3E}">
        <p14:creationId xmlns:p14="http://schemas.microsoft.com/office/powerpoint/2010/main" val="212717376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matchingName="Photo: Mosaic 11 + Bar">
  <p:cSld name="Photo: Mosaic 11 + Bar">
    <p:bg>
      <p:bgPr>
        <a:solidFill>
          <a:schemeClr val="lt1"/>
        </a:solidFill>
        <a:effectLst/>
      </p:bgPr>
    </p:bg>
    <p:spTree>
      <p:nvGrpSpPr>
        <p:cNvPr id="1" name="Shape 861"/>
        <p:cNvGrpSpPr/>
        <p:nvPr/>
      </p:nvGrpSpPr>
      <p:grpSpPr>
        <a:xfrm>
          <a:off x="0" y="0"/>
          <a:ext cx="0" cy="0"/>
          <a:chOff x="0" y="0"/>
          <a:chExt cx="0" cy="0"/>
        </a:xfrm>
      </p:grpSpPr>
      <p:sp>
        <p:nvSpPr>
          <p:cNvPr id="862" name="Google Shape;862;p89"/>
          <p:cNvSpPr>
            <a:spLocks noGrp="1"/>
          </p:cNvSpPr>
          <p:nvPr>
            <p:ph type="pic" idx="2"/>
          </p:nvPr>
        </p:nvSpPr>
        <p:spPr>
          <a:xfrm>
            <a:off x="4107180" y="0"/>
            <a:ext cx="3977600" cy="2993600"/>
          </a:xfrm>
          <a:prstGeom prst="rect">
            <a:avLst/>
          </a:prstGeom>
          <a:solidFill>
            <a:srgbClr val="DCDCDC">
              <a:alpha val="49800"/>
            </a:srgbClr>
          </a:solidFill>
          <a:ln>
            <a:noFill/>
          </a:ln>
        </p:spPr>
      </p:sp>
      <p:sp>
        <p:nvSpPr>
          <p:cNvPr id="863" name="Google Shape;863;p89"/>
          <p:cNvSpPr>
            <a:spLocks noGrp="1"/>
          </p:cNvSpPr>
          <p:nvPr>
            <p:ph type="pic" idx="3"/>
          </p:nvPr>
        </p:nvSpPr>
        <p:spPr>
          <a:xfrm>
            <a:off x="0" y="0"/>
            <a:ext cx="3977600" cy="2993600"/>
          </a:xfrm>
          <a:prstGeom prst="rect">
            <a:avLst/>
          </a:prstGeom>
          <a:solidFill>
            <a:srgbClr val="DCDCDC">
              <a:alpha val="49800"/>
            </a:srgbClr>
          </a:solidFill>
          <a:ln>
            <a:noFill/>
          </a:ln>
        </p:spPr>
      </p:sp>
      <p:sp>
        <p:nvSpPr>
          <p:cNvPr id="864" name="Google Shape;864;p89"/>
          <p:cNvSpPr>
            <a:spLocks noGrp="1"/>
          </p:cNvSpPr>
          <p:nvPr>
            <p:ph type="pic" idx="4"/>
          </p:nvPr>
        </p:nvSpPr>
        <p:spPr>
          <a:xfrm>
            <a:off x="8214360" y="1"/>
            <a:ext cx="3977600" cy="1948000"/>
          </a:xfrm>
          <a:prstGeom prst="rect">
            <a:avLst/>
          </a:prstGeom>
          <a:solidFill>
            <a:srgbClr val="DCDCDC">
              <a:alpha val="49800"/>
            </a:srgbClr>
          </a:solidFill>
          <a:ln>
            <a:noFill/>
          </a:ln>
        </p:spPr>
      </p:sp>
      <p:sp>
        <p:nvSpPr>
          <p:cNvPr id="865" name="Google Shape;865;p89"/>
          <p:cNvSpPr>
            <a:spLocks noGrp="1"/>
          </p:cNvSpPr>
          <p:nvPr>
            <p:ph type="pic" idx="5"/>
          </p:nvPr>
        </p:nvSpPr>
        <p:spPr>
          <a:xfrm>
            <a:off x="0" y="3112123"/>
            <a:ext cx="8084800" cy="2993600"/>
          </a:xfrm>
          <a:prstGeom prst="rect">
            <a:avLst/>
          </a:prstGeom>
          <a:solidFill>
            <a:srgbClr val="DCDCDC">
              <a:alpha val="49800"/>
            </a:srgbClr>
          </a:solidFill>
          <a:ln>
            <a:noFill/>
          </a:ln>
        </p:spPr>
      </p:sp>
      <p:sp>
        <p:nvSpPr>
          <p:cNvPr id="866" name="Google Shape;866;p89"/>
          <p:cNvSpPr>
            <a:spLocks noGrp="1"/>
          </p:cNvSpPr>
          <p:nvPr>
            <p:ph type="pic" idx="6"/>
          </p:nvPr>
        </p:nvSpPr>
        <p:spPr>
          <a:xfrm>
            <a:off x="8214360" y="2072644"/>
            <a:ext cx="3977600" cy="1960400"/>
          </a:xfrm>
          <a:prstGeom prst="rect">
            <a:avLst/>
          </a:prstGeom>
          <a:solidFill>
            <a:srgbClr val="DCDCDC">
              <a:alpha val="49800"/>
            </a:srgbClr>
          </a:solidFill>
          <a:ln>
            <a:noFill/>
          </a:ln>
        </p:spPr>
      </p:sp>
      <p:sp>
        <p:nvSpPr>
          <p:cNvPr id="867" name="Google Shape;867;p89"/>
          <p:cNvSpPr>
            <a:spLocks noGrp="1"/>
          </p:cNvSpPr>
          <p:nvPr>
            <p:ph type="pic" idx="7"/>
          </p:nvPr>
        </p:nvSpPr>
        <p:spPr>
          <a:xfrm>
            <a:off x="8214360" y="4151603"/>
            <a:ext cx="3977600" cy="1960400"/>
          </a:xfrm>
          <a:prstGeom prst="rect">
            <a:avLst/>
          </a:prstGeom>
          <a:solidFill>
            <a:srgbClr val="DCDCDC">
              <a:alpha val="49800"/>
            </a:srgbClr>
          </a:solidFill>
          <a:ln>
            <a:noFill/>
          </a:ln>
        </p:spPr>
      </p:sp>
      <p:sp>
        <p:nvSpPr>
          <p:cNvPr id="868" name="Google Shape;868;p89"/>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69" name="Google Shape;869;p89"/>
          <p:cNvGrpSpPr/>
          <p:nvPr/>
        </p:nvGrpSpPr>
        <p:grpSpPr>
          <a:xfrm>
            <a:off x="10557955" y="6320598"/>
            <a:ext cx="1404179" cy="315865"/>
            <a:chOff x="0" y="1299"/>
            <a:chExt cx="7680" cy="1728"/>
          </a:xfrm>
        </p:grpSpPr>
        <p:sp>
          <p:nvSpPr>
            <p:cNvPr id="870" name="Google Shape;870;p89"/>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71" name="Google Shape;871;p89"/>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72" name="Google Shape;872;p89"/>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73" name="Google Shape;873;p89"/>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74" name="Google Shape;874;p89"/>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8EF1CF02-4345-494D-A97E-79EFC3FFEABC}" type="datetime1">
              <a:rPr lang="en-US" smtClean="0"/>
              <a:t>7/14/25</a:t>
            </a:fld>
            <a:endParaRPr/>
          </a:p>
        </p:txBody>
      </p:sp>
    </p:spTree>
    <p:extLst>
      <p:ext uri="{BB962C8B-B14F-4D97-AF65-F5344CB8AC3E}">
        <p14:creationId xmlns:p14="http://schemas.microsoft.com/office/powerpoint/2010/main" val="149966793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Photo: Mosaic 12 + Bar">
  <p:cSld name="Photo: Mosaic 12 + Bar">
    <p:bg>
      <p:bgPr>
        <a:solidFill>
          <a:schemeClr val="lt1"/>
        </a:solidFill>
        <a:effectLst/>
      </p:bgPr>
    </p:bg>
    <p:spTree>
      <p:nvGrpSpPr>
        <p:cNvPr id="1" name="Shape 875"/>
        <p:cNvGrpSpPr/>
        <p:nvPr/>
      </p:nvGrpSpPr>
      <p:grpSpPr>
        <a:xfrm>
          <a:off x="0" y="0"/>
          <a:ext cx="0" cy="0"/>
          <a:chOff x="0" y="0"/>
          <a:chExt cx="0" cy="0"/>
        </a:xfrm>
      </p:grpSpPr>
      <p:sp>
        <p:nvSpPr>
          <p:cNvPr id="876" name="Google Shape;876;p90"/>
          <p:cNvSpPr>
            <a:spLocks noGrp="1"/>
          </p:cNvSpPr>
          <p:nvPr>
            <p:ph type="pic" idx="2"/>
          </p:nvPr>
        </p:nvSpPr>
        <p:spPr>
          <a:xfrm>
            <a:off x="9247632" y="3118436"/>
            <a:ext cx="2944400" cy="2993600"/>
          </a:xfrm>
          <a:prstGeom prst="rect">
            <a:avLst/>
          </a:prstGeom>
          <a:solidFill>
            <a:srgbClr val="DCDCDC">
              <a:alpha val="49800"/>
            </a:srgbClr>
          </a:solidFill>
          <a:ln>
            <a:noFill/>
          </a:ln>
        </p:spPr>
      </p:sp>
      <p:sp>
        <p:nvSpPr>
          <p:cNvPr id="877" name="Google Shape;877;p90"/>
          <p:cNvSpPr>
            <a:spLocks noGrp="1"/>
          </p:cNvSpPr>
          <p:nvPr>
            <p:ph type="pic" idx="3"/>
          </p:nvPr>
        </p:nvSpPr>
        <p:spPr>
          <a:xfrm>
            <a:off x="9247632" y="0"/>
            <a:ext cx="2944400" cy="2993600"/>
          </a:xfrm>
          <a:prstGeom prst="rect">
            <a:avLst/>
          </a:prstGeom>
          <a:solidFill>
            <a:srgbClr val="DCDCDC">
              <a:alpha val="49800"/>
            </a:srgbClr>
          </a:solidFill>
          <a:ln>
            <a:noFill/>
          </a:ln>
        </p:spPr>
      </p:sp>
      <p:sp>
        <p:nvSpPr>
          <p:cNvPr id="878" name="Google Shape;878;p90"/>
          <p:cNvSpPr>
            <a:spLocks noGrp="1"/>
          </p:cNvSpPr>
          <p:nvPr>
            <p:ph type="pic" idx="4"/>
          </p:nvPr>
        </p:nvSpPr>
        <p:spPr>
          <a:xfrm>
            <a:off x="6163056" y="4151603"/>
            <a:ext cx="2944400" cy="1960400"/>
          </a:xfrm>
          <a:prstGeom prst="rect">
            <a:avLst/>
          </a:prstGeom>
          <a:solidFill>
            <a:srgbClr val="DCDCDC">
              <a:alpha val="49800"/>
            </a:srgbClr>
          </a:solidFill>
          <a:ln>
            <a:noFill/>
          </a:ln>
        </p:spPr>
      </p:sp>
      <p:sp>
        <p:nvSpPr>
          <p:cNvPr id="879" name="Google Shape;879;p90"/>
          <p:cNvSpPr>
            <a:spLocks noGrp="1"/>
          </p:cNvSpPr>
          <p:nvPr>
            <p:ph type="pic" idx="5"/>
          </p:nvPr>
        </p:nvSpPr>
        <p:spPr>
          <a:xfrm>
            <a:off x="6163056" y="0"/>
            <a:ext cx="2944400" cy="1960400"/>
          </a:xfrm>
          <a:prstGeom prst="rect">
            <a:avLst/>
          </a:prstGeom>
          <a:solidFill>
            <a:srgbClr val="DCDCDC">
              <a:alpha val="49800"/>
            </a:srgbClr>
          </a:solidFill>
          <a:ln>
            <a:noFill/>
          </a:ln>
        </p:spPr>
      </p:sp>
      <p:sp>
        <p:nvSpPr>
          <p:cNvPr id="880" name="Google Shape;880;p90"/>
          <p:cNvSpPr>
            <a:spLocks noGrp="1"/>
          </p:cNvSpPr>
          <p:nvPr>
            <p:ph type="pic" idx="6"/>
          </p:nvPr>
        </p:nvSpPr>
        <p:spPr>
          <a:xfrm>
            <a:off x="3081528" y="3118436"/>
            <a:ext cx="2944400" cy="2993600"/>
          </a:xfrm>
          <a:prstGeom prst="rect">
            <a:avLst/>
          </a:prstGeom>
          <a:solidFill>
            <a:srgbClr val="DCDCDC">
              <a:alpha val="49800"/>
            </a:srgbClr>
          </a:solidFill>
          <a:ln>
            <a:noFill/>
          </a:ln>
        </p:spPr>
      </p:sp>
      <p:sp>
        <p:nvSpPr>
          <p:cNvPr id="881" name="Google Shape;881;p90"/>
          <p:cNvSpPr>
            <a:spLocks noGrp="1"/>
          </p:cNvSpPr>
          <p:nvPr>
            <p:ph type="pic" idx="7"/>
          </p:nvPr>
        </p:nvSpPr>
        <p:spPr>
          <a:xfrm>
            <a:off x="3081528" y="0"/>
            <a:ext cx="2944400" cy="2993600"/>
          </a:xfrm>
          <a:prstGeom prst="rect">
            <a:avLst/>
          </a:prstGeom>
          <a:solidFill>
            <a:srgbClr val="DCDCDC">
              <a:alpha val="49800"/>
            </a:srgbClr>
          </a:solidFill>
          <a:ln>
            <a:noFill/>
          </a:ln>
        </p:spPr>
      </p:sp>
      <p:sp>
        <p:nvSpPr>
          <p:cNvPr id="882" name="Google Shape;882;p90"/>
          <p:cNvSpPr>
            <a:spLocks noGrp="1"/>
          </p:cNvSpPr>
          <p:nvPr>
            <p:ph type="pic" idx="8"/>
          </p:nvPr>
        </p:nvSpPr>
        <p:spPr>
          <a:xfrm>
            <a:off x="0" y="3118436"/>
            <a:ext cx="2944400" cy="2993600"/>
          </a:xfrm>
          <a:prstGeom prst="rect">
            <a:avLst/>
          </a:prstGeom>
          <a:solidFill>
            <a:srgbClr val="DCDCDC">
              <a:alpha val="49800"/>
            </a:srgbClr>
          </a:solidFill>
          <a:ln>
            <a:noFill/>
          </a:ln>
        </p:spPr>
      </p:sp>
      <p:sp>
        <p:nvSpPr>
          <p:cNvPr id="883" name="Google Shape;883;p90"/>
          <p:cNvSpPr>
            <a:spLocks noGrp="1"/>
          </p:cNvSpPr>
          <p:nvPr>
            <p:ph type="pic" idx="9"/>
          </p:nvPr>
        </p:nvSpPr>
        <p:spPr>
          <a:xfrm>
            <a:off x="0" y="0"/>
            <a:ext cx="2944400" cy="2993600"/>
          </a:xfrm>
          <a:prstGeom prst="rect">
            <a:avLst/>
          </a:prstGeom>
          <a:solidFill>
            <a:srgbClr val="DCDCDC">
              <a:alpha val="49800"/>
            </a:srgbClr>
          </a:solidFill>
          <a:ln>
            <a:noFill/>
          </a:ln>
        </p:spPr>
      </p:sp>
      <p:sp>
        <p:nvSpPr>
          <p:cNvPr id="884" name="Google Shape;884;p90"/>
          <p:cNvSpPr>
            <a:spLocks noGrp="1"/>
          </p:cNvSpPr>
          <p:nvPr>
            <p:ph type="pic" idx="13"/>
          </p:nvPr>
        </p:nvSpPr>
        <p:spPr>
          <a:xfrm>
            <a:off x="6163056" y="2075801"/>
            <a:ext cx="2944400" cy="1960400"/>
          </a:xfrm>
          <a:prstGeom prst="rect">
            <a:avLst/>
          </a:prstGeom>
          <a:solidFill>
            <a:srgbClr val="DCDCDC">
              <a:alpha val="49800"/>
            </a:srgbClr>
          </a:solidFill>
          <a:ln>
            <a:noFill/>
          </a:ln>
        </p:spPr>
      </p:sp>
      <p:sp>
        <p:nvSpPr>
          <p:cNvPr id="885" name="Google Shape;885;p90"/>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86" name="Google Shape;886;p90"/>
          <p:cNvGrpSpPr/>
          <p:nvPr/>
        </p:nvGrpSpPr>
        <p:grpSpPr>
          <a:xfrm>
            <a:off x="10557955" y="6320598"/>
            <a:ext cx="1404179" cy="315865"/>
            <a:chOff x="0" y="1299"/>
            <a:chExt cx="7680" cy="1728"/>
          </a:xfrm>
        </p:grpSpPr>
        <p:sp>
          <p:nvSpPr>
            <p:cNvPr id="887" name="Google Shape;887;p90"/>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88" name="Google Shape;888;p90"/>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89" name="Google Shape;889;p90"/>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90" name="Google Shape;890;p90"/>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91" name="Google Shape;891;p90"/>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F9558A87-F214-5642-BE4D-AE90F2AD92B1}" type="datetime1">
              <a:rPr lang="en-US" smtClean="0"/>
              <a:t>7/14/25</a:t>
            </a:fld>
            <a:endParaRPr/>
          </a:p>
        </p:txBody>
      </p:sp>
    </p:spTree>
    <p:extLst>
      <p:ext uri="{BB962C8B-B14F-4D97-AF65-F5344CB8AC3E}">
        <p14:creationId xmlns:p14="http://schemas.microsoft.com/office/powerpoint/2010/main" val="153164631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Photo: Mosaic 13 + Bar">
  <p:cSld name="Photo: Mosaic 13 + Bar">
    <p:spTree>
      <p:nvGrpSpPr>
        <p:cNvPr id="1" name="Shape 892"/>
        <p:cNvGrpSpPr/>
        <p:nvPr/>
      </p:nvGrpSpPr>
      <p:grpSpPr>
        <a:xfrm>
          <a:off x="0" y="0"/>
          <a:ext cx="0" cy="0"/>
          <a:chOff x="0" y="0"/>
          <a:chExt cx="0" cy="0"/>
        </a:xfrm>
      </p:grpSpPr>
      <p:sp>
        <p:nvSpPr>
          <p:cNvPr id="893" name="Google Shape;893;p91"/>
          <p:cNvSpPr>
            <a:spLocks noGrp="1"/>
          </p:cNvSpPr>
          <p:nvPr>
            <p:ph type="pic" idx="2"/>
          </p:nvPr>
        </p:nvSpPr>
        <p:spPr>
          <a:xfrm>
            <a:off x="8214360" y="0"/>
            <a:ext cx="3977600" cy="6105200"/>
          </a:xfrm>
          <a:prstGeom prst="rect">
            <a:avLst/>
          </a:prstGeom>
          <a:solidFill>
            <a:srgbClr val="DCDCDC">
              <a:alpha val="49800"/>
            </a:srgbClr>
          </a:solidFill>
          <a:ln>
            <a:noFill/>
          </a:ln>
        </p:spPr>
      </p:sp>
      <p:sp>
        <p:nvSpPr>
          <p:cNvPr id="894" name="Google Shape;894;p91"/>
          <p:cNvSpPr>
            <a:spLocks noGrp="1"/>
          </p:cNvSpPr>
          <p:nvPr>
            <p:ph type="pic" idx="3"/>
          </p:nvPr>
        </p:nvSpPr>
        <p:spPr>
          <a:xfrm>
            <a:off x="0" y="0"/>
            <a:ext cx="3977600" cy="2993600"/>
          </a:xfrm>
          <a:prstGeom prst="rect">
            <a:avLst/>
          </a:prstGeom>
          <a:solidFill>
            <a:srgbClr val="DCDCDC">
              <a:alpha val="49800"/>
            </a:srgbClr>
          </a:solidFill>
          <a:ln>
            <a:noFill/>
          </a:ln>
        </p:spPr>
      </p:sp>
      <p:sp>
        <p:nvSpPr>
          <p:cNvPr id="895" name="Google Shape;895;p91"/>
          <p:cNvSpPr>
            <a:spLocks noGrp="1"/>
          </p:cNvSpPr>
          <p:nvPr>
            <p:ph type="pic" idx="4"/>
          </p:nvPr>
        </p:nvSpPr>
        <p:spPr>
          <a:xfrm>
            <a:off x="4107180" y="0"/>
            <a:ext cx="3977600" cy="1960400"/>
          </a:xfrm>
          <a:prstGeom prst="rect">
            <a:avLst/>
          </a:prstGeom>
          <a:solidFill>
            <a:srgbClr val="DCDCDC">
              <a:alpha val="49800"/>
            </a:srgbClr>
          </a:solidFill>
          <a:ln>
            <a:noFill/>
          </a:ln>
        </p:spPr>
      </p:sp>
      <p:sp>
        <p:nvSpPr>
          <p:cNvPr id="896" name="Google Shape;896;p91"/>
          <p:cNvSpPr>
            <a:spLocks noGrp="1"/>
          </p:cNvSpPr>
          <p:nvPr>
            <p:ph type="pic" idx="5"/>
          </p:nvPr>
        </p:nvSpPr>
        <p:spPr>
          <a:xfrm>
            <a:off x="0" y="3112123"/>
            <a:ext cx="3977600" cy="2993600"/>
          </a:xfrm>
          <a:prstGeom prst="rect">
            <a:avLst/>
          </a:prstGeom>
          <a:solidFill>
            <a:srgbClr val="DCDCDC">
              <a:alpha val="49800"/>
            </a:srgbClr>
          </a:solidFill>
          <a:ln>
            <a:noFill/>
          </a:ln>
        </p:spPr>
      </p:sp>
      <p:sp>
        <p:nvSpPr>
          <p:cNvPr id="897" name="Google Shape;897;p91"/>
          <p:cNvSpPr>
            <a:spLocks noGrp="1"/>
          </p:cNvSpPr>
          <p:nvPr>
            <p:ph type="pic" idx="6"/>
          </p:nvPr>
        </p:nvSpPr>
        <p:spPr>
          <a:xfrm>
            <a:off x="4107180" y="2072644"/>
            <a:ext cx="3977600" cy="1960400"/>
          </a:xfrm>
          <a:prstGeom prst="rect">
            <a:avLst/>
          </a:prstGeom>
          <a:solidFill>
            <a:srgbClr val="DCDCDC">
              <a:alpha val="49800"/>
            </a:srgbClr>
          </a:solidFill>
          <a:ln>
            <a:noFill/>
          </a:ln>
        </p:spPr>
      </p:sp>
      <p:sp>
        <p:nvSpPr>
          <p:cNvPr id="898" name="Google Shape;898;p91"/>
          <p:cNvSpPr>
            <a:spLocks noGrp="1"/>
          </p:cNvSpPr>
          <p:nvPr>
            <p:ph type="pic" idx="7"/>
          </p:nvPr>
        </p:nvSpPr>
        <p:spPr>
          <a:xfrm>
            <a:off x="4107180" y="4145288"/>
            <a:ext cx="3977600" cy="1960400"/>
          </a:xfrm>
          <a:prstGeom prst="rect">
            <a:avLst/>
          </a:prstGeom>
          <a:solidFill>
            <a:srgbClr val="DCDCDC">
              <a:alpha val="49800"/>
            </a:srgbClr>
          </a:solidFill>
          <a:ln>
            <a:noFill/>
          </a:ln>
        </p:spPr>
      </p:sp>
      <p:sp>
        <p:nvSpPr>
          <p:cNvPr id="899" name="Google Shape;899;p91"/>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900" name="Google Shape;900;p91"/>
          <p:cNvGrpSpPr/>
          <p:nvPr/>
        </p:nvGrpSpPr>
        <p:grpSpPr>
          <a:xfrm>
            <a:off x="10557955" y="6320598"/>
            <a:ext cx="1404179" cy="315865"/>
            <a:chOff x="0" y="1299"/>
            <a:chExt cx="7680" cy="1728"/>
          </a:xfrm>
        </p:grpSpPr>
        <p:sp>
          <p:nvSpPr>
            <p:cNvPr id="901" name="Google Shape;901;p91"/>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902" name="Google Shape;902;p91"/>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903" name="Google Shape;903;p91"/>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904" name="Google Shape;904;p91"/>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905" name="Google Shape;905;p91"/>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66C238F2-7166-EA42-B7A5-4588BCDD011C}" type="datetime1">
              <a:rPr lang="en-US" smtClean="0"/>
              <a:t>7/14/25</a:t>
            </a:fld>
            <a:endParaRPr/>
          </a:p>
        </p:txBody>
      </p:sp>
    </p:spTree>
    <p:extLst>
      <p:ext uri="{BB962C8B-B14F-4D97-AF65-F5344CB8AC3E}">
        <p14:creationId xmlns:p14="http://schemas.microsoft.com/office/powerpoint/2010/main" val="15563997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Photo: Mosaic 14 + Bar">
  <p:cSld name="Photo: Mosaic 14 + Bar">
    <p:spTree>
      <p:nvGrpSpPr>
        <p:cNvPr id="1" name="Shape 906"/>
        <p:cNvGrpSpPr/>
        <p:nvPr/>
      </p:nvGrpSpPr>
      <p:grpSpPr>
        <a:xfrm>
          <a:off x="0" y="0"/>
          <a:ext cx="0" cy="0"/>
          <a:chOff x="0" y="0"/>
          <a:chExt cx="0" cy="0"/>
        </a:xfrm>
      </p:grpSpPr>
      <p:sp>
        <p:nvSpPr>
          <p:cNvPr id="907" name="Google Shape;907;p92"/>
          <p:cNvSpPr>
            <a:spLocks noGrp="1"/>
          </p:cNvSpPr>
          <p:nvPr>
            <p:ph type="pic" idx="2"/>
          </p:nvPr>
        </p:nvSpPr>
        <p:spPr>
          <a:xfrm>
            <a:off x="8745056" y="3112123"/>
            <a:ext cx="3447200" cy="2993200"/>
          </a:xfrm>
          <a:prstGeom prst="rect">
            <a:avLst/>
          </a:prstGeom>
          <a:solidFill>
            <a:srgbClr val="DCDCDC">
              <a:alpha val="49800"/>
            </a:srgbClr>
          </a:solidFill>
          <a:ln>
            <a:noFill/>
          </a:ln>
        </p:spPr>
      </p:sp>
      <p:sp>
        <p:nvSpPr>
          <p:cNvPr id="908" name="Google Shape;908;p92"/>
          <p:cNvSpPr>
            <a:spLocks noGrp="1"/>
          </p:cNvSpPr>
          <p:nvPr>
            <p:ph type="pic" idx="3"/>
          </p:nvPr>
        </p:nvSpPr>
        <p:spPr>
          <a:xfrm>
            <a:off x="1" y="0"/>
            <a:ext cx="12192000" cy="2993600"/>
          </a:xfrm>
          <a:prstGeom prst="rect">
            <a:avLst/>
          </a:prstGeom>
          <a:solidFill>
            <a:srgbClr val="DCDCDC">
              <a:alpha val="49800"/>
            </a:srgbClr>
          </a:solidFill>
          <a:ln>
            <a:noFill/>
          </a:ln>
        </p:spPr>
      </p:sp>
      <p:sp>
        <p:nvSpPr>
          <p:cNvPr id="909" name="Google Shape;909;p92"/>
          <p:cNvSpPr>
            <a:spLocks noGrp="1"/>
          </p:cNvSpPr>
          <p:nvPr>
            <p:ph type="pic" idx="4"/>
          </p:nvPr>
        </p:nvSpPr>
        <p:spPr>
          <a:xfrm>
            <a:off x="1" y="3112123"/>
            <a:ext cx="3394800" cy="2993200"/>
          </a:xfrm>
          <a:prstGeom prst="rect">
            <a:avLst/>
          </a:prstGeom>
          <a:solidFill>
            <a:srgbClr val="DCDCDC">
              <a:alpha val="49800"/>
            </a:srgbClr>
          </a:solidFill>
          <a:ln>
            <a:noFill/>
          </a:ln>
        </p:spPr>
      </p:sp>
      <p:sp>
        <p:nvSpPr>
          <p:cNvPr id="910" name="Google Shape;910;p92"/>
          <p:cNvSpPr>
            <a:spLocks noGrp="1"/>
          </p:cNvSpPr>
          <p:nvPr>
            <p:ph type="pic" idx="5"/>
          </p:nvPr>
        </p:nvSpPr>
        <p:spPr>
          <a:xfrm>
            <a:off x="3516700" y="3112123"/>
            <a:ext cx="5106400" cy="2993200"/>
          </a:xfrm>
          <a:prstGeom prst="rect">
            <a:avLst/>
          </a:prstGeom>
          <a:solidFill>
            <a:srgbClr val="DCDCDC">
              <a:alpha val="49800"/>
            </a:srgbClr>
          </a:solidFill>
          <a:ln>
            <a:noFill/>
          </a:ln>
        </p:spPr>
      </p:sp>
      <p:sp>
        <p:nvSpPr>
          <p:cNvPr id="911" name="Google Shape;911;p92"/>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912" name="Google Shape;912;p92"/>
          <p:cNvGrpSpPr/>
          <p:nvPr/>
        </p:nvGrpSpPr>
        <p:grpSpPr>
          <a:xfrm>
            <a:off x="10557955" y="6320598"/>
            <a:ext cx="1404179" cy="315865"/>
            <a:chOff x="0" y="1299"/>
            <a:chExt cx="7680" cy="1728"/>
          </a:xfrm>
        </p:grpSpPr>
        <p:sp>
          <p:nvSpPr>
            <p:cNvPr id="913" name="Google Shape;913;p92"/>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914" name="Google Shape;914;p92"/>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915" name="Google Shape;915;p92"/>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916" name="Google Shape;916;p92"/>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917" name="Google Shape;917;p92"/>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61ACEE55-95D2-8149-A87A-817618ABBADC}" type="datetime1">
              <a:rPr lang="en-US" smtClean="0"/>
              <a:t>7/14/25</a:t>
            </a:fld>
            <a:endParaRPr/>
          </a:p>
        </p:txBody>
      </p:sp>
    </p:spTree>
    <p:extLst>
      <p:ext uri="{BB962C8B-B14F-4D97-AF65-F5344CB8AC3E}">
        <p14:creationId xmlns:p14="http://schemas.microsoft.com/office/powerpoint/2010/main" val="414088704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3_do not use">
  <p:cSld name="3_do not use">
    <p:bg>
      <p:bgPr>
        <a:solidFill>
          <a:schemeClr val="dk2"/>
        </a:solidFill>
        <a:effectLst/>
      </p:bgPr>
    </p:bg>
    <p:spTree>
      <p:nvGrpSpPr>
        <p:cNvPr id="1" name="Shape 918"/>
        <p:cNvGrpSpPr/>
        <p:nvPr/>
      </p:nvGrpSpPr>
      <p:grpSpPr>
        <a:xfrm>
          <a:off x="0" y="0"/>
          <a:ext cx="0" cy="0"/>
          <a:chOff x="0" y="0"/>
          <a:chExt cx="0" cy="0"/>
        </a:xfrm>
      </p:grpSpPr>
      <p:sp>
        <p:nvSpPr>
          <p:cNvPr id="919" name="Google Shape;919;p93"/>
          <p:cNvSpPr txBox="1"/>
          <p:nvPr/>
        </p:nvSpPr>
        <p:spPr>
          <a:xfrm>
            <a:off x="228600" y="1459230"/>
            <a:ext cx="11734800" cy="3949631"/>
          </a:xfrm>
          <a:prstGeom prst="rect">
            <a:avLst/>
          </a:prstGeom>
          <a:noFill/>
          <a:ln>
            <a:noFill/>
          </a:ln>
        </p:spPr>
        <p:txBody>
          <a:bodyPr spcFirstLastPara="1" wrap="square" lIns="91433" tIns="45700" rIns="91433" bIns="45700" anchor="t" anchorCtr="0">
            <a:spAutoFit/>
          </a:bodyPr>
          <a:lstStyle/>
          <a:p>
            <a:pPr marL="0" marR="0" lvl="0" indent="0" algn="ctr" rtl="0">
              <a:spcBef>
                <a:spcPts val="0"/>
              </a:spcBef>
              <a:spcAft>
                <a:spcPts val="0"/>
              </a:spcAft>
              <a:buNone/>
            </a:pPr>
            <a:r>
              <a:rPr lang="en" sz="12533">
                <a:solidFill>
                  <a:schemeClr val="lt1"/>
                </a:solidFill>
                <a:latin typeface="Arial"/>
                <a:ea typeface="Arial"/>
                <a:cs typeface="Arial"/>
                <a:sym typeface="Arial"/>
              </a:rPr>
              <a:t>Video</a:t>
            </a:r>
            <a:br>
              <a:rPr lang="en" sz="12533">
                <a:solidFill>
                  <a:schemeClr val="lt1"/>
                </a:solidFill>
                <a:latin typeface="Arial"/>
                <a:ea typeface="Arial"/>
                <a:cs typeface="Arial"/>
                <a:sym typeface="Arial"/>
              </a:rPr>
            </a:br>
            <a:r>
              <a:rPr lang="en" sz="12533">
                <a:solidFill>
                  <a:schemeClr val="lt1"/>
                </a:solidFill>
                <a:latin typeface="Arial"/>
                <a:ea typeface="Arial"/>
                <a:cs typeface="Arial"/>
                <a:sym typeface="Arial"/>
              </a:rPr>
              <a:t>Placeholder</a:t>
            </a:r>
            <a:endParaRPr sz="1467"/>
          </a:p>
        </p:txBody>
      </p:sp>
      <p:sp>
        <p:nvSpPr>
          <p:cNvPr id="920" name="Google Shape;920;p93"/>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9710987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Custom Layout">
  <p:cSld name="Custom Layout">
    <p:bg>
      <p:bgPr>
        <a:solidFill>
          <a:schemeClr val="dk2"/>
        </a:solidFill>
        <a:effectLst/>
      </p:bgPr>
    </p:bg>
    <p:spTree>
      <p:nvGrpSpPr>
        <p:cNvPr id="1" name="Shape 921"/>
        <p:cNvGrpSpPr/>
        <p:nvPr/>
      </p:nvGrpSpPr>
      <p:grpSpPr>
        <a:xfrm>
          <a:off x="0" y="0"/>
          <a:ext cx="0" cy="0"/>
          <a:chOff x="0" y="0"/>
          <a:chExt cx="0" cy="0"/>
        </a:xfrm>
      </p:grpSpPr>
      <p:sp>
        <p:nvSpPr>
          <p:cNvPr id="922" name="Google Shape;922;p94"/>
          <p:cNvSpPr>
            <a:spLocks noGrp="1"/>
          </p:cNvSpPr>
          <p:nvPr>
            <p:ph type="media" idx="2"/>
          </p:nvPr>
        </p:nvSpPr>
        <p:spPr>
          <a:xfrm>
            <a:off x="0" y="0"/>
            <a:ext cx="12192000" cy="6858000"/>
          </a:xfrm>
          <a:prstGeom prst="rect">
            <a:avLst/>
          </a:prstGeom>
          <a:noFill/>
          <a:ln>
            <a:noFill/>
          </a:ln>
        </p:spPr>
        <p:txBody>
          <a:bodyPr spcFirstLastPara="1" wrap="square" lIns="0" tIns="0" rIns="0" bIns="0" anchor="ctr" anchorCtr="0">
            <a:noAutofit/>
          </a:bodyPr>
          <a:lstStyle>
            <a:lvl1pPr marR="0" lvl="0" algn="ctr" rtl="0">
              <a:lnSpc>
                <a:spcPct val="90000"/>
              </a:lnSpc>
              <a:spcBef>
                <a:spcPts val="1067"/>
              </a:spcBef>
              <a:spcAft>
                <a:spcPts val="0"/>
              </a:spcAft>
              <a:buClr>
                <a:srgbClr val="F6F6F6"/>
              </a:buClr>
              <a:buSzPts val="2100"/>
              <a:buFont typeface="Arial"/>
              <a:buNone/>
              <a:defRPr sz="2800" b="0" i="0" u="none" strike="noStrike" cap="none">
                <a:solidFill>
                  <a:schemeClr val="lt1"/>
                </a:solidFill>
                <a:latin typeface="Arial"/>
                <a:ea typeface="Arial"/>
                <a:cs typeface="Arial"/>
                <a:sym typeface="Arial"/>
              </a:defRPr>
            </a:lvl1pPr>
            <a:lvl2pPr marR="0" lvl="1" algn="l" rtl="0">
              <a:lnSpc>
                <a:spcPct val="90000"/>
              </a:lnSpc>
              <a:spcBef>
                <a:spcPts val="533"/>
              </a:spcBef>
              <a:spcAft>
                <a:spcPts val="0"/>
              </a:spcAft>
              <a:buClr>
                <a:srgbClr val="F6F6F6"/>
              </a:buClr>
              <a:buSzPts val="1800"/>
              <a:buFont typeface="Roboto"/>
              <a:buChar char="—"/>
              <a:defRPr sz="2400" b="0" i="0" u="none" strike="noStrike" cap="none">
                <a:solidFill>
                  <a:schemeClr val="lt1"/>
                </a:solidFill>
                <a:latin typeface="Arial"/>
                <a:ea typeface="Arial"/>
                <a:cs typeface="Arial"/>
                <a:sym typeface="Arial"/>
              </a:defRPr>
            </a:lvl2pPr>
            <a:lvl3pPr marR="0" lvl="2" algn="l" rtl="0">
              <a:lnSpc>
                <a:spcPct val="90000"/>
              </a:lnSpc>
              <a:spcBef>
                <a:spcPts val="533"/>
              </a:spcBef>
              <a:spcAft>
                <a:spcPts val="0"/>
              </a:spcAft>
              <a:buClr>
                <a:srgbClr val="F6F6F6"/>
              </a:buClr>
              <a:buSzPts val="1500"/>
              <a:buFont typeface="Arial"/>
              <a:buChar char="•"/>
              <a:defRPr sz="2000" b="0" i="0" u="none" strike="noStrike" cap="none">
                <a:solidFill>
                  <a:schemeClr val="lt1"/>
                </a:solidFill>
                <a:latin typeface="Arial"/>
                <a:ea typeface="Arial"/>
                <a:cs typeface="Arial"/>
                <a:sym typeface="Arial"/>
              </a:defRPr>
            </a:lvl3pPr>
            <a:lvl4pPr marR="0" lvl="3" algn="l" rtl="0">
              <a:lnSpc>
                <a:spcPct val="90000"/>
              </a:lnSpc>
              <a:spcBef>
                <a:spcPts val="533"/>
              </a:spcBef>
              <a:spcAft>
                <a:spcPts val="0"/>
              </a:spcAft>
              <a:buClr>
                <a:srgbClr val="F6F6F6"/>
              </a:buClr>
              <a:buSzPts val="1500"/>
              <a:buFont typeface="Arial"/>
              <a:buChar char="•"/>
              <a:defRPr sz="2000" b="0" i="0" u="none" strike="noStrike" cap="none">
                <a:solidFill>
                  <a:schemeClr val="lt1"/>
                </a:solidFill>
                <a:latin typeface="Arial"/>
                <a:ea typeface="Arial"/>
                <a:cs typeface="Arial"/>
                <a:sym typeface="Arial"/>
              </a:defRPr>
            </a:lvl4pPr>
            <a:lvl5pPr marR="0" lvl="4" algn="l" rtl="0">
              <a:lnSpc>
                <a:spcPct val="90000"/>
              </a:lnSpc>
              <a:spcBef>
                <a:spcPts val="533"/>
              </a:spcBef>
              <a:spcAft>
                <a:spcPts val="0"/>
              </a:spcAft>
              <a:buClr>
                <a:srgbClr val="F6F6F6"/>
              </a:buClr>
              <a:buSzPts val="1500"/>
              <a:buFont typeface="Arial"/>
              <a:buChar char="•"/>
              <a:defRPr sz="2000" b="0" i="0" u="none" strike="noStrike" cap="none">
                <a:solidFill>
                  <a:schemeClr val="lt1"/>
                </a:solidFill>
                <a:latin typeface="Arial"/>
                <a:ea typeface="Arial"/>
                <a:cs typeface="Arial"/>
                <a:sym typeface="Arial"/>
              </a:defRPr>
            </a:lvl5pPr>
            <a:lvl6pPr marR="0" lvl="5" algn="l" rtl="0">
              <a:lnSpc>
                <a:spcPct val="90000"/>
              </a:lnSpc>
              <a:spcBef>
                <a:spcPts val="5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6pPr>
            <a:lvl7pPr marR="0" lvl="6" algn="l" rtl="0">
              <a:lnSpc>
                <a:spcPct val="90000"/>
              </a:lnSpc>
              <a:spcBef>
                <a:spcPts val="533"/>
              </a:spcBef>
              <a:spcAft>
                <a:spcPts val="0"/>
              </a:spcAft>
              <a:buClr>
                <a:schemeClr val="lt1"/>
              </a:buClr>
              <a:buSzPts val="1400"/>
              <a:buFont typeface="Arial"/>
              <a:buChar char="•"/>
              <a:defRPr sz="1867" b="0" i="0" u="none" strike="noStrike" cap="none">
                <a:solidFill>
                  <a:schemeClr val="lt1"/>
                </a:solidFill>
                <a:latin typeface="Arial"/>
                <a:ea typeface="Arial"/>
                <a:cs typeface="Arial"/>
                <a:sym typeface="Arial"/>
              </a:defRPr>
            </a:lvl7pPr>
            <a:lvl8pPr marR="0" lvl="7" algn="l" rtl="0">
              <a:lnSpc>
                <a:spcPct val="90000"/>
              </a:lnSpc>
              <a:spcBef>
                <a:spcPts val="533"/>
              </a:spcBef>
              <a:spcAft>
                <a:spcPts val="0"/>
              </a:spcAft>
              <a:buClr>
                <a:schemeClr val="lt1"/>
              </a:buClr>
              <a:buSzPts val="1400"/>
              <a:buFont typeface="Arial"/>
              <a:buChar char="•"/>
              <a:defRPr sz="1867" b="0" i="0" u="none" strike="noStrike" cap="none">
                <a:solidFill>
                  <a:schemeClr val="lt1"/>
                </a:solidFill>
                <a:latin typeface="Arial"/>
                <a:ea typeface="Arial"/>
                <a:cs typeface="Arial"/>
                <a:sym typeface="Arial"/>
              </a:defRPr>
            </a:lvl8pPr>
            <a:lvl9pPr marR="0" lvl="8" algn="l" rtl="0">
              <a:lnSpc>
                <a:spcPct val="90000"/>
              </a:lnSpc>
              <a:spcBef>
                <a:spcPts val="533"/>
              </a:spcBef>
              <a:spcAft>
                <a:spcPts val="0"/>
              </a:spcAft>
              <a:buClr>
                <a:schemeClr val="lt1"/>
              </a:buClr>
              <a:buSzPts val="1400"/>
              <a:buFont typeface="Arial"/>
              <a:buChar char="•"/>
              <a:defRPr sz="1867" b="0" i="0" u="none" strike="noStrike" cap="none">
                <a:solidFill>
                  <a:schemeClr val="lt1"/>
                </a:solidFill>
                <a:latin typeface="Arial"/>
                <a:ea typeface="Arial"/>
                <a:cs typeface="Arial"/>
                <a:sym typeface="Arial"/>
              </a:defRPr>
            </a:lvl9pPr>
          </a:lstStyle>
          <a:p>
            <a:endParaRPr/>
          </a:p>
        </p:txBody>
      </p:sp>
      <p:sp>
        <p:nvSpPr>
          <p:cNvPr id="923" name="Google Shape;923;p94"/>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1019318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Cover_The Hill">
  <p:cSld name="Cover_The Hill">
    <p:spTree>
      <p:nvGrpSpPr>
        <p:cNvPr id="1" name="Shape 56"/>
        <p:cNvGrpSpPr/>
        <p:nvPr/>
      </p:nvGrpSpPr>
      <p:grpSpPr>
        <a:xfrm>
          <a:off x="0" y="0"/>
          <a:ext cx="0" cy="0"/>
          <a:chOff x="0" y="0"/>
          <a:chExt cx="0" cy="0"/>
        </a:xfrm>
      </p:grpSpPr>
      <p:pic>
        <p:nvPicPr>
          <p:cNvPr id="57" name="Google Shape;57;p14"/>
          <p:cNvPicPr preferRelativeResize="0"/>
          <p:nvPr/>
        </p:nvPicPr>
        <p:blipFill rotWithShape="1">
          <a:blip r:embed="rId2">
            <a:alphaModFix/>
          </a:blip>
          <a:srcRect l="2366" t="21031" r="6963" b="2463"/>
          <a:stretch/>
        </p:blipFill>
        <p:spPr>
          <a:xfrm>
            <a:off x="0" y="2"/>
            <a:ext cx="12198099" cy="6858001"/>
          </a:xfrm>
          <a:prstGeom prst="rect">
            <a:avLst/>
          </a:prstGeom>
          <a:noFill/>
          <a:ln>
            <a:noFill/>
          </a:ln>
        </p:spPr>
      </p:pic>
      <p:sp>
        <p:nvSpPr>
          <p:cNvPr id="58" name="Google Shape;58;p14"/>
          <p:cNvSpPr/>
          <p:nvPr/>
        </p:nvSpPr>
        <p:spPr>
          <a:xfrm>
            <a:off x="457201" y="0"/>
            <a:ext cx="5638800" cy="6858000"/>
          </a:xfrm>
          <a:prstGeom prst="rect">
            <a:avLst/>
          </a:prstGeom>
          <a:solidFill>
            <a:schemeClr val="lt2">
              <a:alpha val="91760"/>
            </a:schemeClr>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59" name="Google Shape;59;p14"/>
          <p:cNvSpPr txBox="1">
            <a:spLocks noGrp="1"/>
          </p:cNvSpPr>
          <p:nvPr>
            <p:ph type="title"/>
          </p:nvPr>
        </p:nvSpPr>
        <p:spPr>
          <a:xfrm>
            <a:off x="998991" y="365125"/>
            <a:ext cx="4602800" cy="3281200"/>
          </a:xfrm>
          <a:prstGeom prst="rect">
            <a:avLst/>
          </a:prstGeom>
          <a:noFill/>
          <a:ln>
            <a:noFill/>
          </a:ln>
        </p:spPr>
        <p:txBody>
          <a:bodyPr spcFirstLastPara="1" wrap="square" lIns="0" tIns="0" rIns="0" bIns="0" anchor="ctr" anchorCtr="0">
            <a:normAutofit/>
          </a:bodyPr>
          <a:lstStyle>
            <a:lvl1pPr lvl="0" algn="ctr"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60" name="Google Shape;60;p14"/>
          <p:cNvGrpSpPr/>
          <p:nvPr/>
        </p:nvGrpSpPr>
        <p:grpSpPr>
          <a:xfrm>
            <a:off x="1969304" y="4109165"/>
            <a:ext cx="2661857" cy="1797944"/>
            <a:chOff x="-2931" y="-4852"/>
            <a:chExt cx="17157" cy="11589"/>
          </a:xfrm>
        </p:grpSpPr>
        <p:sp>
          <p:nvSpPr>
            <p:cNvPr id="61" name="Google Shape;61;p14"/>
            <p:cNvSpPr/>
            <p:nvPr/>
          </p:nvSpPr>
          <p:spPr>
            <a:xfrm>
              <a:off x="3516" y="-4567"/>
              <a:ext cx="4200" cy="4500"/>
            </a:xfrm>
            <a:prstGeom prst="rect">
              <a:avLst/>
            </a:pr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62" name="Google Shape;62;p14"/>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63" name="Google Shape;63;p14"/>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64" name="Google Shape;64;p14"/>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9862974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Cover_Mascot Stadium">
  <p:cSld name="Cover_Mascot Stadium">
    <p:spTree>
      <p:nvGrpSpPr>
        <p:cNvPr id="1" name="Shape 65"/>
        <p:cNvGrpSpPr/>
        <p:nvPr/>
      </p:nvGrpSpPr>
      <p:grpSpPr>
        <a:xfrm>
          <a:off x="0" y="0"/>
          <a:ext cx="0" cy="0"/>
          <a:chOff x="0" y="0"/>
          <a:chExt cx="0" cy="0"/>
        </a:xfrm>
      </p:grpSpPr>
      <p:pic>
        <p:nvPicPr>
          <p:cNvPr id="66" name="Google Shape;66;p15"/>
          <p:cNvPicPr preferRelativeResize="0"/>
          <p:nvPr/>
        </p:nvPicPr>
        <p:blipFill rotWithShape="1">
          <a:blip r:embed="rId2">
            <a:alphaModFix/>
          </a:blip>
          <a:srcRect l="11334" t="15159" r="6590" b="15367"/>
          <a:stretch/>
        </p:blipFill>
        <p:spPr>
          <a:xfrm>
            <a:off x="0" y="0"/>
            <a:ext cx="12198101" cy="6858003"/>
          </a:xfrm>
          <a:prstGeom prst="rect">
            <a:avLst/>
          </a:prstGeom>
          <a:noFill/>
          <a:ln>
            <a:noFill/>
          </a:ln>
        </p:spPr>
      </p:pic>
      <p:sp>
        <p:nvSpPr>
          <p:cNvPr id="67" name="Google Shape;67;p15"/>
          <p:cNvSpPr/>
          <p:nvPr/>
        </p:nvSpPr>
        <p:spPr>
          <a:xfrm>
            <a:off x="6096000" y="0"/>
            <a:ext cx="5638800" cy="6858000"/>
          </a:xfrm>
          <a:prstGeom prst="rect">
            <a:avLst/>
          </a:prstGeom>
          <a:solidFill>
            <a:schemeClr val="lt2">
              <a:alpha val="91760"/>
            </a:schemeClr>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68" name="Google Shape;68;p15"/>
          <p:cNvSpPr txBox="1">
            <a:spLocks noGrp="1"/>
          </p:cNvSpPr>
          <p:nvPr>
            <p:ph type="title"/>
          </p:nvPr>
        </p:nvSpPr>
        <p:spPr>
          <a:xfrm>
            <a:off x="6590531" y="365125"/>
            <a:ext cx="4602800" cy="3281200"/>
          </a:xfrm>
          <a:prstGeom prst="rect">
            <a:avLst/>
          </a:prstGeom>
          <a:noFill/>
          <a:ln>
            <a:noFill/>
          </a:ln>
        </p:spPr>
        <p:txBody>
          <a:bodyPr spcFirstLastPara="1" wrap="square" lIns="0" tIns="0" rIns="0" bIns="0" anchor="ctr" anchorCtr="0">
            <a:normAutofit/>
          </a:bodyPr>
          <a:lstStyle>
            <a:lvl1pPr lvl="0" algn="ctr"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69" name="Google Shape;69;p15"/>
          <p:cNvGrpSpPr/>
          <p:nvPr/>
        </p:nvGrpSpPr>
        <p:grpSpPr>
          <a:xfrm>
            <a:off x="7560842" y="4109165"/>
            <a:ext cx="2661857" cy="1797944"/>
            <a:chOff x="-2931" y="-4852"/>
            <a:chExt cx="17157" cy="11589"/>
          </a:xfrm>
        </p:grpSpPr>
        <p:sp>
          <p:nvSpPr>
            <p:cNvPr id="70" name="Google Shape;70;p15"/>
            <p:cNvSpPr/>
            <p:nvPr/>
          </p:nvSpPr>
          <p:spPr>
            <a:xfrm>
              <a:off x="3516" y="-4567"/>
              <a:ext cx="4200" cy="4500"/>
            </a:xfrm>
            <a:prstGeom prst="rect">
              <a:avLst/>
            </a:pr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1" name="Google Shape;71;p15"/>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2" name="Google Shape;72;p15"/>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3" name="Google Shape;73;p15"/>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81864806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Custom Cover_L">
  <p:cSld name="Custom Cover_L">
    <p:spTree>
      <p:nvGrpSpPr>
        <p:cNvPr id="1" name="Shape 74"/>
        <p:cNvGrpSpPr/>
        <p:nvPr/>
      </p:nvGrpSpPr>
      <p:grpSpPr>
        <a:xfrm>
          <a:off x="0" y="0"/>
          <a:ext cx="0" cy="0"/>
          <a:chOff x="0" y="0"/>
          <a:chExt cx="0" cy="0"/>
        </a:xfrm>
      </p:grpSpPr>
      <p:sp>
        <p:nvSpPr>
          <p:cNvPr id="75" name="Google Shape;75;p16"/>
          <p:cNvSpPr>
            <a:spLocks noGrp="1"/>
          </p:cNvSpPr>
          <p:nvPr>
            <p:ph type="pic" idx="2"/>
          </p:nvPr>
        </p:nvSpPr>
        <p:spPr>
          <a:xfrm>
            <a:off x="0" y="0"/>
            <a:ext cx="12192000" cy="6858000"/>
          </a:xfrm>
          <a:prstGeom prst="rect">
            <a:avLst/>
          </a:prstGeom>
          <a:solidFill>
            <a:srgbClr val="BFBFBF"/>
          </a:solidFill>
          <a:ln>
            <a:noFill/>
          </a:ln>
        </p:spPr>
      </p:sp>
      <p:sp>
        <p:nvSpPr>
          <p:cNvPr id="76" name="Google Shape;76;p16"/>
          <p:cNvSpPr txBox="1">
            <a:spLocks noGrp="1"/>
          </p:cNvSpPr>
          <p:nvPr>
            <p:ph type="title"/>
          </p:nvPr>
        </p:nvSpPr>
        <p:spPr>
          <a:xfrm>
            <a:off x="998991" y="365125"/>
            <a:ext cx="4602800" cy="3281200"/>
          </a:xfrm>
          <a:prstGeom prst="rect">
            <a:avLst/>
          </a:prstGeom>
          <a:noFill/>
          <a:ln>
            <a:noFill/>
          </a:ln>
        </p:spPr>
        <p:txBody>
          <a:bodyPr spcFirstLastPara="1" wrap="square" lIns="0" tIns="0" rIns="0" bIns="0" anchor="ctr" anchorCtr="0">
            <a:normAutofit/>
          </a:bodyPr>
          <a:lstStyle>
            <a:lvl1pPr lvl="0" algn="ctr"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77" name="Google Shape;77;p16"/>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8641999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Content 5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199"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57199"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7540292" y="2072644"/>
            <a:ext cx="4651708"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7540292" y="4145288"/>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14" name="Freeform: Shape 13">
            <a:extLst>
              <a:ext uri="{FF2B5EF4-FFF2-40B4-BE49-F238E27FC236}">
                <a16:creationId xmlns:a16="http://schemas.microsoft.com/office/drawing/2014/main" id="{722A4A3C-B8F1-4F29-91F0-D42C2660A621}"/>
              </a:ext>
            </a:extLst>
          </p:cNvPr>
          <p:cNvSpPr/>
          <p:nvPr/>
        </p:nvSpPr>
        <p:spPr>
          <a:xfrm>
            <a:off x="11429306" y="6248400"/>
            <a:ext cx="216508" cy="228600"/>
          </a:xfrm>
          <a:custGeom>
            <a:avLst/>
            <a:gdLst>
              <a:gd name="connsiteX0" fmla="*/ 9420044 w 9430552"/>
              <a:gd name="connsiteY0" fmla="*/ 4103210 h 9955931"/>
              <a:gd name="connsiteX1" fmla="*/ 9417418 w 9430552"/>
              <a:gd name="connsiteY1" fmla="*/ 4084821 h 9955931"/>
              <a:gd name="connsiteX2" fmla="*/ 9370133 w 9430552"/>
              <a:gd name="connsiteY2" fmla="*/ 3706549 h 9955931"/>
              <a:gd name="connsiteX3" fmla="*/ 9367506 w 9430552"/>
              <a:gd name="connsiteY3" fmla="*/ 3688160 h 9955931"/>
              <a:gd name="connsiteX4" fmla="*/ 9286073 w 9430552"/>
              <a:gd name="connsiteY4" fmla="*/ 3320395 h 9955931"/>
              <a:gd name="connsiteX5" fmla="*/ 9280819 w 9430552"/>
              <a:gd name="connsiteY5" fmla="*/ 3302007 h 9955931"/>
              <a:gd name="connsiteX6" fmla="*/ 9167863 w 9430552"/>
              <a:gd name="connsiteY6" fmla="*/ 2944749 h 9955931"/>
              <a:gd name="connsiteX7" fmla="*/ 9162609 w 9430552"/>
              <a:gd name="connsiteY7" fmla="*/ 2928988 h 9955931"/>
              <a:gd name="connsiteX8" fmla="*/ 9018130 w 9430552"/>
              <a:gd name="connsiteY8" fmla="*/ 2584865 h 9955931"/>
              <a:gd name="connsiteX9" fmla="*/ 9010249 w 9430552"/>
              <a:gd name="connsiteY9" fmla="*/ 2569103 h 9955931"/>
              <a:gd name="connsiteX10" fmla="*/ 8836874 w 9430552"/>
              <a:gd name="connsiteY10" fmla="*/ 2240741 h 9955931"/>
              <a:gd name="connsiteX11" fmla="*/ 8828993 w 9430552"/>
              <a:gd name="connsiteY11" fmla="*/ 2224980 h 9955931"/>
              <a:gd name="connsiteX12" fmla="*/ 8631976 w 9430552"/>
              <a:gd name="connsiteY12" fmla="*/ 1917633 h 9955931"/>
              <a:gd name="connsiteX13" fmla="*/ 8621468 w 9430552"/>
              <a:gd name="connsiteY13" fmla="*/ 1904499 h 9955931"/>
              <a:gd name="connsiteX14" fmla="*/ 8395555 w 9430552"/>
              <a:gd name="connsiteY14" fmla="*/ 1615540 h 9955931"/>
              <a:gd name="connsiteX15" fmla="*/ 8385048 w 9430552"/>
              <a:gd name="connsiteY15" fmla="*/ 1602406 h 9955931"/>
              <a:gd name="connsiteX16" fmla="*/ 8135493 w 9430552"/>
              <a:gd name="connsiteY16" fmla="*/ 1334463 h 9955931"/>
              <a:gd name="connsiteX17" fmla="*/ 8122359 w 9430552"/>
              <a:gd name="connsiteY17" fmla="*/ 1321328 h 9955931"/>
              <a:gd name="connsiteX18" fmla="*/ 7851789 w 9430552"/>
              <a:gd name="connsiteY18" fmla="*/ 1077027 h 9955931"/>
              <a:gd name="connsiteX19" fmla="*/ 7838654 w 9430552"/>
              <a:gd name="connsiteY19" fmla="*/ 1066519 h 9955931"/>
              <a:gd name="connsiteX20" fmla="*/ 7547069 w 9430552"/>
              <a:gd name="connsiteY20" fmla="*/ 848487 h 9955931"/>
              <a:gd name="connsiteX21" fmla="*/ 7531307 w 9430552"/>
              <a:gd name="connsiteY21" fmla="*/ 837979 h 9955931"/>
              <a:gd name="connsiteX22" fmla="*/ 7221334 w 9430552"/>
              <a:gd name="connsiteY22" fmla="*/ 648843 h 9955931"/>
              <a:gd name="connsiteX23" fmla="*/ 7205573 w 9430552"/>
              <a:gd name="connsiteY23" fmla="*/ 640962 h 9955931"/>
              <a:gd name="connsiteX24" fmla="*/ 6879838 w 9430552"/>
              <a:gd name="connsiteY24" fmla="*/ 480722 h 9955931"/>
              <a:gd name="connsiteX25" fmla="*/ 6861449 w 9430552"/>
              <a:gd name="connsiteY25" fmla="*/ 472841 h 9955931"/>
              <a:gd name="connsiteX26" fmla="*/ 6522580 w 9430552"/>
              <a:gd name="connsiteY26" fmla="*/ 341496 h 9955931"/>
              <a:gd name="connsiteX27" fmla="*/ 6504192 w 9430552"/>
              <a:gd name="connsiteY27" fmla="*/ 336243 h 9955931"/>
              <a:gd name="connsiteX28" fmla="*/ 6152188 w 9430552"/>
              <a:gd name="connsiteY28" fmla="*/ 241674 h 9955931"/>
              <a:gd name="connsiteX29" fmla="*/ 6136426 w 9430552"/>
              <a:gd name="connsiteY29" fmla="*/ 239047 h 9955931"/>
              <a:gd name="connsiteX30" fmla="*/ 5894752 w 9430552"/>
              <a:gd name="connsiteY30" fmla="*/ 194390 h 9955931"/>
              <a:gd name="connsiteX31" fmla="*/ 5878991 w 9430552"/>
              <a:gd name="connsiteY31" fmla="*/ 191763 h 9955931"/>
              <a:gd name="connsiteX32" fmla="*/ 5511225 w 9430552"/>
              <a:gd name="connsiteY32" fmla="*/ 157614 h 9955931"/>
              <a:gd name="connsiteX33" fmla="*/ 5500718 w 9430552"/>
              <a:gd name="connsiteY33" fmla="*/ 157614 h 9955931"/>
              <a:gd name="connsiteX34" fmla="*/ 2056859 w 9430552"/>
              <a:gd name="connsiteY34" fmla="*/ 0 h 9955931"/>
              <a:gd name="connsiteX35" fmla="*/ 2054232 w 9430552"/>
              <a:gd name="connsiteY35" fmla="*/ 0 h 9955931"/>
              <a:gd name="connsiteX36" fmla="*/ 2041097 w 9430552"/>
              <a:gd name="connsiteY36" fmla="*/ 0 h 9955931"/>
              <a:gd name="connsiteX37" fmla="*/ 2035843 w 9430552"/>
              <a:gd name="connsiteY37" fmla="*/ 0 h 9955931"/>
              <a:gd name="connsiteX38" fmla="*/ 2020082 w 9430552"/>
              <a:gd name="connsiteY38" fmla="*/ 2627 h 9955931"/>
              <a:gd name="connsiteX39" fmla="*/ 2014828 w 9430552"/>
              <a:gd name="connsiteY39" fmla="*/ 2627 h 9955931"/>
              <a:gd name="connsiteX40" fmla="*/ 1999067 w 9430552"/>
              <a:gd name="connsiteY40" fmla="*/ 5254 h 9955931"/>
              <a:gd name="connsiteX41" fmla="*/ 1996440 w 9430552"/>
              <a:gd name="connsiteY41" fmla="*/ 5254 h 9955931"/>
              <a:gd name="connsiteX42" fmla="*/ 1980679 w 9430552"/>
              <a:gd name="connsiteY42" fmla="*/ 10508 h 9955931"/>
              <a:gd name="connsiteX43" fmla="*/ 1975425 w 9430552"/>
              <a:gd name="connsiteY43" fmla="*/ 13134 h 9955931"/>
              <a:gd name="connsiteX44" fmla="*/ 1962290 w 9430552"/>
              <a:gd name="connsiteY44" fmla="*/ 18388 h 9955931"/>
              <a:gd name="connsiteX45" fmla="*/ 1954410 w 9430552"/>
              <a:gd name="connsiteY45" fmla="*/ 21015 h 9955931"/>
              <a:gd name="connsiteX46" fmla="*/ 1951783 w 9430552"/>
              <a:gd name="connsiteY46" fmla="*/ 23642 h 9955931"/>
              <a:gd name="connsiteX47" fmla="*/ 99822 w 9430552"/>
              <a:gd name="connsiteY47" fmla="*/ 1019235 h 9955931"/>
              <a:gd name="connsiteX48" fmla="*/ 94568 w 9430552"/>
              <a:gd name="connsiteY48" fmla="*/ 1021862 h 9955931"/>
              <a:gd name="connsiteX49" fmla="*/ 86688 w 9430552"/>
              <a:gd name="connsiteY49" fmla="*/ 1027116 h 9955931"/>
              <a:gd name="connsiteX50" fmla="*/ 76180 w 9430552"/>
              <a:gd name="connsiteY50" fmla="*/ 1034997 h 9955931"/>
              <a:gd name="connsiteX51" fmla="*/ 70926 w 9430552"/>
              <a:gd name="connsiteY51" fmla="*/ 1040250 h 9955931"/>
              <a:gd name="connsiteX52" fmla="*/ 60419 w 9430552"/>
              <a:gd name="connsiteY52" fmla="*/ 1048131 h 9955931"/>
              <a:gd name="connsiteX53" fmla="*/ 57792 w 9430552"/>
              <a:gd name="connsiteY53" fmla="*/ 1050758 h 9955931"/>
              <a:gd name="connsiteX54" fmla="*/ 57792 w 9430552"/>
              <a:gd name="connsiteY54" fmla="*/ 1050758 h 9955931"/>
              <a:gd name="connsiteX55" fmla="*/ 47284 w 9430552"/>
              <a:gd name="connsiteY55" fmla="*/ 1061266 h 9955931"/>
              <a:gd name="connsiteX56" fmla="*/ 44657 w 9430552"/>
              <a:gd name="connsiteY56" fmla="*/ 1066519 h 9955931"/>
              <a:gd name="connsiteX57" fmla="*/ 34150 w 9430552"/>
              <a:gd name="connsiteY57" fmla="*/ 1079654 h 9955931"/>
              <a:gd name="connsiteX58" fmla="*/ 31523 w 9430552"/>
              <a:gd name="connsiteY58" fmla="*/ 1082281 h 9955931"/>
              <a:gd name="connsiteX59" fmla="*/ 23642 w 9430552"/>
              <a:gd name="connsiteY59" fmla="*/ 1095415 h 9955931"/>
              <a:gd name="connsiteX60" fmla="*/ 21015 w 9430552"/>
              <a:gd name="connsiteY60" fmla="*/ 1098042 h 9955931"/>
              <a:gd name="connsiteX61" fmla="*/ 5254 w 9430552"/>
              <a:gd name="connsiteY61" fmla="*/ 1134819 h 9955931"/>
              <a:gd name="connsiteX62" fmla="*/ 5254 w 9430552"/>
              <a:gd name="connsiteY62" fmla="*/ 1140072 h 9955931"/>
              <a:gd name="connsiteX63" fmla="*/ 2627 w 9430552"/>
              <a:gd name="connsiteY63" fmla="*/ 1155834 h 9955931"/>
              <a:gd name="connsiteX64" fmla="*/ 2627 w 9430552"/>
              <a:gd name="connsiteY64" fmla="*/ 1161088 h 9955931"/>
              <a:gd name="connsiteX65" fmla="*/ 0 w 9430552"/>
              <a:gd name="connsiteY65" fmla="*/ 1174222 h 9955931"/>
              <a:gd name="connsiteX66" fmla="*/ 0 w 9430552"/>
              <a:gd name="connsiteY66" fmla="*/ 1179476 h 9955931"/>
              <a:gd name="connsiteX67" fmla="*/ 0 w 9430552"/>
              <a:gd name="connsiteY67" fmla="*/ 1192610 h 9955931"/>
              <a:gd name="connsiteX68" fmla="*/ 0 w 9430552"/>
              <a:gd name="connsiteY68" fmla="*/ 1195237 h 9955931"/>
              <a:gd name="connsiteX69" fmla="*/ 173375 w 9430552"/>
              <a:gd name="connsiteY69" fmla="*/ 9456821 h 9955931"/>
              <a:gd name="connsiteX70" fmla="*/ 215405 w 9430552"/>
              <a:gd name="connsiteY70" fmla="*/ 9577658 h 9955931"/>
              <a:gd name="connsiteX71" fmla="*/ 215405 w 9430552"/>
              <a:gd name="connsiteY71" fmla="*/ 9577658 h 9955931"/>
              <a:gd name="connsiteX72" fmla="*/ 215405 w 9430552"/>
              <a:gd name="connsiteY72" fmla="*/ 9577658 h 9955931"/>
              <a:gd name="connsiteX73" fmla="*/ 233794 w 9430552"/>
              <a:gd name="connsiteY73" fmla="*/ 9596046 h 9955931"/>
              <a:gd name="connsiteX74" fmla="*/ 344123 w 9430552"/>
              <a:gd name="connsiteY74" fmla="*/ 9651211 h 9955931"/>
              <a:gd name="connsiteX75" fmla="*/ 359885 w 9430552"/>
              <a:gd name="connsiteY75" fmla="*/ 9653838 h 9955931"/>
              <a:gd name="connsiteX76" fmla="*/ 3977119 w 9430552"/>
              <a:gd name="connsiteY76" fmla="*/ 9961185 h 9955931"/>
              <a:gd name="connsiteX77" fmla="*/ 3987626 w 9430552"/>
              <a:gd name="connsiteY77" fmla="*/ 9961185 h 9955931"/>
              <a:gd name="connsiteX78" fmla="*/ 4376407 w 9430552"/>
              <a:gd name="connsiteY78" fmla="*/ 9974320 h 9955931"/>
              <a:gd name="connsiteX79" fmla="*/ 4384288 w 9430552"/>
              <a:gd name="connsiteY79" fmla="*/ 9974320 h 9955931"/>
              <a:gd name="connsiteX80" fmla="*/ 4397422 w 9430552"/>
              <a:gd name="connsiteY80" fmla="*/ 9974320 h 9955931"/>
              <a:gd name="connsiteX81" fmla="*/ 4775695 w 9430552"/>
              <a:gd name="connsiteY81" fmla="*/ 9950677 h 9955931"/>
              <a:gd name="connsiteX82" fmla="*/ 4796710 w 9430552"/>
              <a:gd name="connsiteY82" fmla="*/ 9948051 h 9955931"/>
              <a:gd name="connsiteX83" fmla="*/ 5164475 w 9430552"/>
              <a:gd name="connsiteY83" fmla="*/ 9887632 h 9955931"/>
              <a:gd name="connsiteX84" fmla="*/ 5185491 w 9430552"/>
              <a:gd name="connsiteY84" fmla="*/ 9882378 h 9955931"/>
              <a:gd name="connsiteX85" fmla="*/ 5540121 w 9430552"/>
              <a:gd name="connsiteY85" fmla="*/ 9785183 h 9955931"/>
              <a:gd name="connsiteX86" fmla="*/ 5558510 w 9430552"/>
              <a:gd name="connsiteY86" fmla="*/ 9779929 h 9955931"/>
              <a:gd name="connsiteX87" fmla="*/ 5900006 w 9430552"/>
              <a:gd name="connsiteY87" fmla="*/ 9648584 h 9955931"/>
              <a:gd name="connsiteX88" fmla="*/ 5918394 w 9430552"/>
              <a:gd name="connsiteY88" fmla="*/ 9640704 h 9955931"/>
              <a:gd name="connsiteX89" fmla="*/ 6241502 w 9430552"/>
              <a:gd name="connsiteY89" fmla="*/ 9477836 h 9955931"/>
              <a:gd name="connsiteX90" fmla="*/ 6259890 w 9430552"/>
              <a:gd name="connsiteY90" fmla="*/ 9467328 h 9955931"/>
              <a:gd name="connsiteX91" fmla="*/ 6564610 w 9430552"/>
              <a:gd name="connsiteY91" fmla="*/ 9272938 h 9955931"/>
              <a:gd name="connsiteX92" fmla="*/ 6580372 w 9430552"/>
              <a:gd name="connsiteY92" fmla="*/ 9262431 h 9955931"/>
              <a:gd name="connsiteX93" fmla="*/ 6866703 w 9430552"/>
              <a:gd name="connsiteY93" fmla="*/ 9039145 h 9955931"/>
              <a:gd name="connsiteX94" fmla="*/ 6882465 w 9430552"/>
              <a:gd name="connsiteY94" fmla="*/ 9026010 h 9955931"/>
              <a:gd name="connsiteX95" fmla="*/ 7145154 w 9430552"/>
              <a:gd name="connsiteY95" fmla="*/ 8773828 h 9955931"/>
              <a:gd name="connsiteX96" fmla="*/ 7158289 w 9430552"/>
              <a:gd name="connsiteY96" fmla="*/ 8760694 h 9955931"/>
              <a:gd name="connsiteX97" fmla="*/ 7397336 w 9430552"/>
              <a:gd name="connsiteY97" fmla="*/ 8482243 h 9955931"/>
              <a:gd name="connsiteX98" fmla="*/ 7410470 w 9430552"/>
              <a:gd name="connsiteY98" fmla="*/ 8466481 h 9955931"/>
              <a:gd name="connsiteX99" fmla="*/ 7623249 w 9430552"/>
              <a:gd name="connsiteY99" fmla="*/ 8161763 h 9955931"/>
              <a:gd name="connsiteX100" fmla="*/ 7633756 w 9430552"/>
              <a:gd name="connsiteY100" fmla="*/ 8146001 h 9955931"/>
              <a:gd name="connsiteX101" fmla="*/ 7817639 w 9430552"/>
              <a:gd name="connsiteY101" fmla="*/ 7817639 h 9955931"/>
              <a:gd name="connsiteX102" fmla="*/ 7825520 w 9430552"/>
              <a:gd name="connsiteY102" fmla="*/ 7799251 h 9955931"/>
              <a:gd name="connsiteX103" fmla="*/ 7943730 w 9430552"/>
              <a:gd name="connsiteY103" fmla="*/ 7528681 h 9955931"/>
              <a:gd name="connsiteX104" fmla="*/ 8140747 w 9430552"/>
              <a:gd name="connsiteY104" fmla="*/ 7373694 h 9955931"/>
              <a:gd name="connsiteX105" fmla="*/ 8156509 w 9430552"/>
              <a:gd name="connsiteY105" fmla="*/ 7360560 h 9955931"/>
              <a:gd name="connsiteX106" fmla="*/ 8398182 w 9430552"/>
              <a:gd name="connsiteY106" fmla="*/ 7126765 h 9955931"/>
              <a:gd name="connsiteX107" fmla="*/ 8411317 w 9430552"/>
              <a:gd name="connsiteY107" fmla="*/ 7113631 h 9955931"/>
              <a:gd name="connsiteX108" fmla="*/ 8631976 w 9430552"/>
              <a:gd name="connsiteY108" fmla="*/ 6856196 h 9955931"/>
              <a:gd name="connsiteX109" fmla="*/ 8645110 w 9430552"/>
              <a:gd name="connsiteY109" fmla="*/ 6840434 h 9955931"/>
              <a:gd name="connsiteX110" fmla="*/ 8842127 w 9430552"/>
              <a:gd name="connsiteY110" fmla="*/ 6559356 h 9955931"/>
              <a:gd name="connsiteX111" fmla="*/ 8852636 w 9430552"/>
              <a:gd name="connsiteY111" fmla="*/ 6543595 h 9955931"/>
              <a:gd name="connsiteX112" fmla="*/ 9023384 w 9430552"/>
              <a:gd name="connsiteY112" fmla="*/ 6241502 h 9955931"/>
              <a:gd name="connsiteX113" fmla="*/ 9031264 w 9430552"/>
              <a:gd name="connsiteY113" fmla="*/ 6223114 h 9955931"/>
              <a:gd name="connsiteX114" fmla="*/ 9173116 w 9430552"/>
              <a:gd name="connsiteY114" fmla="*/ 5900006 h 9955931"/>
              <a:gd name="connsiteX115" fmla="*/ 9180997 w 9430552"/>
              <a:gd name="connsiteY115" fmla="*/ 5881617 h 9955931"/>
              <a:gd name="connsiteX116" fmla="*/ 9293954 w 9430552"/>
              <a:gd name="connsiteY116" fmla="*/ 5540121 h 9955931"/>
              <a:gd name="connsiteX117" fmla="*/ 9299208 w 9430552"/>
              <a:gd name="connsiteY117" fmla="*/ 5521733 h 9955931"/>
              <a:gd name="connsiteX118" fmla="*/ 9380641 w 9430552"/>
              <a:gd name="connsiteY118" fmla="*/ 5164475 h 9955931"/>
              <a:gd name="connsiteX119" fmla="*/ 9383268 w 9430552"/>
              <a:gd name="connsiteY119" fmla="*/ 5148714 h 9955931"/>
              <a:gd name="connsiteX120" fmla="*/ 9420044 w 9430552"/>
              <a:gd name="connsiteY120" fmla="*/ 4901786 h 9955931"/>
              <a:gd name="connsiteX121" fmla="*/ 9422671 w 9430552"/>
              <a:gd name="connsiteY121" fmla="*/ 4886024 h 9955931"/>
              <a:gd name="connsiteX122" fmla="*/ 9446313 w 9430552"/>
              <a:gd name="connsiteY122" fmla="*/ 4505125 h 9955931"/>
              <a:gd name="connsiteX123" fmla="*/ 9446313 w 9430552"/>
              <a:gd name="connsiteY123" fmla="*/ 4486737 h 9955931"/>
              <a:gd name="connsiteX124" fmla="*/ 9420044 w 9430552"/>
              <a:gd name="connsiteY124" fmla="*/ 4103210 h 9955931"/>
              <a:gd name="connsiteX125" fmla="*/ 1857215 w 9430552"/>
              <a:gd name="connsiteY125" fmla="*/ 1077027 h 9955931"/>
              <a:gd name="connsiteX126" fmla="*/ 924667 w 9430552"/>
              <a:gd name="connsiteY126" fmla="*/ 1032370 h 9955931"/>
              <a:gd name="connsiteX127" fmla="*/ 1849334 w 9430552"/>
              <a:gd name="connsiteY127" fmla="*/ 535887 h 9955931"/>
              <a:gd name="connsiteX128" fmla="*/ 1857215 w 9430552"/>
              <a:gd name="connsiteY128" fmla="*/ 1077027 h 9955931"/>
              <a:gd name="connsiteX129" fmla="*/ 399288 w 9430552"/>
              <a:gd name="connsiteY129" fmla="*/ 1405389 h 9955931"/>
              <a:gd name="connsiteX130" fmla="*/ 1862468 w 9430552"/>
              <a:gd name="connsiteY130" fmla="*/ 1476315 h 9955931"/>
              <a:gd name="connsiteX131" fmla="*/ 1943902 w 9430552"/>
              <a:gd name="connsiteY131" fmla="*/ 7702056 h 9955931"/>
              <a:gd name="connsiteX132" fmla="*/ 559529 w 9430552"/>
              <a:gd name="connsiteY132" fmla="*/ 9002369 h 9955931"/>
              <a:gd name="connsiteX133" fmla="*/ 399288 w 9430552"/>
              <a:gd name="connsiteY133" fmla="*/ 1405389 h 9955931"/>
              <a:gd name="connsiteX134" fmla="*/ 7276499 w 9430552"/>
              <a:gd name="connsiteY134" fmla="*/ 7941103 h 9955931"/>
              <a:gd name="connsiteX135" fmla="*/ 7074228 w 9430552"/>
              <a:gd name="connsiteY135" fmla="*/ 8230061 h 9955931"/>
              <a:gd name="connsiteX136" fmla="*/ 6848315 w 9430552"/>
              <a:gd name="connsiteY136" fmla="*/ 8495377 h 9955931"/>
              <a:gd name="connsiteX137" fmla="*/ 6598760 w 9430552"/>
              <a:gd name="connsiteY137" fmla="*/ 8734425 h 9955931"/>
              <a:gd name="connsiteX138" fmla="*/ 6328190 w 9430552"/>
              <a:gd name="connsiteY138" fmla="*/ 8947204 h 9955931"/>
              <a:gd name="connsiteX139" fmla="*/ 6039231 w 9430552"/>
              <a:gd name="connsiteY139" fmla="*/ 9131086 h 9955931"/>
              <a:gd name="connsiteX140" fmla="*/ 5734511 w 9430552"/>
              <a:gd name="connsiteY140" fmla="*/ 9286073 h 9955931"/>
              <a:gd name="connsiteX141" fmla="*/ 5414030 w 9430552"/>
              <a:gd name="connsiteY141" fmla="*/ 9409537 h 9955931"/>
              <a:gd name="connsiteX142" fmla="*/ 5077788 w 9430552"/>
              <a:gd name="connsiteY142" fmla="*/ 9501479 h 9955931"/>
              <a:gd name="connsiteX143" fmla="*/ 4731038 w 9430552"/>
              <a:gd name="connsiteY143" fmla="*/ 9559270 h 9955931"/>
              <a:gd name="connsiteX144" fmla="*/ 4371153 w 9430552"/>
              <a:gd name="connsiteY144" fmla="*/ 9582912 h 9955931"/>
              <a:gd name="connsiteX145" fmla="*/ 3998134 w 9430552"/>
              <a:gd name="connsiteY145" fmla="*/ 9569777 h 9955931"/>
              <a:gd name="connsiteX146" fmla="*/ 832726 w 9430552"/>
              <a:gd name="connsiteY146" fmla="*/ 9296580 h 9955931"/>
              <a:gd name="connsiteX147" fmla="*/ 2217099 w 9430552"/>
              <a:gd name="connsiteY147" fmla="*/ 7996268 h 9955931"/>
              <a:gd name="connsiteX148" fmla="*/ 5461315 w 9430552"/>
              <a:gd name="connsiteY148" fmla="*/ 8248450 h 9955931"/>
              <a:gd name="connsiteX149" fmla="*/ 5471822 w 9430552"/>
              <a:gd name="connsiteY149" fmla="*/ 8248450 h 9955931"/>
              <a:gd name="connsiteX150" fmla="*/ 5829080 w 9430552"/>
              <a:gd name="connsiteY150" fmla="*/ 8258957 h 9955931"/>
              <a:gd name="connsiteX151" fmla="*/ 5850095 w 9430552"/>
              <a:gd name="connsiteY151" fmla="*/ 8258957 h 9955931"/>
              <a:gd name="connsiteX152" fmla="*/ 6199472 w 9430552"/>
              <a:gd name="connsiteY152" fmla="*/ 8232688 h 9955931"/>
              <a:gd name="connsiteX153" fmla="*/ 6220487 w 9430552"/>
              <a:gd name="connsiteY153" fmla="*/ 8230061 h 9955931"/>
              <a:gd name="connsiteX154" fmla="*/ 6559356 w 9430552"/>
              <a:gd name="connsiteY154" fmla="*/ 8169643 h 9955931"/>
              <a:gd name="connsiteX155" fmla="*/ 6577745 w 9430552"/>
              <a:gd name="connsiteY155" fmla="*/ 8164389 h 9955931"/>
              <a:gd name="connsiteX156" fmla="*/ 6903480 w 9430552"/>
              <a:gd name="connsiteY156" fmla="*/ 8072447 h 9955931"/>
              <a:gd name="connsiteX157" fmla="*/ 6921868 w 9430552"/>
              <a:gd name="connsiteY157" fmla="*/ 8067194 h 9955931"/>
              <a:gd name="connsiteX158" fmla="*/ 7234469 w 9430552"/>
              <a:gd name="connsiteY158" fmla="*/ 7943730 h 9955931"/>
              <a:gd name="connsiteX159" fmla="*/ 7252856 w 9430552"/>
              <a:gd name="connsiteY159" fmla="*/ 7935849 h 9955931"/>
              <a:gd name="connsiteX160" fmla="*/ 7287006 w 9430552"/>
              <a:gd name="connsiteY160" fmla="*/ 7917461 h 9955931"/>
              <a:gd name="connsiteX161" fmla="*/ 7276499 w 9430552"/>
              <a:gd name="connsiteY161" fmla="*/ 7941103 h 9955931"/>
              <a:gd name="connsiteX162" fmla="*/ 7830773 w 9430552"/>
              <a:gd name="connsiteY162" fmla="*/ 6322936 h 9955931"/>
              <a:gd name="connsiteX163" fmla="*/ 7793997 w 9430552"/>
              <a:gd name="connsiteY163" fmla="*/ 6575118 h 9955931"/>
              <a:gd name="connsiteX164" fmla="*/ 7709937 w 9430552"/>
              <a:gd name="connsiteY164" fmla="*/ 6948137 h 9955931"/>
              <a:gd name="connsiteX165" fmla="*/ 7602234 w 9430552"/>
              <a:gd name="connsiteY165" fmla="*/ 7276499 h 9955931"/>
              <a:gd name="connsiteX166" fmla="*/ 7357932 w 9430552"/>
              <a:gd name="connsiteY166" fmla="*/ 7434112 h 9955931"/>
              <a:gd name="connsiteX167" fmla="*/ 7076855 w 9430552"/>
              <a:gd name="connsiteY167" fmla="*/ 7578592 h 9955931"/>
              <a:gd name="connsiteX168" fmla="*/ 6782642 w 9430552"/>
              <a:gd name="connsiteY168" fmla="*/ 7694175 h 9955931"/>
              <a:gd name="connsiteX169" fmla="*/ 6475296 w 9430552"/>
              <a:gd name="connsiteY169" fmla="*/ 7780863 h 9955931"/>
              <a:gd name="connsiteX170" fmla="*/ 6157442 w 9430552"/>
              <a:gd name="connsiteY170" fmla="*/ 7836027 h 9955931"/>
              <a:gd name="connsiteX171" fmla="*/ 5829080 w 9430552"/>
              <a:gd name="connsiteY171" fmla="*/ 7859670 h 9955931"/>
              <a:gd name="connsiteX172" fmla="*/ 5487584 w 9430552"/>
              <a:gd name="connsiteY172" fmla="*/ 7849161 h 9955931"/>
              <a:gd name="connsiteX173" fmla="*/ 2343190 w 9430552"/>
              <a:gd name="connsiteY173" fmla="*/ 7604861 h 9955931"/>
              <a:gd name="connsiteX174" fmla="*/ 2264383 w 9430552"/>
              <a:gd name="connsiteY174" fmla="*/ 1497330 h 9955931"/>
              <a:gd name="connsiteX175" fmla="*/ 3927208 w 9430552"/>
              <a:gd name="connsiteY175" fmla="*/ 1578764 h 9955931"/>
              <a:gd name="connsiteX176" fmla="*/ 4315988 w 9430552"/>
              <a:gd name="connsiteY176" fmla="*/ 1618167 h 9955931"/>
              <a:gd name="connsiteX177" fmla="*/ 4562916 w 9430552"/>
              <a:gd name="connsiteY177" fmla="*/ 1665451 h 9955931"/>
              <a:gd name="connsiteX178" fmla="*/ 4930682 w 9430552"/>
              <a:gd name="connsiteY178" fmla="*/ 1765273 h 9955931"/>
              <a:gd name="connsiteX179" fmla="*/ 5285312 w 9430552"/>
              <a:gd name="connsiteY179" fmla="*/ 1901872 h 9955931"/>
              <a:gd name="connsiteX180" fmla="*/ 5624182 w 9430552"/>
              <a:gd name="connsiteY180" fmla="*/ 2069993 h 9955931"/>
              <a:gd name="connsiteX181" fmla="*/ 5947290 w 9430552"/>
              <a:gd name="connsiteY181" fmla="*/ 2269637 h 9955931"/>
              <a:gd name="connsiteX182" fmla="*/ 6252010 w 9430552"/>
              <a:gd name="connsiteY182" fmla="*/ 2498177 h 9955931"/>
              <a:gd name="connsiteX183" fmla="*/ 6535714 w 9430552"/>
              <a:gd name="connsiteY183" fmla="*/ 2755613 h 9955931"/>
              <a:gd name="connsiteX184" fmla="*/ 6798404 w 9430552"/>
              <a:gd name="connsiteY184" fmla="*/ 3036690 h 9955931"/>
              <a:gd name="connsiteX185" fmla="*/ 7034824 w 9430552"/>
              <a:gd name="connsiteY185" fmla="*/ 3341410 h 9955931"/>
              <a:gd name="connsiteX186" fmla="*/ 7244976 w 9430552"/>
              <a:gd name="connsiteY186" fmla="*/ 3667145 h 9955931"/>
              <a:gd name="connsiteX187" fmla="*/ 7426232 w 9430552"/>
              <a:gd name="connsiteY187" fmla="*/ 4011268 h 9955931"/>
              <a:gd name="connsiteX188" fmla="*/ 7578592 w 9430552"/>
              <a:gd name="connsiteY188" fmla="*/ 4371153 h 9955931"/>
              <a:gd name="connsiteX189" fmla="*/ 7699428 w 9430552"/>
              <a:gd name="connsiteY189" fmla="*/ 4744172 h 9955931"/>
              <a:gd name="connsiteX190" fmla="*/ 7786116 w 9430552"/>
              <a:gd name="connsiteY190" fmla="*/ 5130326 h 9955931"/>
              <a:gd name="connsiteX191" fmla="*/ 7836027 w 9430552"/>
              <a:gd name="connsiteY191" fmla="*/ 5524360 h 9955931"/>
              <a:gd name="connsiteX192" fmla="*/ 7849162 w 9430552"/>
              <a:gd name="connsiteY192" fmla="*/ 5926275 h 9955931"/>
              <a:gd name="connsiteX193" fmla="*/ 7830773 w 9430552"/>
              <a:gd name="connsiteY193" fmla="*/ 6322936 h 9955931"/>
              <a:gd name="connsiteX194" fmla="*/ 9007622 w 9430552"/>
              <a:gd name="connsiteY194" fmla="*/ 4854502 h 9955931"/>
              <a:gd name="connsiteX195" fmla="*/ 8973472 w 9430552"/>
              <a:gd name="connsiteY195" fmla="*/ 5085669 h 9955931"/>
              <a:gd name="connsiteX196" fmla="*/ 8894665 w 9430552"/>
              <a:gd name="connsiteY196" fmla="*/ 5424538 h 9955931"/>
              <a:gd name="connsiteX197" fmla="*/ 8786963 w 9430552"/>
              <a:gd name="connsiteY197" fmla="*/ 5747646 h 9955931"/>
              <a:gd name="connsiteX198" fmla="*/ 8652991 w 9430552"/>
              <a:gd name="connsiteY198" fmla="*/ 6052366 h 9955931"/>
              <a:gd name="connsiteX199" fmla="*/ 8492751 w 9430552"/>
              <a:gd name="connsiteY199" fmla="*/ 6338697 h 9955931"/>
              <a:gd name="connsiteX200" fmla="*/ 8306241 w 9430552"/>
              <a:gd name="connsiteY200" fmla="*/ 6604013 h 9955931"/>
              <a:gd name="connsiteX201" fmla="*/ 8159135 w 9430552"/>
              <a:gd name="connsiteY201" fmla="*/ 6774762 h 9955931"/>
              <a:gd name="connsiteX202" fmla="*/ 8185404 w 9430552"/>
              <a:gd name="connsiteY202" fmla="*/ 6653925 h 9955931"/>
              <a:gd name="connsiteX203" fmla="*/ 8188031 w 9430552"/>
              <a:gd name="connsiteY203" fmla="*/ 6638163 h 9955931"/>
              <a:gd name="connsiteX204" fmla="*/ 8224807 w 9430552"/>
              <a:gd name="connsiteY204" fmla="*/ 6370220 h 9955931"/>
              <a:gd name="connsiteX205" fmla="*/ 8227434 w 9430552"/>
              <a:gd name="connsiteY205" fmla="*/ 6354458 h 9955931"/>
              <a:gd name="connsiteX206" fmla="*/ 8251076 w 9430552"/>
              <a:gd name="connsiteY206" fmla="*/ 5939409 h 9955931"/>
              <a:gd name="connsiteX207" fmla="*/ 8251076 w 9430552"/>
              <a:gd name="connsiteY207" fmla="*/ 5921021 h 9955931"/>
              <a:gd name="connsiteX208" fmla="*/ 8235316 w 9430552"/>
              <a:gd name="connsiteY208" fmla="*/ 5500718 h 9955931"/>
              <a:gd name="connsiteX209" fmla="*/ 8232689 w 9430552"/>
              <a:gd name="connsiteY209" fmla="*/ 5482329 h 9955931"/>
              <a:gd name="connsiteX210" fmla="*/ 8180151 w 9430552"/>
              <a:gd name="connsiteY210" fmla="*/ 5069907 h 9955931"/>
              <a:gd name="connsiteX211" fmla="*/ 8177524 w 9430552"/>
              <a:gd name="connsiteY211" fmla="*/ 5051519 h 9955931"/>
              <a:gd name="connsiteX212" fmla="*/ 8088209 w 9430552"/>
              <a:gd name="connsiteY212" fmla="*/ 4649604 h 9955931"/>
              <a:gd name="connsiteX213" fmla="*/ 8082955 w 9430552"/>
              <a:gd name="connsiteY213" fmla="*/ 4631216 h 9955931"/>
              <a:gd name="connsiteX214" fmla="*/ 7956865 w 9430552"/>
              <a:gd name="connsiteY214" fmla="*/ 4239808 h 9955931"/>
              <a:gd name="connsiteX215" fmla="*/ 7951610 w 9430552"/>
              <a:gd name="connsiteY215" fmla="*/ 4224047 h 9955931"/>
              <a:gd name="connsiteX216" fmla="*/ 7791370 w 9430552"/>
              <a:gd name="connsiteY216" fmla="*/ 3848401 h 9955931"/>
              <a:gd name="connsiteX217" fmla="*/ 7783489 w 9430552"/>
              <a:gd name="connsiteY217" fmla="*/ 3832639 h 9955931"/>
              <a:gd name="connsiteX218" fmla="*/ 7591726 w 9430552"/>
              <a:gd name="connsiteY218" fmla="*/ 3472755 h 9955931"/>
              <a:gd name="connsiteX219" fmla="*/ 7583845 w 9430552"/>
              <a:gd name="connsiteY219" fmla="*/ 3456994 h 9955931"/>
              <a:gd name="connsiteX220" fmla="*/ 7363186 w 9430552"/>
              <a:gd name="connsiteY220" fmla="*/ 3118124 h 9955931"/>
              <a:gd name="connsiteX221" fmla="*/ 7352679 w 9430552"/>
              <a:gd name="connsiteY221" fmla="*/ 3104990 h 9955931"/>
              <a:gd name="connsiteX222" fmla="*/ 7105751 w 9430552"/>
              <a:gd name="connsiteY222" fmla="*/ 2787135 h 9955931"/>
              <a:gd name="connsiteX223" fmla="*/ 7095243 w 9430552"/>
              <a:gd name="connsiteY223" fmla="*/ 2774001 h 9955931"/>
              <a:gd name="connsiteX224" fmla="*/ 6822046 w 9430552"/>
              <a:gd name="connsiteY224" fmla="*/ 2479789 h 9955931"/>
              <a:gd name="connsiteX225" fmla="*/ 6808911 w 9430552"/>
              <a:gd name="connsiteY225" fmla="*/ 2466654 h 9955931"/>
              <a:gd name="connsiteX226" fmla="*/ 6512072 w 9430552"/>
              <a:gd name="connsiteY226" fmla="*/ 2198711 h 9955931"/>
              <a:gd name="connsiteX227" fmla="*/ 6498938 w 9430552"/>
              <a:gd name="connsiteY227" fmla="*/ 2188204 h 9955931"/>
              <a:gd name="connsiteX228" fmla="*/ 6183711 w 9430552"/>
              <a:gd name="connsiteY228" fmla="*/ 1943902 h 9955931"/>
              <a:gd name="connsiteX229" fmla="*/ 6167949 w 9430552"/>
              <a:gd name="connsiteY229" fmla="*/ 1933395 h 9955931"/>
              <a:gd name="connsiteX230" fmla="*/ 5829080 w 9430552"/>
              <a:gd name="connsiteY230" fmla="*/ 1723243 h 9955931"/>
              <a:gd name="connsiteX231" fmla="*/ 5813318 w 9430552"/>
              <a:gd name="connsiteY231" fmla="*/ 1715362 h 9955931"/>
              <a:gd name="connsiteX232" fmla="*/ 5456060 w 9430552"/>
              <a:gd name="connsiteY232" fmla="*/ 1539360 h 9955931"/>
              <a:gd name="connsiteX233" fmla="*/ 5437672 w 9430552"/>
              <a:gd name="connsiteY233" fmla="*/ 1531480 h 9955931"/>
              <a:gd name="connsiteX234" fmla="*/ 5064653 w 9430552"/>
              <a:gd name="connsiteY234" fmla="*/ 1389627 h 9955931"/>
              <a:gd name="connsiteX235" fmla="*/ 5046265 w 9430552"/>
              <a:gd name="connsiteY235" fmla="*/ 1384374 h 9955931"/>
              <a:gd name="connsiteX236" fmla="*/ 4660112 w 9430552"/>
              <a:gd name="connsiteY236" fmla="*/ 1279298 h 9955931"/>
              <a:gd name="connsiteX237" fmla="*/ 4644350 w 9430552"/>
              <a:gd name="connsiteY237" fmla="*/ 1276671 h 9955931"/>
              <a:gd name="connsiteX238" fmla="*/ 4381661 w 9430552"/>
              <a:gd name="connsiteY238" fmla="*/ 1226760 h 9955931"/>
              <a:gd name="connsiteX239" fmla="*/ 4365899 w 9430552"/>
              <a:gd name="connsiteY239" fmla="*/ 1224133 h 9955931"/>
              <a:gd name="connsiteX240" fmla="*/ 3963984 w 9430552"/>
              <a:gd name="connsiteY240" fmla="*/ 1184730 h 9955931"/>
              <a:gd name="connsiteX241" fmla="*/ 3953477 w 9430552"/>
              <a:gd name="connsiteY241" fmla="*/ 1184730 h 9955931"/>
              <a:gd name="connsiteX242" fmla="*/ 2259130 w 9430552"/>
              <a:gd name="connsiteY242" fmla="*/ 1100669 h 9955931"/>
              <a:gd name="connsiteX243" fmla="*/ 2251249 w 9430552"/>
              <a:gd name="connsiteY243" fmla="*/ 415049 h 9955931"/>
              <a:gd name="connsiteX244" fmla="*/ 5474449 w 9430552"/>
              <a:gd name="connsiteY244" fmla="*/ 559529 h 9955931"/>
              <a:gd name="connsiteX245" fmla="*/ 5829080 w 9430552"/>
              <a:gd name="connsiteY245" fmla="*/ 593678 h 9955931"/>
              <a:gd name="connsiteX246" fmla="*/ 6052366 w 9430552"/>
              <a:gd name="connsiteY246" fmla="*/ 635709 h 9955931"/>
              <a:gd name="connsiteX247" fmla="*/ 6385981 w 9430552"/>
              <a:gd name="connsiteY247" fmla="*/ 725023 h 9955931"/>
              <a:gd name="connsiteX248" fmla="*/ 6709090 w 9430552"/>
              <a:gd name="connsiteY248" fmla="*/ 845860 h 9955931"/>
              <a:gd name="connsiteX249" fmla="*/ 7016436 w 9430552"/>
              <a:gd name="connsiteY249" fmla="*/ 998220 h 9955931"/>
              <a:gd name="connsiteX250" fmla="*/ 7310648 w 9430552"/>
              <a:gd name="connsiteY250" fmla="*/ 1179476 h 9955931"/>
              <a:gd name="connsiteX251" fmla="*/ 7586472 w 9430552"/>
              <a:gd name="connsiteY251" fmla="*/ 1387000 h 9955931"/>
              <a:gd name="connsiteX252" fmla="*/ 7843908 w 9430552"/>
              <a:gd name="connsiteY252" fmla="*/ 1618167 h 9955931"/>
              <a:gd name="connsiteX253" fmla="*/ 8080328 w 9430552"/>
              <a:gd name="connsiteY253" fmla="*/ 1872976 h 9955931"/>
              <a:gd name="connsiteX254" fmla="*/ 8295734 w 9430552"/>
              <a:gd name="connsiteY254" fmla="*/ 2148800 h 9955931"/>
              <a:gd name="connsiteX255" fmla="*/ 8487497 w 9430552"/>
              <a:gd name="connsiteY255" fmla="*/ 2443012 h 9955931"/>
              <a:gd name="connsiteX256" fmla="*/ 8652991 w 9430552"/>
              <a:gd name="connsiteY256" fmla="*/ 2755613 h 9955931"/>
              <a:gd name="connsiteX257" fmla="*/ 8789590 w 9430552"/>
              <a:gd name="connsiteY257" fmla="*/ 3081348 h 9955931"/>
              <a:gd name="connsiteX258" fmla="*/ 8899919 w 9430552"/>
              <a:gd name="connsiteY258" fmla="*/ 3414963 h 9955931"/>
              <a:gd name="connsiteX259" fmla="*/ 8976099 w 9430552"/>
              <a:gd name="connsiteY259" fmla="*/ 3764340 h 9955931"/>
              <a:gd name="connsiteX260" fmla="*/ 9020757 w 9430552"/>
              <a:gd name="connsiteY260" fmla="*/ 4124225 h 9955931"/>
              <a:gd name="connsiteX261" fmla="*/ 9031264 w 9430552"/>
              <a:gd name="connsiteY261" fmla="*/ 4489363 h 9955931"/>
              <a:gd name="connsiteX262" fmla="*/ 9007622 w 9430552"/>
              <a:gd name="connsiteY262" fmla="*/ 4854502 h 995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9430552" h="9955931">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bg2"/>
          </a:solidFill>
          <a:ln w="26266" cap="flat">
            <a:noFill/>
            <a:prstDash val="solid"/>
            <a:miter/>
          </a:ln>
        </p:spPr>
        <p:txBody>
          <a:bodyPr rtlCol="0" anchor="ctr"/>
          <a:lstStyle/>
          <a:p>
            <a:endParaRPr lang="en-US" sz="900" dirty="0"/>
          </a:p>
        </p:txBody>
      </p:sp>
      <p:sp>
        <p:nvSpPr>
          <p:cNvPr id="11" name="Picture Placeholder 8">
            <a:extLst>
              <a:ext uri="{FF2B5EF4-FFF2-40B4-BE49-F238E27FC236}">
                <a16:creationId xmlns:a16="http://schemas.microsoft.com/office/drawing/2014/main" id="{2CE26F5B-7561-4519-B999-405287B99690}"/>
              </a:ext>
            </a:extLst>
          </p:cNvPr>
          <p:cNvSpPr>
            <a:spLocks noGrp="1"/>
          </p:cNvSpPr>
          <p:nvPr>
            <p:ph type="pic" sz="quarter" idx="20" hasCustomPrompt="1"/>
          </p:nvPr>
        </p:nvSpPr>
        <p:spPr>
          <a:xfrm>
            <a:off x="9928758" y="0"/>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12" name="Picture Placeholder 8">
            <a:extLst>
              <a:ext uri="{FF2B5EF4-FFF2-40B4-BE49-F238E27FC236}">
                <a16:creationId xmlns:a16="http://schemas.microsoft.com/office/drawing/2014/main" id="{11C6D854-1B1F-4CFE-BC00-C08F15B4120B}"/>
              </a:ext>
            </a:extLst>
          </p:cNvPr>
          <p:cNvSpPr>
            <a:spLocks noGrp="1"/>
          </p:cNvSpPr>
          <p:nvPr>
            <p:ph type="pic" sz="quarter" idx="21" hasCustomPrompt="1"/>
          </p:nvPr>
        </p:nvSpPr>
        <p:spPr>
          <a:xfrm>
            <a:off x="9928758" y="4145288"/>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13" name="Rectangle 12">
            <a:extLst>
              <a:ext uri="{FF2B5EF4-FFF2-40B4-BE49-F238E27FC236}">
                <a16:creationId xmlns:a16="http://schemas.microsoft.com/office/drawing/2014/main" id="{09363217-2D76-4935-B860-12E9B80ACA8E}"/>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UTK Horiz_R">
            <a:extLst>
              <a:ext uri="{FF2B5EF4-FFF2-40B4-BE49-F238E27FC236}">
                <a16:creationId xmlns:a16="http://schemas.microsoft.com/office/drawing/2014/main" id="{8B3B0646-9A7E-4CBE-BB2B-D3031D537AB7}"/>
              </a:ext>
            </a:extLst>
          </p:cNvPr>
          <p:cNvGrpSpPr>
            <a:grpSpLocks noChangeAspect="1"/>
          </p:cNvGrpSpPr>
          <p:nvPr/>
        </p:nvGrpSpPr>
        <p:grpSpPr bwMode="auto">
          <a:xfrm>
            <a:off x="10557955" y="6320597"/>
            <a:ext cx="1404165" cy="315023"/>
            <a:chOff x="0" y="1299"/>
            <a:chExt cx="7680" cy="1723"/>
          </a:xfrm>
        </p:grpSpPr>
        <p:sp>
          <p:nvSpPr>
            <p:cNvPr id="16" name="T fill" hidden="1">
              <a:extLst>
                <a:ext uri="{FF2B5EF4-FFF2-40B4-BE49-F238E27FC236}">
                  <a16:creationId xmlns:a16="http://schemas.microsoft.com/office/drawing/2014/main" id="{77B6A5C9-2FCA-4D35-9EC7-F0766B366F94}"/>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Type">
              <a:extLst>
                <a:ext uri="{FF2B5EF4-FFF2-40B4-BE49-F238E27FC236}">
                  <a16:creationId xmlns:a16="http://schemas.microsoft.com/office/drawing/2014/main" id="{D8063DAE-F36A-44C3-8052-638160260E60}"/>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Power T">
              <a:extLst>
                <a:ext uri="{FF2B5EF4-FFF2-40B4-BE49-F238E27FC236}">
                  <a16:creationId xmlns:a16="http://schemas.microsoft.com/office/drawing/2014/main" id="{BC46B79E-169B-4376-B4FE-50D9C296A3C5}"/>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 name="Date Placeholder 4">
            <a:extLst>
              <a:ext uri="{FF2B5EF4-FFF2-40B4-BE49-F238E27FC236}">
                <a16:creationId xmlns:a16="http://schemas.microsoft.com/office/drawing/2014/main" id="{46EEE9D9-DFB0-4C9C-B0FF-9831F8150325}"/>
              </a:ext>
            </a:extLst>
          </p:cNvPr>
          <p:cNvSpPr>
            <a:spLocks noGrp="1"/>
          </p:cNvSpPr>
          <p:nvPr>
            <p:ph type="dt" sz="half" idx="10"/>
          </p:nvPr>
        </p:nvSpPr>
        <p:spPr>
          <a:xfrm>
            <a:off x="-1221327" y="6484845"/>
            <a:ext cx="431800" cy="365125"/>
          </a:xfrm>
        </p:spPr>
        <p:txBody>
          <a:bodyPr/>
          <a:lstStyle/>
          <a:p>
            <a:fld id="{AAED9655-26B2-6E4A-8D14-9800FD5E0780}" type="datetime1">
              <a:rPr lang="en-US" smtClean="0"/>
              <a:t>7/14/25</a:t>
            </a:fld>
            <a:endParaRPr lang="en-US" dirty="0"/>
          </a:p>
        </p:txBody>
      </p:sp>
      <p:sp>
        <p:nvSpPr>
          <p:cNvPr id="20" name="Footer Placeholder 5">
            <a:extLst>
              <a:ext uri="{FF2B5EF4-FFF2-40B4-BE49-F238E27FC236}">
                <a16:creationId xmlns:a16="http://schemas.microsoft.com/office/drawing/2014/main" id="{2C8441A0-3B15-4E6F-9AB7-67B5208F7472}"/>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21" name="Slide Number Placeholder 6">
            <a:extLst>
              <a:ext uri="{FF2B5EF4-FFF2-40B4-BE49-F238E27FC236}">
                <a16:creationId xmlns:a16="http://schemas.microsoft.com/office/drawing/2014/main" id="{71751C83-81CC-4BF3-B02E-DF0434ACDD1C}"/>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622990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Custom Cover_R">
  <p:cSld name="Custom Cover_R">
    <p:spTree>
      <p:nvGrpSpPr>
        <p:cNvPr id="1" name="Shape 78"/>
        <p:cNvGrpSpPr/>
        <p:nvPr/>
      </p:nvGrpSpPr>
      <p:grpSpPr>
        <a:xfrm>
          <a:off x="0" y="0"/>
          <a:ext cx="0" cy="0"/>
          <a:chOff x="0" y="0"/>
          <a:chExt cx="0" cy="0"/>
        </a:xfrm>
      </p:grpSpPr>
      <p:sp>
        <p:nvSpPr>
          <p:cNvPr id="79" name="Google Shape;79;p17"/>
          <p:cNvSpPr>
            <a:spLocks noGrp="1"/>
          </p:cNvSpPr>
          <p:nvPr>
            <p:ph type="pic" idx="2"/>
          </p:nvPr>
        </p:nvSpPr>
        <p:spPr>
          <a:xfrm>
            <a:off x="0" y="0"/>
            <a:ext cx="12192000" cy="6858000"/>
          </a:xfrm>
          <a:prstGeom prst="rect">
            <a:avLst/>
          </a:prstGeom>
          <a:solidFill>
            <a:srgbClr val="BFBFBF"/>
          </a:solidFill>
          <a:ln>
            <a:noFill/>
          </a:ln>
        </p:spPr>
      </p:sp>
      <p:sp>
        <p:nvSpPr>
          <p:cNvPr id="80" name="Google Shape;80;p17"/>
          <p:cNvSpPr txBox="1">
            <a:spLocks noGrp="1"/>
          </p:cNvSpPr>
          <p:nvPr>
            <p:ph type="title"/>
          </p:nvPr>
        </p:nvSpPr>
        <p:spPr>
          <a:xfrm>
            <a:off x="6590531" y="365125"/>
            <a:ext cx="4602800" cy="3281200"/>
          </a:xfrm>
          <a:prstGeom prst="rect">
            <a:avLst/>
          </a:prstGeom>
          <a:noFill/>
          <a:ln>
            <a:noFill/>
          </a:ln>
        </p:spPr>
        <p:txBody>
          <a:bodyPr spcFirstLastPara="1" wrap="square" lIns="0" tIns="0" rIns="0" bIns="0" anchor="ctr" anchorCtr="0">
            <a:normAutofit/>
          </a:bodyPr>
          <a:lstStyle>
            <a:lvl1pPr lvl="0" algn="ctr"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81" name="Google Shape;81;p17"/>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2059211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Section Header">
  <p:cSld name="Section Header">
    <p:spTree>
      <p:nvGrpSpPr>
        <p:cNvPr id="1" name="Shape 82"/>
        <p:cNvGrpSpPr/>
        <p:nvPr/>
      </p:nvGrpSpPr>
      <p:grpSpPr>
        <a:xfrm>
          <a:off x="0" y="0"/>
          <a:ext cx="0" cy="0"/>
          <a:chOff x="0" y="0"/>
          <a:chExt cx="0" cy="0"/>
        </a:xfrm>
      </p:grpSpPr>
      <p:sp>
        <p:nvSpPr>
          <p:cNvPr id="83" name="Google Shape;83;p18"/>
          <p:cNvSpPr txBox="1">
            <a:spLocks noGrp="1"/>
          </p:cNvSpPr>
          <p:nvPr>
            <p:ph type="body" idx="1"/>
          </p:nvPr>
        </p:nvSpPr>
        <p:spPr>
          <a:xfrm>
            <a:off x="457200" y="3348968"/>
            <a:ext cx="11277600" cy="1316000"/>
          </a:xfrm>
          <a:prstGeom prst="rect">
            <a:avLst/>
          </a:prstGeom>
          <a:noFill/>
          <a:ln>
            <a:noFill/>
          </a:ln>
        </p:spPr>
        <p:txBody>
          <a:bodyPr spcFirstLastPara="1" wrap="square" lIns="0" tIns="0" rIns="0" bIns="0" anchor="t" anchorCtr="0">
            <a:normAutofit/>
          </a:bodyPr>
          <a:lstStyle>
            <a:lvl1pPr marL="609585" lvl="0" indent="-304792" algn="ctr" rtl="0">
              <a:lnSpc>
                <a:spcPct val="90000"/>
              </a:lnSpc>
              <a:spcBef>
                <a:spcPts val="1067"/>
              </a:spcBef>
              <a:spcAft>
                <a:spcPts val="0"/>
              </a:spcAft>
              <a:buSzPts val="1800"/>
              <a:buNone/>
              <a:defRPr sz="2400">
                <a:solidFill>
                  <a:srgbClr val="949494"/>
                </a:solidFill>
              </a:defRPr>
            </a:lvl1pPr>
            <a:lvl2pPr marL="1219170" lvl="1" indent="-304792" algn="l" rtl="0">
              <a:lnSpc>
                <a:spcPct val="90000"/>
              </a:lnSpc>
              <a:spcBef>
                <a:spcPts val="533"/>
              </a:spcBef>
              <a:spcAft>
                <a:spcPts val="0"/>
              </a:spcAft>
              <a:buSzPts val="1500"/>
              <a:buNone/>
              <a:defRPr sz="2000">
                <a:solidFill>
                  <a:srgbClr val="949494"/>
                </a:solidFill>
              </a:defRPr>
            </a:lvl2pPr>
            <a:lvl3pPr marL="1828754" lvl="2" indent="-304792" algn="l" rtl="0">
              <a:lnSpc>
                <a:spcPct val="90000"/>
              </a:lnSpc>
              <a:spcBef>
                <a:spcPts val="533"/>
              </a:spcBef>
              <a:spcAft>
                <a:spcPts val="0"/>
              </a:spcAft>
              <a:buSzPts val="1400"/>
              <a:buNone/>
              <a:defRPr sz="1867">
                <a:solidFill>
                  <a:srgbClr val="949494"/>
                </a:solidFill>
              </a:defRPr>
            </a:lvl3pPr>
            <a:lvl4pPr marL="2438339" lvl="3" indent="-304792" algn="l" rtl="0">
              <a:lnSpc>
                <a:spcPct val="90000"/>
              </a:lnSpc>
              <a:spcBef>
                <a:spcPts val="533"/>
              </a:spcBef>
              <a:spcAft>
                <a:spcPts val="0"/>
              </a:spcAft>
              <a:buSzPts val="1200"/>
              <a:buNone/>
              <a:defRPr sz="1600">
                <a:solidFill>
                  <a:srgbClr val="949494"/>
                </a:solidFill>
              </a:defRPr>
            </a:lvl4pPr>
            <a:lvl5pPr marL="3047924" lvl="4" indent="-304792" algn="l" rtl="0">
              <a:lnSpc>
                <a:spcPct val="90000"/>
              </a:lnSpc>
              <a:spcBef>
                <a:spcPts val="533"/>
              </a:spcBef>
              <a:spcAft>
                <a:spcPts val="0"/>
              </a:spcAft>
              <a:buSzPts val="1200"/>
              <a:buNone/>
              <a:defRPr sz="1600">
                <a:solidFill>
                  <a:srgbClr val="949494"/>
                </a:solidFill>
              </a:defRPr>
            </a:lvl5pPr>
            <a:lvl6pPr marL="3657509" lvl="5" indent="-304792" algn="l" rtl="0">
              <a:lnSpc>
                <a:spcPct val="90000"/>
              </a:lnSpc>
              <a:spcBef>
                <a:spcPts val="533"/>
              </a:spcBef>
              <a:spcAft>
                <a:spcPts val="0"/>
              </a:spcAft>
              <a:buClr>
                <a:srgbClr val="949494"/>
              </a:buClr>
              <a:buSzPts val="1200"/>
              <a:buNone/>
              <a:defRPr sz="1600">
                <a:solidFill>
                  <a:srgbClr val="949494"/>
                </a:solidFill>
              </a:defRPr>
            </a:lvl6pPr>
            <a:lvl7pPr marL="4267093" lvl="6" indent="-304792" algn="l" rtl="0">
              <a:lnSpc>
                <a:spcPct val="90000"/>
              </a:lnSpc>
              <a:spcBef>
                <a:spcPts val="533"/>
              </a:spcBef>
              <a:spcAft>
                <a:spcPts val="0"/>
              </a:spcAft>
              <a:buClr>
                <a:srgbClr val="949494"/>
              </a:buClr>
              <a:buSzPts val="1200"/>
              <a:buNone/>
              <a:defRPr sz="1600">
                <a:solidFill>
                  <a:srgbClr val="949494"/>
                </a:solidFill>
              </a:defRPr>
            </a:lvl7pPr>
            <a:lvl8pPr marL="4876678" lvl="7" indent="-304792" algn="l" rtl="0">
              <a:lnSpc>
                <a:spcPct val="90000"/>
              </a:lnSpc>
              <a:spcBef>
                <a:spcPts val="533"/>
              </a:spcBef>
              <a:spcAft>
                <a:spcPts val="0"/>
              </a:spcAft>
              <a:buClr>
                <a:srgbClr val="949494"/>
              </a:buClr>
              <a:buSzPts val="1200"/>
              <a:buNone/>
              <a:defRPr sz="1600">
                <a:solidFill>
                  <a:srgbClr val="949494"/>
                </a:solidFill>
              </a:defRPr>
            </a:lvl8pPr>
            <a:lvl9pPr marL="5486263" lvl="8" indent="-304792" algn="l" rtl="0">
              <a:lnSpc>
                <a:spcPct val="90000"/>
              </a:lnSpc>
              <a:spcBef>
                <a:spcPts val="533"/>
              </a:spcBef>
              <a:spcAft>
                <a:spcPts val="0"/>
              </a:spcAft>
              <a:buClr>
                <a:srgbClr val="949494"/>
              </a:buClr>
              <a:buSzPts val="1200"/>
              <a:buNone/>
              <a:defRPr sz="1600">
                <a:solidFill>
                  <a:srgbClr val="949494"/>
                </a:solidFill>
              </a:defRPr>
            </a:lvl9pPr>
          </a:lstStyle>
          <a:p>
            <a:endParaRPr/>
          </a:p>
        </p:txBody>
      </p:sp>
      <p:sp>
        <p:nvSpPr>
          <p:cNvPr id="84" name="Google Shape;84;p18"/>
          <p:cNvSpPr txBox="1">
            <a:spLocks noGrp="1"/>
          </p:cNvSpPr>
          <p:nvPr>
            <p:ph type="title"/>
          </p:nvPr>
        </p:nvSpPr>
        <p:spPr>
          <a:xfrm>
            <a:off x="457200" y="2016299"/>
            <a:ext cx="11277600" cy="1124000"/>
          </a:xfrm>
          <a:prstGeom prst="rect">
            <a:avLst/>
          </a:prstGeom>
          <a:noFill/>
          <a:ln>
            <a:noFill/>
          </a:ln>
        </p:spPr>
        <p:txBody>
          <a:bodyPr spcFirstLastPara="1" wrap="square" lIns="0" tIns="0" rIns="0" bIns="0" anchor="b" anchorCtr="0">
            <a:normAutofit/>
          </a:bodyPr>
          <a:lstStyle>
            <a:lvl1pPr lvl="0" algn="ctr"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85" name="Google Shape;85;p1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646A33BB-36EB-FB4E-ADD2-440470ACE020}" type="datetime1">
              <a:rPr lang="en-US" smtClean="0"/>
              <a:t>7/14/25</a:t>
            </a:fld>
            <a:endParaRPr/>
          </a:p>
        </p:txBody>
      </p:sp>
      <p:sp>
        <p:nvSpPr>
          <p:cNvPr id="86" name="Google Shape;86;p18"/>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lvl1pPr>
            <a:lvl2pPr lvl="1" algn="r">
              <a:buNone/>
              <a:defRPr sz="1733"/>
            </a:lvl2pPr>
            <a:lvl3pPr lvl="2" algn="r">
              <a:buNone/>
              <a:defRPr sz="1733"/>
            </a:lvl3pPr>
            <a:lvl4pPr lvl="3" algn="r">
              <a:buNone/>
              <a:defRPr sz="1733"/>
            </a:lvl4pPr>
            <a:lvl5pPr lvl="4" algn="r">
              <a:buNone/>
              <a:defRPr sz="1733"/>
            </a:lvl5pPr>
            <a:lvl6pPr lvl="5" algn="r">
              <a:buNone/>
              <a:defRPr sz="1733"/>
            </a:lvl6pPr>
            <a:lvl7pPr lvl="6" algn="r">
              <a:buNone/>
              <a:defRPr sz="1733"/>
            </a:lvl7pPr>
            <a:lvl8pPr lvl="7" algn="r">
              <a:buNone/>
              <a:defRPr sz="1733"/>
            </a:lvl8pPr>
            <a:lvl9pPr lvl="8" algn="r">
              <a:buNone/>
              <a:defRPr sz="1733"/>
            </a:lvl9pPr>
          </a:lstStyle>
          <a:p>
            <a:fld id="{00000000-1234-1234-1234-123412341234}" type="slidenum">
              <a:rPr lang="en" smtClean="0"/>
              <a:pPr/>
              <a:t>‹#›</a:t>
            </a:fld>
            <a:endParaRPr lang="en"/>
          </a:p>
        </p:txBody>
      </p:sp>
    </p:spTree>
    <p:extLst>
      <p:ext uri="{BB962C8B-B14F-4D97-AF65-F5344CB8AC3E}">
        <p14:creationId xmlns:p14="http://schemas.microsoft.com/office/powerpoint/2010/main" val="297326644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87"/>
        <p:cNvGrpSpPr/>
        <p:nvPr/>
      </p:nvGrpSpPr>
      <p:grpSpPr>
        <a:xfrm>
          <a:off x="0" y="0"/>
          <a:ext cx="0" cy="0"/>
          <a:chOff x="0" y="0"/>
          <a:chExt cx="0" cy="0"/>
        </a:xfrm>
      </p:grpSpPr>
      <p:sp>
        <p:nvSpPr>
          <p:cNvPr id="88" name="Google Shape;88;p19"/>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89" name="Google Shape;89;p19"/>
          <p:cNvSpPr txBox="1">
            <a:spLocks noGrp="1"/>
          </p:cNvSpPr>
          <p:nvPr>
            <p:ph type="title"/>
          </p:nvPr>
        </p:nvSpPr>
        <p:spPr>
          <a:xfrm>
            <a:off x="457200" y="228601"/>
            <a:ext cx="112776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1400"/>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90" name="Google Shape;90;p19"/>
          <p:cNvGrpSpPr/>
          <p:nvPr/>
        </p:nvGrpSpPr>
        <p:grpSpPr>
          <a:xfrm>
            <a:off x="10557955" y="6320598"/>
            <a:ext cx="1404179" cy="315865"/>
            <a:chOff x="0" y="1299"/>
            <a:chExt cx="7680" cy="1728"/>
          </a:xfrm>
        </p:grpSpPr>
        <p:sp>
          <p:nvSpPr>
            <p:cNvPr id="91" name="Google Shape;91;p19"/>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92" name="Google Shape;92;p19"/>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93" name="Google Shape;93;p19"/>
          <p:cNvSpPr txBox="1">
            <a:spLocks noGrp="1"/>
          </p:cNvSpPr>
          <p:nvPr>
            <p:ph type="body" idx="1"/>
          </p:nvPr>
        </p:nvSpPr>
        <p:spPr>
          <a:xfrm>
            <a:off x="457200" y="1825625"/>
            <a:ext cx="11277600" cy="4057600"/>
          </a:xfrm>
          <a:prstGeom prst="rect">
            <a:avLst/>
          </a:prstGeom>
          <a:noFill/>
          <a:ln>
            <a:noFill/>
          </a:ln>
        </p:spPr>
        <p:txBody>
          <a:bodyPr spcFirstLastPara="1" wrap="square" lIns="0" tIns="0" rIns="0" bIns="0" anchor="t" anchorCtr="0">
            <a:normAutofit/>
          </a:bodyPr>
          <a:lstStyle>
            <a:lvl1pPr marL="609585" lvl="0" indent="-423323" algn="l" rtl="0">
              <a:lnSpc>
                <a:spcPct val="90000"/>
              </a:lnSpc>
              <a:spcBef>
                <a:spcPts val="1067"/>
              </a:spcBef>
              <a:spcAft>
                <a:spcPts val="0"/>
              </a:spcAft>
              <a:buSzPts val="1400"/>
              <a:buChar char="•"/>
              <a:defRPr/>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94" name="Google Shape;94;p19"/>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8BD70730-E3F0-D64A-9CCD-1DDE7FA44C7F}" type="datetime1">
              <a:rPr lang="en-US" smtClean="0"/>
              <a:t>7/14/25</a:t>
            </a:fld>
            <a:endParaRPr/>
          </a:p>
        </p:txBody>
      </p:sp>
      <p:sp>
        <p:nvSpPr>
          <p:cNvPr id="95" name="Google Shape;95;p19"/>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96" name="Google Shape;96;p19"/>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5539817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97"/>
        <p:cNvGrpSpPr/>
        <p:nvPr/>
      </p:nvGrpSpPr>
      <p:grpSpPr>
        <a:xfrm>
          <a:off x="0" y="0"/>
          <a:ext cx="0" cy="0"/>
          <a:chOff x="0" y="0"/>
          <a:chExt cx="0" cy="0"/>
        </a:xfrm>
      </p:grpSpPr>
      <p:sp>
        <p:nvSpPr>
          <p:cNvPr id="98" name="Google Shape;98;p20"/>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99" name="Google Shape;99;p20"/>
          <p:cNvSpPr txBox="1">
            <a:spLocks noGrp="1"/>
          </p:cNvSpPr>
          <p:nvPr>
            <p:ph type="body" idx="1"/>
          </p:nvPr>
        </p:nvSpPr>
        <p:spPr>
          <a:xfrm>
            <a:off x="457199" y="1825627"/>
            <a:ext cx="5400800" cy="40576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00" name="Google Shape;100;p20"/>
          <p:cNvSpPr txBox="1">
            <a:spLocks noGrp="1"/>
          </p:cNvSpPr>
          <p:nvPr>
            <p:ph type="body" idx="2"/>
          </p:nvPr>
        </p:nvSpPr>
        <p:spPr>
          <a:xfrm>
            <a:off x="6333953" y="1825627"/>
            <a:ext cx="5400800" cy="40576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01" name="Google Shape;101;p20"/>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B9BCE78D-91B1-7143-81C3-EDC76442E360}" type="datetime1">
              <a:rPr lang="en-US" smtClean="0"/>
              <a:t>7/14/25</a:t>
            </a:fld>
            <a:endParaRPr/>
          </a:p>
        </p:txBody>
      </p:sp>
      <p:sp>
        <p:nvSpPr>
          <p:cNvPr id="102" name="Google Shape;102;p20"/>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03" name="Google Shape;103;p20"/>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104" name="Google Shape;104;p20"/>
          <p:cNvGrpSpPr/>
          <p:nvPr/>
        </p:nvGrpSpPr>
        <p:grpSpPr>
          <a:xfrm>
            <a:off x="10557955" y="6320598"/>
            <a:ext cx="1404179" cy="315865"/>
            <a:chOff x="0" y="1299"/>
            <a:chExt cx="7680" cy="1728"/>
          </a:xfrm>
        </p:grpSpPr>
        <p:sp>
          <p:nvSpPr>
            <p:cNvPr id="105" name="Google Shape;105;p20"/>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06" name="Google Shape;106;p20"/>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07" name="Google Shape;107;p20"/>
          <p:cNvSpPr txBox="1">
            <a:spLocks noGrp="1"/>
          </p:cNvSpPr>
          <p:nvPr>
            <p:ph type="title"/>
          </p:nvPr>
        </p:nvSpPr>
        <p:spPr>
          <a:xfrm>
            <a:off x="457200" y="228601"/>
            <a:ext cx="112776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Tree>
    <p:extLst>
      <p:ext uri="{BB962C8B-B14F-4D97-AF65-F5344CB8AC3E}">
        <p14:creationId xmlns:p14="http://schemas.microsoft.com/office/powerpoint/2010/main" val="1314594790"/>
      </p:ext>
    </p:extLst>
  </p:cSld>
  <p:clrMapOvr>
    <a:masterClrMapping/>
  </p:clrMapOvr>
  <p:extLst>
    <p:ext uri="{DCECCB84-F9BA-43D5-87BE-67443E8EF086}">
      <p15:sldGuideLst xmlns:p15="http://schemas.microsoft.com/office/powerpoint/2012/main">
        <p15:guide id="1" pos="2880">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Title, Content, Photo R">
  <p:cSld name="Title, Content, Photo R">
    <p:spTree>
      <p:nvGrpSpPr>
        <p:cNvPr id="1" name="Shape 108"/>
        <p:cNvGrpSpPr/>
        <p:nvPr/>
      </p:nvGrpSpPr>
      <p:grpSpPr>
        <a:xfrm>
          <a:off x="0" y="0"/>
          <a:ext cx="0" cy="0"/>
          <a:chOff x="0" y="0"/>
          <a:chExt cx="0" cy="0"/>
        </a:xfrm>
      </p:grpSpPr>
      <p:sp>
        <p:nvSpPr>
          <p:cNvPr id="109" name="Google Shape;109;p21"/>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110" name="Google Shape;110;p21"/>
          <p:cNvSpPr txBox="1">
            <a:spLocks noGrp="1"/>
          </p:cNvSpPr>
          <p:nvPr>
            <p:ph type="title"/>
          </p:nvPr>
        </p:nvSpPr>
        <p:spPr>
          <a:xfrm>
            <a:off x="457200" y="228601"/>
            <a:ext cx="54304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111" name="Google Shape;111;p21"/>
          <p:cNvGrpSpPr/>
          <p:nvPr/>
        </p:nvGrpSpPr>
        <p:grpSpPr>
          <a:xfrm>
            <a:off x="10557955" y="6320598"/>
            <a:ext cx="1404179" cy="315865"/>
            <a:chOff x="0" y="1299"/>
            <a:chExt cx="7680" cy="1728"/>
          </a:xfrm>
        </p:grpSpPr>
        <p:sp>
          <p:nvSpPr>
            <p:cNvPr id="112" name="Google Shape;112;p21"/>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13" name="Google Shape;113;p21"/>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14" name="Google Shape;114;p21"/>
          <p:cNvSpPr txBox="1">
            <a:spLocks noGrp="1"/>
          </p:cNvSpPr>
          <p:nvPr>
            <p:ph type="body" idx="1"/>
          </p:nvPr>
        </p:nvSpPr>
        <p:spPr>
          <a:xfrm>
            <a:off x="457200" y="1825625"/>
            <a:ext cx="5430400" cy="40576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15" name="Google Shape;115;p21"/>
          <p:cNvSpPr>
            <a:spLocks noGrp="1"/>
          </p:cNvSpPr>
          <p:nvPr>
            <p:ph type="pic" idx="2"/>
          </p:nvPr>
        </p:nvSpPr>
        <p:spPr>
          <a:xfrm>
            <a:off x="6096000" y="-1"/>
            <a:ext cx="6096000" cy="6115600"/>
          </a:xfrm>
          <a:prstGeom prst="rect">
            <a:avLst/>
          </a:prstGeom>
          <a:solidFill>
            <a:srgbClr val="BFBFBF">
              <a:alpha val="49800"/>
            </a:srgbClr>
          </a:solidFill>
          <a:ln>
            <a:noFill/>
          </a:ln>
        </p:spPr>
      </p:sp>
      <p:sp>
        <p:nvSpPr>
          <p:cNvPr id="116" name="Google Shape;116;p21"/>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ED8D6996-5BD9-9F4A-81E9-110DE6AFDC65}" type="datetime1">
              <a:rPr lang="en-US" smtClean="0"/>
              <a:t>7/14/25</a:t>
            </a:fld>
            <a:endParaRPr/>
          </a:p>
        </p:txBody>
      </p:sp>
      <p:sp>
        <p:nvSpPr>
          <p:cNvPr id="117" name="Google Shape;117;p21"/>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18" name="Google Shape;118;p21"/>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4868190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Content, Photo L">
  <p:cSld name="Title, Content, Photo L">
    <p:spTree>
      <p:nvGrpSpPr>
        <p:cNvPr id="1" name="Shape 119"/>
        <p:cNvGrpSpPr/>
        <p:nvPr/>
      </p:nvGrpSpPr>
      <p:grpSpPr>
        <a:xfrm>
          <a:off x="0" y="0"/>
          <a:ext cx="0" cy="0"/>
          <a:chOff x="0" y="0"/>
          <a:chExt cx="0" cy="0"/>
        </a:xfrm>
      </p:grpSpPr>
      <p:sp>
        <p:nvSpPr>
          <p:cNvPr id="120" name="Google Shape;120;p22"/>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121" name="Google Shape;121;p22"/>
          <p:cNvSpPr txBox="1">
            <a:spLocks noGrp="1"/>
          </p:cNvSpPr>
          <p:nvPr>
            <p:ph type="title"/>
          </p:nvPr>
        </p:nvSpPr>
        <p:spPr>
          <a:xfrm>
            <a:off x="6304547" y="228601"/>
            <a:ext cx="54304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122" name="Google Shape;122;p22"/>
          <p:cNvGrpSpPr/>
          <p:nvPr/>
        </p:nvGrpSpPr>
        <p:grpSpPr>
          <a:xfrm>
            <a:off x="10557955" y="6320598"/>
            <a:ext cx="1404179" cy="315865"/>
            <a:chOff x="0" y="1299"/>
            <a:chExt cx="7680" cy="1728"/>
          </a:xfrm>
        </p:grpSpPr>
        <p:sp>
          <p:nvSpPr>
            <p:cNvPr id="123" name="Google Shape;123;p22"/>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24" name="Google Shape;124;p22"/>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25" name="Google Shape;125;p22"/>
          <p:cNvSpPr txBox="1">
            <a:spLocks noGrp="1"/>
          </p:cNvSpPr>
          <p:nvPr>
            <p:ph type="body" idx="1"/>
          </p:nvPr>
        </p:nvSpPr>
        <p:spPr>
          <a:xfrm>
            <a:off x="6304547" y="1825625"/>
            <a:ext cx="5430400" cy="40576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26" name="Google Shape;126;p22"/>
          <p:cNvSpPr>
            <a:spLocks noGrp="1"/>
          </p:cNvSpPr>
          <p:nvPr>
            <p:ph type="pic" idx="2"/>
          </p:nvPr>
        </p:nvSpPr>
        <p:spPr>
          <a:xfrm>
            <a:off x="0" y="0"/>
            <a:ext cx="6096000" cy="6111600"/>
          </a:xfrm>
          <a:prstGeom prst="rect">
            <a:avLst/>
          </a:prstGeom>
          <a:solidFill>
            <a:srgbClr val="BFBFBF">
              <a:alpha val="49800"/>
            </a:srgbClr>
          </a:solidFill>
          <a:ln>
            <a:noFill/>
          </a:ln>
        </p:spPr>
      </p:sp>
      <p:sp>
        <p:nvSpPr>
          <p:cNvPr id="127" name="Google Shape;127;p22"/>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32FAA2B4-2BEC-D640-AF6D-B7EE3256C30B}" type="datetime1">
              <a:rPr lang="en-US" smtClean="0"/>
              <a:t>7/14/25</a:t>
            </a:fld>
            <a:endParaRPr/>
          </a:p>
        </p:txBody>
      </p:sp>
      <p:sp>
        <p:nvSpPr>
          <p:cNvPr id="128" name="Google Shape;128;p22"/>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29" name="Google Shape;129;p22"/>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19110910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30"/>
        <p:cNvGrpSpPr/>
        <p:nvPr/>
      </p:nvGrpSpPr>
      <p:grpSpPr>
        <a:xfrm>
          <a:off x="0" y="0"/>
          <a:ext cx="0" cy="0"/>
          <a:chOff x="0" y="0"/>
          <a:chExt cx="0" cy="0"/>
        </a:xfrm>
      </p:grpSpPr>
      <p:sp>
        <p:nvSpPr>
          <p:cNvPr id="131" name="Google Shape;131;p23"/>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132" name="Google Shape;132;p23"/>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7BB8B137-BBC9-294F-B990-E6F9A5889928}" type="datetime1">
              <a:rPr lang="en-US" smtClean="0"/>
              <a:t>7/14/25</a:t>
            </a:fld>
            <a:endParaRPr/>
          </a:p>
        </p:txBody>
      </p:sp>
      <p:sp>
        <p:nvSpPr>
          <p:cNvPr id="133" name="Google Shape;133;p23"/>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34" name="Google Shape;134;p23"/>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135" name="Google Shape;135;p23"/>
          <p:cNvGrpSpPr/>
          <p:nvPr/>
        </p:nvGrpSpPr>
        <p:grpSpPr>
          <a:xfrm>
            <a:off x="10557955" y="6320598"/>
            <a:ext cx="1404179" cy="315865"/>
            <a:chOff x="0" y="1299"/>
            <a:chExt cx="7680" cy="1728"/>
          </a:xfrm>
        </p:grpSpPr>
        <p:sp>
          <p:nvSpPr>
            <p:cNvPr id="136" name="Google Shape;136;p23"/>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37" name="Google Shape;137;p23"/>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38" name="Google Shape;138;p23"/>
          <p:cNvSpPr txBox="1">
            <a:spLocks noGrp="1"/>
          </p:cNvSpPr>
          <p:nvPr>
            <p:ph type="title"/>
          </p:nvPr>
        </p:nvSpPr>
        <p:spPr>
          <a:xfrm>
            <a:off x="457200" y="228601"/>
            <a:ext cx="112776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Tree>
    <p:extLst>
      <p:ext uri="{BB962C8B-B14F-4D97-AF65-F5344CB8AC3E}">
        <p14:creationId xmlns:p14="http://schemas.microsoft.com/office/powerpoint/2010/main" val="40547926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Content 1x_R">
  <p:cSld name="Content 1x_R">
    <p:spTree>
      <p:nvGrpSpPr>
        <p:cNvPr id="1" name="Shape 139"/>
        <p:cNvGrpSpPr/>
        <p:nvPr/>
      </p:nvGrpSpPr>
      <p:grpSpPr>
        <a:xfrm>
          <a:off x="0" y="0"/>
          <a:ext cx="0" cy="0"/>
          <a:chOff x="0" y="0"/>
          <a:chExt cx="0" cy="0"/>
        </a:xfrm>
      </p:grpSpPr>
      <p:sp>
        <p:nvSpPr>
          <p:cNvPr id="140" name="Google Shape;140;p24"/>
          <p:cNvSpPr txBox="1">
            <a:spLocks noGrp="1"/>
          </p:cNvSpPr>
          <p:nvPr>
            <p:ph type="title"/>
          </p:nvPr>
        </p:nvSpPr>
        <p:spPr>
          <a:xfrm>
            <a:off x="45720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141" name="Google Shape;141;p24"/>
          <p:cNvSpPr txBox="1">
            <a:spLocks noGrp="1"/>
          </p:cNvSpPr>
          <p:nvPr>
            <p:ph type="body" idx="1"/>
          </p:nvPr>
        </p:nvSpPr>
        <p:spPr>
          <a:xfrm>
            <a:off x="45720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42" name="Google Shape;142;p24"/>
          <p:cNvSpPr>
            <a:spLocks noGrp="1"/>
          </p:cNvSpPr>
          <p:nvPr>
            <p:ph type="pic" idx="2"/>
          </p:nvPr>
        </p:nvSpPr>
        <p:spPr>
          <a:xfrm>
            <a:off x="7540292" y="0"/>
            <a:ext cx="4652000" cy="6111600"/>
          </a:xfrm>
          <a:prstGeom prst="rect">
            <a:avLst/>
          </a:prstGeom>
          <a:solidFill>
            <a:srgbClr val="BFBFBF">
              <a:alpha val="49800"/>
            </a:srgbClr>
          </a:solidFill>
          <a:ln>
            <a:noFill/>
          </a:ln>
        </p:spPr>
      </p:sp>
      <p:sp>
        <p:nvSpPr>
          <p:cNvPr id="143" name="Google Shape;143;p24"/>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144" name="Google Shape;144;p24"/>
          <p:cNvGrpSpPr/>
          <p:nvPr/>
        </p:nvGrpSpPr>
        <p:grpSpPr>
          <a:xfrm>
            <a:off x="10557955" y="6320598"/>
            <a:ext cx="1404179" cy="315865"/>
            <a:chOff x="0" y="1299"/>
            <a:chExt cx="7680" cy="1728"/>
          </a:xfrm>
        </p:grpSpPr>
        <p:sp>
          <p:nvSpPr>
            <p:cNvPr id="145" name="Google Shape;145;p24"/>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46" name="Google Shape;146;p24"/>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47" name="Google Shape;147;p24"/>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8629A29-AD60-EA46-ADD3-90555BA61A61}" type="datetime1">
              <a:rPr lang="en-US" smtClean="0"/>
              <a:t>7/14/25</a:t>
            </a:fld>
            <a:endParaRPr/>
          </a:p>
        </p:txBody>
      </p:sp>
      <p:sp>
        <p:nvSpPr>
          <p:cNvPr id="148" name="Google Shape;148;p24"/>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49" name="Google Shape;149;p24"/>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2464048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Content 2X_R">
  <p:cSld name="Content 2X_R">
    <p:spTree>
      <p:nvGrpSpPr>
        <p:cNvPr id="1" name="Shape 150"/>
        <p:cNvGrpSpPr/>
        <p:nvPr/>
      </p:nvGrpSpPr>
      <p:grpSpPr>
        <a:xfrm>
          <a:off x="0" y="0"/>
          <a:ext cx="0" cy="0"/>
          <a:chOff x="0" y="0"/>
          <a:chExt cx="0" cy="0"/>
        </a:xfrm>
      </p:grpSpPr>
      <p:sp>
        <p:nvSpPr>
          <p:cNvPr id="151" name="Google Shape;151;p25"/>
          <p:cNvSpPr txBox="1">
            <a:spLocks noGrp="1"/>
          </p:cNvSpPr>
          <p:nvPr>
            <p:ph type="title"/>
          </p:nvPr>
        </p:nvSpPr>
        <p:spPr>
          <a:xfrm>
            <a:off x="457199"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152" name="Google Shape;152;p25"/>
          <p:cNvSpPr txBox="1">
            <a:spLocks noGrp="1"/>
          </p:cNvSpPr>
          <p:nvPr>
            <p:ph type="body" idx="1"/>
          </p:nvPr>
        </p:nvSpPr>
        <p:spPr>
          <a:xfrm>
            <a:off x="457199"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53" name="Google Shape;153;p25"/>
          <p:cNvSpPr>
            <a:spLocks noGrp="1"/>
          </p:cNvSpPr>
          <p:nvPr>
            <p:ph type="pic" idx="2"/>
          </p:nvPr>
        </p:nvSpPr>
        <p:spPr>
          <a:xfrm>
            <a:off x="7540292" y="0"/>
            <a:ext cx="4652000" cy="2993600"/>
          </a:xfrm>
          <a:prstGeom prst="rect">
            <a:avLst/>
          </a:prstGeom>
          <a:solidFill>
            <a:srgbClr val="BFBFBF">
              <a:alpha val="49800"/>
            </a:srgbClr>
          </a:solidFill>
          <a:ln>
            <a:noFill/>
          </a:ln>
        </p:spPr>
      </p:sp>
      <p:sp>
        <p:nvSpPr>
          <p:cNvPr id="154" name="Google Shape;154;p25"/>
          <p:cNvSpPr>
            <a:spLocks noGrp="1"/>
          </p:cNvSpPr>
          <p:nvPr>
            <p:ph type="pic" idx="3"/>
          </p:nvPr>
        </p:nvSpPr>
        <p:spPr>
          <a:xfrm>
            <a:off x="7540292" y="3118440"/>
            <a:ext cx="4652000" cy="2993600"/>
          </a:xfrm>
          <a:prstGeom prst="rect">
            <a:avLst/>
          </a:prstGeom>
          <a:solidFill>
            <a:srgbClr val="BFBFBF">
              <a:alpha val="49800"/>
            </a:srgbClr>
          </a:solidFill>
          <a:ln>
            <a:noFill/>
          </a:ln>
        </p:spPr>
      </p:sp>
      <p:sp>
        <p:nvSpPr>
          <p:cNvPr id="155" name="Google Shape;155;p25"/>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156" name="Google Shape;156;p25"/>
          <p:cNvGrpSpPr/>
          <p:nvPr/>
        </p:nvGrpSpPr>
        <p:grpSpPr>
          <a:xfrm>
            <a:off x="10557955" y="6320598"/>
            <a:ext cx="1404179" cy="315865"/>
            <a:chOff x="0" y="1299"/>
            <a:chExt cx="7680" cy="1728"/>
          </a:xfrm>
        </p:grpSpPr>
        <p:sp>
          <p:nvSpPr>
            <p:cNvPr id="157" name="Google Shape;157;p25"/>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58" name="Google Shape;158;p25"/>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59" name="Google Shape;159;p25"/>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A15B457C-0818-C545-B24C-D62A93B2B7E0}" type="datetime1">
              <a:rPr lang="en-US" smtClean="0"/>
              <a:t>7/14/25</a:t>
            </a:fld>
            <a:endParaRPr/>
          </a:p>
        </p:txBody>
      </p:sp>
      <p:sp>
        <p:nvSpPr>
          <p:cNvPr id="160" name="Google Shape;160;p25"/>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61" name="Google Shape;161;p25"/>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998960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Content 3X_R">
  <p:cSld name="Content 3X_R">
    <p:spTree>
      <p:nvGrpSpPr>
        <p:cNvPr id="1" name="Shape 162"/>
        <p:cNvGrpSpPr/>
        <p:nvPr/>
      </p:nvGrpSpPr>
      <p:grpSpPr>
        <a:xfrm>
          <a:off x="0" y="0"/>
          <a:ext cx="0" cy="0"/>
          <a:chOff x="0" y="0"/>
          <a:chExt cx="0" cy="0"/>
        </a:xfrm>
      </p:grpSpPr>
      <p:sp>
        <p:nvSpPr>
          <p:cNvPr id="163" name="Google Shape;163;p26"/>
          <p:cNvSpPr txBox="1">
            <a:spLocks noGrp="1"/>
          </p:cNvSpPr>
          <p:nvPr>
            <p:ph type="title"/>
          </p:nvPr>
        </p:nvSpPr>
        <p:spPr>
          <a:xfrm>
            <a:off x="457199"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164" name="Google Shape;164;p26"/>
          <p:cNvSpPr txBox="1">
            <a:spLocks noGrp="1"/>
          </p:cNvSpPr>
          <p:nvPr>
            <p:ph type="body" idx="1"/>
          </p:nvPr>
        </p:nvSpPr>
        <p:spPr>
          <a:xfrm>
            <a:off x="457199"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65" name="Google Shape;165;p26"/>
          <p:cNvSpPr>
            <a:spLocks noGrp="1"/>
          </p:cNvSpPr>
          <p:nvPr>
            <p:ph type="pic" idx="2"/>
          </p:nvPr>
        </p:nvSpPr>
        <p:spPr>
          <a:xfrm>
            <a:off x="7540292" y="0"/>
            <a:ext cx="4652000" cy="1954000"/>
          </a:xfrm>
          <a:prstGeom prst="rect">
            <a:avLst/>
          </a:prstGeom>
          <a:solidFill>
            <a:srgbClr val="BFBFBF">
              <a:alpha val="49800"/>
            </a:srgbClr>
          </a:solidFill>
          <a:ln>
            <a:noFill/>
          </a:ln>
        </p:spPr>
      </p:sp>
      <p:sp>
        <p:nvSpPr>
          <p:cNvPr id="166" name="Google Shape;166;p26"/>
          <p:cNvSpPr>
            <a:spLocks noGrp="1"/>
          </p:cNvSpPr>
          <p:nvPr>
            <p:ph type="pic" idx="3"/>
          </p:nvPr>
        </p:nvSpPr>
        <p:spPr>
          <a:xfrm>
            <a:off x="7540292" y="2072644"/>
            <a:ext cx="4652000" cy="1954000"/>
          </a:xfrm>
          <a:prstGeom prst="rect">
            <a:avLst/>
          </a:prstGeom>
          <a:solidFill>
            <a:srgbClr val="BFBFBF">
              <a:alpha val="49800"/>
            </a:srgbClr>
          </a:solidFill>
          <a:ln>
            <a:noFill/>
          </a:ln>
        </p:spPr>
      </p:sp>
      <p:sp>
        <p:nvSpPr>
          <p:cNvPr id="167" name="Google Shape;167;p26"/>
          <p:cNvSpPr>
            <a:spLocks noGrp="1"/>
          </p:cNvSpPr>
          <p:nvPr>
            <p:ph type="pic" idx="4"/>
          </p:nvPr>
        </p:nvSpPr>
        <p:spPr>
          <a:xfrm>
            <a:off x="7540292" y="4145288"/>
            <a:ext cx="4652000" cy="1966400"/>
          </a:xfrm>
          <a:prstGeom prst="rect">
            <a:avLst/>
          </a:prstGeom>
          <a:solidFill>
            <a:srgbClr val="BFBFBF">
              <a:alpha val="49800"/>
            </a:srgbClr>
          </a:solidFill>
          <a:ln>
            <a:noFill/>
          </a:ln>
        </p:spPr>
      </p:sp>
      <p:sp>
        <p:nvSpPr>
          <p:cNvPr id="168" name="Google Shape;168;p26"/>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169" name="Google Shape;169;p26"/>
          <p:cNvGrpSpPr/>
          <p:nvPr/>
        </p:nvGrpSpPr>
        <p:grpSpPr>
          <a:xfrm>
            <a:off x="10557955" y="6320598"/>
            <a:ext cx="1404179" cy="315865"/>
            <a:chOff x="0" y="1299"/>
            <a:chExt cx="7680" cy="1728"/>
          </a:xfrm>
        </p:grpSpPr>
        <p:sp>
          <p:nvSpPr>
            <p:cNvPr id="170" name="Google Shape;170;p26"/>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71" name="Google Shape;171;p26"/>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72" name="Google Shape;172;p26"/>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9C69E7AD-8058-934C-ADC7-75E9AECA242E}" type="datetime1">
              <a:rPr lang="en-US" smtClean="0"/>
              <a:t>7/14/25</a:t>
            </a:fld>
            <a:endParaRPr/>
          </a:p>
        </p:txBody>
      </p:sp>
      <p:sp>
        <p:nvSpPr>
          <p:cNvPr id="173" name="Google Shape;173;p26"/>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74" name="Google Shape;174;p26"/>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6031978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ontent 6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199"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57199"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7540292" y="2072644"/>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7540292" y="4145288"/>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10" name="Picture Placeholder 8">
            <a:extLst>
              <a:ext uri="{FF2B5EF4-FFF2-40B4-BE49-F238E27FC236}">
                <a16:creationId xmlns:a16="http://schemas.microsoft.com/office/drawing/2014/main" id="{B770C8F7-8D2A-4B6A-BF61-24775C13A405}"/>
              </a:ext>
            </a:extLst>
          </p:cNvPr>
          <p:cNvSpPr>
            <a:spLocks noGrp="1"/>
          </p:cNvSpPr>
          <p:nvPr>
            <p:ph type="pic" sz="quarter" idx="19" hasCustomPrompt="1"/>
          </p:nvPr>
        </p:nvSpPr>
        <p:spPr>
          <a:xfrm>
            <a:off x="9928758" y="2072644"/>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14" name="Freeform: Shape 13">
            <a:extLst>
              <a:ext uri="{FF2B5EF4-FFF2-40B4-BE49-F238E27FC236}">
                <a16:creationId xmlns:a16="http://schemas.microsoft.com/office/drawing/2014/main" id="{722A4A3C-B8F1-4F29-91F0-D42C2660A621}"/>
              </a:ext>
            </a:extLst>
          </p:cNvPr>
          <p:cNvSpPr/>
          <p:nvPr/>
        </p:nvSpPr>
        <p:spPr>
          <a:xfrm>
            <a:off x="11429306" y="6248400"/>
            <a:ext cx="216508" cy="228600"/>
          </a:xfrm>
          <a:custGeom>
            <a:avLst/>
            <a:gdLst>
              <a:gd name="connsiteX0" fmla="*/ 9420044 w 9430552"/>
              <a:gd name="connsiteY0" fmla="*/ 4103210 h 9955931"/>
              <a:gd name="connsiteX1" fmla="*/ 9417418 w 9430552"/>
              <a:gd name="connsiteY1" fmla="*/ 4084821 h 9955931"/>
              <a:gd name="connsiteX2" fmla="*/ 9370133 w 9430552"/>
              <a:gd name="connsiteY2" fmla="*/ 3706549 h 9955931"/>
              <a:gd name="connsiteX3" fmla="*/ 9367506 w 9430552"/>
              <a:gd name="connsiteY3" fmla="*/ 3688160 h 9955931"/>
              <a:gd name="connsiteX4" fmla="*/ 9286073 w 9430552"/>
              <a:gd name="connsiteY4" fmla="*/ 3320395 h 9955931"/>
              <a:gd name="connsiteX5" fmla="*/ 9280819 w 9430552"/>
              <a:gd name="connsiteY5" fmla="*/ 3302007 h 9955931"/>
              <a:gd name="connsiteX6" fmla="*/ 9167863 w 9430552"/>
              <a:gd name="connsiteY6" fmla="*/ 2944749 h 9955931"/>
              <a:gd name="connsiteX7" fmla="*/ 9162609 w 9430552"/>
              <a:gd name="connsiteY7" fmla="*/ 2928988 h 9955931"/>
              <a:gd name="connsiteX8" fmla="*/ 9018130 w 9430552"/>
              <a:gd name="connsiteY8" fmla="*/ 2584865 h 9955931"/>
              <a:gd name="connsiteX9" fmla="*/ 9010249 w 9430552"/>
              <a:gd name="connsiteY9" fmla="*/ 2569103 h 9955931"/>
              <a:gd name="connsiteX10" fmla="*/ 8836874 w 9430552"/>
              <a:gd name="connsiteY10" fmla="*/ 2240741 h 9955931"/>
              <a:gd name="connsiteX11" fmla="*/ 8828993 w 9430552"/>
              <a:gd name="connsiteY11" fmla="*/ 2224980 h 9955931"/>
              <a:gd name="connsiteX12" fmla="*/ 8631976 w 9430552"/>
              <a:gd name="connsiteY12" fmla="*/ 1917633 h 9955931"/>
              <a:gd name="connsiteX13" fmla="*/ 8621468 w 9430552"/>
              <a:gd name="connsiteY13" fmla="*/ 1904499 h 9955931"/>
              <a:gd name="connsiteX14" fmla="*/ 8395555 w 9430552"/>
              <a:gd name="connsiteY14" fmla="*/ 1615540 h 9955931"/>
              <a:gd name="connsiteX15" fmla="*/ 8385048 w 9430552"/>
              <a:gd name="connsiteY15" fmla="*/ 1602406 h 9955931"/>
              <a:gd name="connsiteX16" fmla="*/ 8135493 w 9430552"/>
              <a:gd name="connsiteY16" fmla="*/ 1334463 h 9955931"/>
              <a:gd name="connsiteX17" fmla="*/ 8122359 w 9430552"/>
              <a:gd name="connsiteY17" fmla="*/ 1321328 h 9955931"/>
              <a:gd name="connsiteX18" fmla="*/ 7851789 w 9430552"/>
              <a:gd name="connsiteY18" fmla="*/ 1077027 h 9955931"/>
              <a:gd name="connsiteX19" fmla="*/ 7838654 w 9430552"/>
              <a:gd name="connsiteY19" fmla="*/ 1066519 h 9955931"/>
              <a:gd name="connsiteX20" fmla="*/ 7547069 w 9430552"/>
              <a:gd name="connsiteY20" fmla="*/ 848487 h 9955931"/>
              <a:gd name="connsiteX21" fmla="*/ 7531307 w 9430552"/>
              <a:gd name="connsiteY21" fmla="*/ 837979 h 9955931"/>
              <a:gd name="connsiteX22" fmla="*/ 7221334 w 9430552"/>
              <a:gd name="connsiteY22" fmla="*/ 648843 h 9955931"/>
              <a:gd name="connsiteX23" fmla="*/ 7205573 w 9430552"/>
              <a:gd name="connsiteY23" fmla="*/ 640962 h 9955931"/>
              <a:gd name="connsiteX24" fmla="*/ 6879838 w 9430552"/>
              <a:gd name="connsiteY24" fmla="*/ 480722 h 9955931"/>
              <a:gd name="connsiteX25" fmla="*/ 6861449 w 9430552"/>
              <a:gd name="connsiteY25" fmla="*/ 472841 h 9955931"/>
              <a:gd name="connsiteX26" fmla="*/ 6522580 w 9430552"/>
              <a:gd name="connsiteY26" fmla="*/ 341496 h 9955931"/>
              <a:gd name="connsiteX27" fmla="*/ 6504192 w 9430552"/>
              <a:gd name="connsiteY27" fmla="*/ 336243 h 9955931"/>
              <a:gd name="connsiteX28" fmla="*/ 6152188 w 9430552"/>
              <a:gd name="connsiteY28" fmla="*/ 241674 h 9955931"/>
              <a:gd name="connsiteX29" fmla="*/ 6136426 w 9430552"/>
              <a:gd name="connsiteY29" fmla="*/ 239047 h 9955931"/>
              <a:gd name="connsiteX30" fmla="*/ 5894752 w 9430552"/>
              <a:gd name="connsiteY30" fmla="*/ 194390 h 9955931"/>
              <a:gd name="connsiteX31" fmla="*/ 5878991 w 9430552"/>
              <a:gd name="connsiteY31" fmla="*/ 191763 h 9955931"/>
              <a:gd name="connsiteX32" fmla="*/ 5511225 w 9430552"/>
              <a:gd name="connsiteY32" fmla="*/ 157614 h 9955931"/>
              <a:gd name="connsiteX33" fmla="*/ 5500718 w 9430552"/>
              <a:gd name="connsiteY33" fmla="*/ 157614 h 9955931"/>
              <a:gd name="connsiteX34" fmla="*/ 2056859 w 9430552"/>
              <a:gd name="connsiteY34" fmla="*/ 0 h 9955931"/>
              <a:gd name="connsiteX35" fmla="*/ 2054232 w 9430552"/>
              <a:gd name="connsiteY35" fmla="*/ 0 h 9955931"/>
              <a:gd name="connsiteX36" fmla="*/ 2041097 w 9430552"/>
              <a:gd name="connsiteY36" fmla="*/ 0 h 9955931"/>
              <a:gd name="connsiteX37" fmla="*/ 2035843 w 9430552"/>
              <a:gd name="connsiteY37" fmla="*/ 0 h 9955931"/>
              <a:gd name="connsiteX38" fmla="*/ 2020082 w 9430552"/>
              <a:gd name="connsiteY38" fmla="*/ 2627 h 9955931"/>
              <a:gd name="connsiteX39" fmla="*/ 2014828 w 9430552"/>
              <a:gd name="connsiteY39" fmla="*/ 2627 h 9955931"/>
              <a:gd name="connsiteX40" fmla="*/ 1999067 w 9430552"/>
              <a:gd name="connsiteY40" fmla="*/ 5254 h 9955931"/>
              <a:gd name="connsiteX41" fmla="*/ 1996440 w 9430552"/>
              <a:gd name="connsiteY41" fmla="*/ 5254 h 9955931"/>
              <a:gd name="connsiteX42" fmla="*/ 1980679 w 9430552"/>
              <a:gd name="connsiteY42" fmla="*/ 10508 h 9955931"/>
              <a:gd name="connsiteX43" fmla="*/ 1975425 w 9430552"/>
              <a:gd name="connsiteY43" fmla="*/ 13134 h 9955931"/>
              <a:gd name="connsiteX44" fmla="*/ 1962290 w 9430552"/>
              <a:gd name="connsiteY44" fmla="*/ 18388 h 9955931"/>
              <a:gd name="connsiteX45" fmla="*/ 1954410 w 9430552"/>
              <a:gd name="connsiteY45" fmla="*/ 21015 h 9955931"/>
              <a:gd name="connsiteX46" fmla="*/ 1951783 w 9430552"/>
              <a:gd name="connsiteY46" fmla="*/ 23642 h 9955931"/>
              <a:gd name="connsiteX47" fmla="*/ 99822 w 9430552"/>
              <a:gd name="connsiteY47" fmla="*/ 1019235 h 9955931"/>
              <a:gd name="connsiteX48" fmla="*/ 94568 w 9430552"/>
              <a:gd name="connsiteY48" fmla="*/ 1021862 h 9955931"/>
              <a:gd name="connsiteX49" fmla="*/ 86688 w 9430552"/>
              <a:gd name="connsiteY49" fmla="*/ 1027116 h 9955931"/>
              <a:gd name="connsiteX50" fmla="*/ 76180 w 9430552"/>
              <a:gd name="connsiteY50" fmla="*/ 1034997 h 9955931"/>
              <a:gd name="connsiteX51" fmla="*/ 70926 w 9430552"/>
              <a:gd name="connsiteY51" fmla="*/ 1040250 h 9955931"/>
              <a:gd name="connsiteX52" fmla="*/ 60419 w 9430552"/>
              <a:gd name="connsiteY52" fmla="*/ 1048131 h 9955931"/>
              <a:gd name="connsiteX53" fmla="*/ 57792 w 9430552"/>
              <a:gd name="connsiteY53" fmla="*/ 1050758 h 9955931"/>
              <a:gd name="connsiteX54" fmla="*/ 57792 w 9430552"/>
              <a:gd name="connsiteY54" fmla="*/ 1050758 h 9955931"/>
              <a:gd name="connsiteX55" fmla="*/ 47284 w 9430552"/>
              <a:gd name="connsiteY55" fmla="*/ 1061266 h 9955931"/>
              <a:gd name="connsiteX56" fmla="*/ 44657 w 9430552"/>
              <a:gd name="connsiteY56" fmla="*/ 1066519 h 9955931"/>
              <a:gd name="connsiteX57" fmla="*/ 34150 w 9430552"/>
              <a:gd name="connsiteY57" fmla="*/ 1079654 h 9955931"/>
              <a:gd name="connsiteX58" fmla="*/ 31523 w 9430552"/>
              <a:gd name="connsiteY58" fmla="*/ 1082281 h 9955931"/>
              <a:gd name="connsiteX59" fmla="*/ 23642 w 9430552"/>
              <a:gd name="connsiteY59" fmla="*/ 1095415 h 9955931"/>
              <a:gd name="connsiteX60" fmla="*/ 21015 w 9430552"/>
              <a:gd name="connsiteY60" fmla="*/ 1098042 h 9955931"/>
              <a:gd name="connsiteX61" fmla="*/ 5254 w 9430552"/>
              <a:gd name="connsiteY61" fmla="*/ 1134819 h 9955931"/>
              <a:gd name="connsiteX62" fmla="*/ 5254 w 9430552"/>
              <a:gd name="connsiteY62" fmla="*/ 1140072 h 9955931"/>
              <a:gd name="connsiteX63" fmla="*/ 2627 w 9430552"/>
              <a:gd name="connsiteY63" fmla="*/ 1155834 h 9955931"/>
              <a:gd name="connsiteX64" fmla="*/ 2627 w 9430552"/>
              <a:gd name="connsiteY64" fmla="*/ 1161088 h 9955931"/>
              <a:gd name="connsiteX65" fmla="*/ 0 w 9430552"/>
              <a:gd name="connsiteY65" fmla="*/ 1174222 h 9955931"/>
              <a:gd name="connsiteX66" fmla="*/ 0 w 9430552"/>
              <a:gd name="connsiteY66" fmla="*/ 1179476 h 9955931"/>
              <a:gd name="connsiteX67" fmla="*/ 0 w 9430552"/>
              <a:gd name="connsiteY67" fmla="*/ 1192610 h 9955931"/>
              <a:gd name="connsiteX68" fmla="*/ 0 w 9430552"/>
              <a:gd name="connsiteY68" fmla="*/ 1195237 h 9955931"/>
              <a:gd name="connsiteX69" fmla="*/ 173375 w 9430552"/>
              <a:gd name="connsiteY69" fmla="*/ 9456821 h 9955931"/>
              <a:gd name="connsiteX70" fmla="*/ 215405 w 9430552"/>
              <a:gd name="connsiteY70" fmla="*/ 9577658 h 9955931"/>
              <a:gd name="connsiteX71" fmla="*/ 215405 w 9430552"/>
              <a:gd name="connsiteY71" fmla="*/ 9577658 h 9955931"/>
              <a:gd name="connsiteX72" fmla="*/ 215405 w 9430552"/>
              <a:gd name="connsiteY72" fmla="*/ 9577658 h 9955931"/>
              <a:gd name="connsiteX73" fmla="*/ 233794 w 9430552"/>
              <a:gd name="connsiteY73" fmla="*/ 9596046 h 9955931"/>
              <a:gd name="connsiteX74" fmla="*/ 344123 w 9430552"/>
              <a:gd name="connsiteY74" fmla="*/ 9651211 h 9955931"/>
              <a:gd name="connsiteX75" fmla="*/ 359885 w 9430552"/>
              <a:gd name="connsiteY75" fmla="*/ 9653838 h 9955931"/>
              <a:gd name="connsiteX76" fmla="*/ 3977119 w 9430552"/>
              <a:gd name="connsiteY76" fmla="*/ 9961185 h 9955931"/>
              <a:gd name="connsiteX77" fmla="*/ 3987626 w 9430552"/>
              <a:gd name="connsiteY77" fmla="*/ 9961185 h 9955931"/>
              <a:gd name="connsiteX78" fmla="*/ 4376407 w 9430552"/>
              <a:gd name="connsiteY78" fmla="*/ 9974320 h 9955931"/>
              <a:gd name="connsiteX79" fmla="*/ 4384288 w 9430552"/>
              <a:gd name="connsiteY79" fmla="*/ 9974320 h 9955931"/>
              <a:gd name="connsiteX80" fmla="*/ 4397422 w 9430552"/>
              <a:gd name="connsiteY80" fmla="*/ 9974320 h 9955931"/>
              <a:gd name="connsiteX81" fmla="*/ 4775695 w 9430552"/>
              <a:gd name="connsiteY81" fmla="*/ 9950677 h 9955931"/>
              <a:gd name="connsiteX82" fmla="*/ 4796710 w 9430552"/>
              <a:gd name="connsiteY82" fmla="*/ 9948051 h 9955931"/>
              <a:gd name="connsiteX83" fmla="*/ 5164475 w 9430552"/>
              <a:gd name="connsiteY83" fmla="*/ 9887632 h 9955931"/>
              <a:gd name="connsiteX84" fmla="*/ 5185491 w 9430552"/>
              <a:gd name="connsiteY84" fmla="*/ 9882378 h 9955931"/>
              <a:gd name="connsiteX85" fmla="*/ 5540121 w 9430552"/>
              <a:gd name="connsiteY85" fmla="*/ 9785183 h 9955931"/>
              <a:gd name="connsiteX86" fmla="*/ 5558510 w 9430552"/>
              <a:gd name="connsiteY86" fmla="*/ 9779929 h 9955931"/>
              <a:gd name="connsiteX87" fmla="*/ 5900006 w 9430552"/>
              <a:gd name="connsiteY87" fmla="*/ 9648584 h 9955931"/>
              <a:gd name="connsiteX88" fmla="*/ 5918394 w 9430552"/>
              <a:gd name="connsiteY88" fmla="*/ 9640704 h 9955931"/>
              <a:gd name="connsiteX89" fmla="*/ 6241502 w 9430552"/>
              <a:gd name="connsiteY89" fmla="*/ 9477836 h 9955931"/>
              <a:gd name="connsiteX90" fmla="*/ 6259890 w 9430552"/>
              <a:gd name="connsiteY90" fmla="*/ 9467328 h 9955931"/>
              <a:gd name="connsiteX91" fmla="*/ 6564610 w 9430552"/>
              <a:gd name="connsiteY91" fmla="*/ 9272938 h 9955931"/>
              <a:gd name="connsiteX92" fmla="*/ 6580372 w 9430552"/>
              <a:gd name="connsiteY92" fmla="*/ 9262431 h 9955931"/>
              <a:gd name="connsiteX93" fmla="*/ 6866703 w 9430552"/>
              <a:gd name="connsiteY93" fmla="*/ 9039145 h 9955931"/>
              <a:gd name="connsiteX94" fmla="*/ 6882465 w 9430552"/>
              <a:gd name="connsiteY94" fmla="*/ 9026010 h 9955931"/>
              <a:gd name="connsiteX95" fmla="*/ 7145154 w 9430552"/>
              <a:gd name="connsiteY95" fmla="*/ 8773828 h 9955931"/>
              <a:gd name="connsiteX96" fmla="*/ 7158289 w 9430552"/>
              <a:gd name="connsiteY96" fmla="*/ 8760694 h 9955931"/>
              <a:gd name="connsiteX97" fmla="*/ 7397336 w 9430552"/>
              <a:gd name="connsiteY97" fmla="*/ 8482243 h 9955931"/>
              <a:gd name="connsiteX98" fmla="*/ 7410470 w 9430552"/>
              <a:gd name="connsiteY98" fmla="*/ 8466481 h 9955931"/>
              <a:gd name="connsiteX99" fmla="*/ 7623249 w 9430552"/>
              <a:gd name="connsiteY99" fmla="*/ 8161763 h 9955931"/>
              <a:gd name="connsiteX100" fmla="*/ 7633756 w 9430552"/>
              <a:gd name="connsiteY100" fmla="*/ 8146001 h 9955931"/>
              <a:gd name="connsiteX101" fmla="*/ 7817639 w 9430552"/>
              <a:gd name="connsiteY101" fmla="*/ 7817639 h 9955931"/>
              <a:gd name="connsiteX102" fmla="*/ 7825520 w 9430552"/>
              <a:gd name="connsiteY102" fmla="*/ 7799251 h 9955931"/>
              <a:gd name="connsiteX103" fmla="*/ 7943730 w 9430552"/>
              <a:gd name="connsiteY103" fmla="*/ 7528681 h 9955931"/>
              <a:gd name="connsiteX104" fmla="*/ 8140747 w 9430552"/>
              <a:gd name="connsiteY104" fmla="*/ 7373694 h 9955931"/>
              <a:gd name="connsiteX105" fmla="*/ 8156509 w 9430552"/>
              <a:gd name="connsiteY105" fmla="*/ 7360560 h 9955931"/>
              <a:gd name="connsiteX106" fmla="*/ 8398182 w 9430552"/>
              <a:gd name="connsiteY106" fmla="*/ 7126765 h 9955931"/>
              <a:gd name="connsiteX107" fmla="*/ 8411317 w 9430552"/>
              <a:gd name="connsiteY107" fmla="*/ 7113631 h 9955931"/>
              <a:gd name="connsiteX108" fmla="*/ 8631976 w 9430552"/>
              <a:gd name="connsiteY108" fmla="*/ 6856196 h 9955931"/>
              <a:gd name="connsiteX109" fmla="*/ 8645110 w 9430552"/>
              <a:gd name="connsiteY109" fmla="*/ 6840434 h 9955931"/>
              <a:gd name="connsiteX110" fmla="*/ 8842127 w 9430552"/>
              <a:gd name="connsiteY110" fmla="*/ 6559356 h 9955931"/>
              <a:gd name="connsiteX111" fmla="*/ 8852636 w 9430552"/>
              <a:gd name="connsiteY111" fmla="*/ 6543595 h 9955931"/>
              <a:gd name="connsiteX112" fmla="*/ 9023384 w 9430552"/>
              <a:gd name="connsiteY112" fmla="*/ 6241502 h 9955931"/>
              <a:gd name="connsiteX113" fmla="*/ 9031264 w 9430552"/>
              <a:gd name="connsiteY113" fmla="*/ 6223114 h 9955931"/>
              <a:gd name="connsiteX114" fmla="*/ 9173116 w 9430552"/>
              <a:gd name="connsiteY114" fmla="*/ 5900006 h 9955931"/>
              <a:gd name="connsiteX115" fmla="*/ 9180997 w 9430552"/>
              <a:gd name="connsiteY115" fmla="*/ 5881617 h 9955931"/>
              <a:gd name="connsiteX116" fmla="*/ 9293954 w 9430552"/>
              <a:gd name="connsiteY116" fmla="*/ 5540121 h 9955931"/>
              <a:gd name="connsiteX117" fmla="*/ 9299208 w 9430552"/>
              <a:gd name="connsiteY117" fmla="*/ 5521733 h 9955931"/>
              <a:gd name="connsiteX118" fmla="*/ 9380641 w 9430552"/>
              <a:gd name="connsiteY118" fmla="*/ 5164475 h 9955931"/>
              <a:gd name="connsiteX119" fmla="*/ 9383268 w 9430552"/>
              <a:gd name="connsiteY119" fmla="*/ 5148714 h 9955931"/>
              <a:gd name="connsiteX120" fmla="*/ 9420044 w 9430552"/>
              <a:gd name="connsiteY120" fmla="*/ 4901786 h 9955931"/>
              <a:gd name="connsiteX121" fmla="*/ 9422671 w 9430552"/>
              <a:gd name="connsiteY121" fmla="*/ 4886024 h 9955931"/>
              <a:gd name="connsiteX122" fmla="*/ 9446313 w 9430552"/>
              <a:gd name="connsiteY122" fmla="*/ 4505125 h 9955931"/>
              <a:gd name="connsiteX123" fmla="*/ 9446313 w 9430552"/>
              <a:gd name="connsiteY123" fmla="*/ 4486737 h 9955931"/>
              <a:gd name="connsiteX124" fmla="*/ 9420044 w 9430552"/>
              <a:gd name="connsiteY124" fmla="*/ 4103210 h 9955931"/>
              <a:gd name="connsiteX125" fmla="*/ 1857215 w 9430552"/>
              <a:gd name="connsiteY125" fmla="*/ 1077027 h 9955931"/>
              <a:gd name="connsiteX126" fmla="*/ 924667 w 9430552"/>
              <a:gd name="connsiteY126" fmla="*/ 1032370 h 9955931"/>
              <a:gd name="connsiteX127" fmla="*/ 1849334 w 9430552"/>
              <a:gd name="connsiteY127" fmla="*/ 535887 h 9955931"/>
              <a:gd name="connsiteX128" fmla="*/ 1857215 w 9430552"/>
              <a:gd name="connsiteY128" fmla="*/ 1077027 h 9955931"/>
              <a:gd name="connsiteX129" fmla="*/ 399288 w 9430552"/>
              <a:gd name="connsiteY129" fmla="*/ 1405389 h 9955931"/>
              <a:gd name="connsiteX130" fmla="*/ 1862468 w 9430552"/>
              <a:gd name="connsiteY130" fmla="*/ 1476315 h 9955931"/>
              <a:gd name="connsiteX131" fmla="*/ 1943902 w 9430552"/>
              <a:gd name="connsiteY131" fmla="*/ 7702056 h 9955931"/>
              <a:gd name="connsiteX132" fmla="*/ 559529 w 9430552"/>
              <a:gd name="connsiteY132" fmla="*/ 9002369 h 9955931"/>
              <a:gd name="connsiteX133" fmla="*/ 399288 w 9430552"/>
              <a:gd name="connsiteY133" fmla="*/ 1405389 h 9955931"/>
              <a:gd name="connsiteX134" fmla="*/ 7276499 w 9430552"/>
              <a:gd name="connsiteY134" fmla="*/ 7941103 h 9955931"/>
              <a:gd name="connsiteX135" fmla="*/ 7074228 w 9430552"/>
              <a:gd name="connsiteY135" fmla="*/ 8230061 h 9955931"/>
              <a:gd name="connsiteX136" fmla="*/ 6848315 w 9430552"/>
              <a:gd name="connsiteY136" fmla="*/ 8495377 h 9955931"/>
              <a:gd name="connsiteX137" fmla="*/ 6598760 w 9430552"/>
              <a:gd name="connsiteY137" fmla="*/ 8734425 h 9955931"/>
              <a:gd name="connsiteX138" fmla="*/ 6328190 w 9430552"/>
              <a:gd name="connsiteY138" fmla="*/ 8947204 h 9955931"/>
              <a:gd name="connsiteX139" fmla="*/ 6039231 w 9430552"/>
              <a:gd name="connsiteY139" fmla="*/ 9131086 h 9955931"/>
              <a:gd name="connsiteX140" fmla="*/ 5734511 w 9430552"/>
              <a:gd name="connsiteY140" fmla="*/ 9286073 h 9955931"/>
              <a:gd name="connsiteX141" fmla="*/ 5414030 w 9430552"/>
              <a:gd name="connsiteY141" fmla="*/ 9409537 h 9955931"/>
              <a:gd name="connsiteX142" fmla="*/ 5077788 w 9430552"/>
              <a:gd name="connsiteY142" fmla="*/ 9501479 h 9955931"/>
              <a:gd name="connsiteX143" fmla="*/ 4731038 w 9430552"/>
              <a:gd name="connsiteY143" fmla="*/ 9559270 h 9955931"/>
              <a:gd name="connsiteX144" fmla="*/ 4371153 w 9430552"/>
              <a:gd name="connsiteY144" fmla="*/ 9582912 h 9955931"/>
              <a:gd name="connsiteX145" fmla="*/ 3998134 w 9430552"/>
              <a:gd name="connsiteY145" fmla="*/ 9569777 h 9955931"/>
              <a:gd name="connsiteX146" fmla="*/ 832726 w 9430552"/>
              <a:gd name="connsiteY146" fmla="*/ 9296580 h 9955931"/>
              <a:gd name="connsiteX147" fmla="*/ 2217099 w 9430552"/>
              <a:gd name="connsiteY147" fmla="*/ 7996268 h 9955931"/>
              <a:gd name="connsiteX148" fmla="*/ 5461315 w 9430552"/>
              <a:gd name="connsiteY148" fmla="*/ 8248450 h 9955931"/>
              <a:gd name="connsiteX149" fmla="*/ 5471822 w 9430552"/>
              <a:gd name="connsiteY149" fmla="*/ 8248450 h 9955931"/>
              <a:gd name="connsiteX150" fmla="*/ 5829080 w 9430552"/>
              <a:gd name="connsiteY150" fmla="*/ 8258957 h 9955931"/>
              <a:gd name="connsiteX151" fmla="*/ 5850095 w 9430552"/>
              <a:gd name="connsiteY151" fmla="*/ 8258957 h 9955931"/>
              <a:gd name="connsiteX152" fmla="*/ 6199472 w 9430552"/>
              <a:gd name="connsiteY152" fmla="*/ 8232688 h 9955931"/>
              <a:gd name="connsiteX153" fmla="*/ 6220487 w 9430552"/>
              <a:gd name="connsiteY153" fmla="*/ 8230061 h 9955931"/>
              <a:gd name="connsiteX154" fmla="*/ 6559356 w 9430552"/>
              <a:gd name="connsiteY154" fmla="*/ 8169643 h 9955931"/>
              <a:gd name="connsiteX155" fmla="*/ 6577745 w 9430552"/>
              <a:gd name="connsiteY155" fmla="*/ 8164389 h 9955931"/>
              <a:gd name="connsiteX156" fmla="*/ 6903480 w 9430552"/>
              <a:gd name="connsiteY156" fmla="*/ 8072447 h 9955931"/>
              <a:gd name="connsiteX157" fmla="*/ 6921868 w 9430552"/>
              <a:gd name="connsiteY157" fmla="*/ 8067194 h 9955931"/>
              <a:gd name="connsiteX158" fmla="*/ 7234469 w 9430552"/>
              <a:gd name="connsiteY158" fmla="*/ 7943730 h 9955931"/>
              <a:gd name="connsiteX159" fmla="*/ 7252856 w 9430552"/>
              <a:gd name="connsiteY159" fmla="*/ 7935849 h 9955931"/>
              <a:gd name="connsiteX160" fmla="*/ 7287006 w 9430552"/>
              <a:gd name="connsiteY160" fmla="*/ 7917461 h 9955931"/>
              <a:gd name="connsiteX161" fmla="*/ 7276499 w 9430552"/>
              <a:gd name="connsiteY161" fmla="*/ 7941103 h 9955931"/>
              <a:gd name="connsiteX162" fmla="*/ 7830773 w 9430552"/>
              <a:gd name="connsiteY162" fmla="*/ 6322936 h 9955931"/>
              <a:gd name="connsiteX163" fmla="*/ 7793997 w 9430552"/>
              <a:gd name="connsiteY163" fmla="*/ 6575118 h 9955931"/>
              <a:gd name="connsiteX164" fmla="*/ 7709937 w 9430552"/>
              <a:gd name="connsiteY164" fmla="*/ 6948137 h 9955931"/>
              <a:gd name="connsiteX165" fmla="*/ 7602234 w 9430552"/>
              <a:gd name="connsiteY165" fmla="*/ 7276499 h 9955931"/>
              <a:gd name="connsiteX166" fmla="*/ 7357932 w 9430552"/>
              <a:gd name="connsiteY166" fmla="*/ 7434112 h 9955931"/>
              <a:gd name="connsiteX167" fmla="*/ 7076855 w 9430552"/>
              <a:gd name="connsiteY167" fmla="*/ 7578592 h 9955931"/>
              <a:gd name="connsiteX168" fmla="*/ 6782642 w 9430552"/>
              <a:gd name="connsiteY168" fmla="*/ 7694175 h 9955931"/>
              <a:gd name="connsiteX169" fmla="*/ 6475296 w 9430552"/>
              <a:gd name="connsiteY169" fmla="*/ 7780863 h 9955931"/>
              <a:gd name="connsiteX170" fmla="*/ 6157442 w 9430552"/>
              <a:gd name="connsiteY170" fmla="*/ 7836027 h 9955931"/>
              <a:gd name="connsiteX171" fmla="*/ 5829080 w 9430552"/>
              <a:gd name="connsiteY171" fmla="*/ 7859670 h 9955931"/>
              <a:gd name="connsiteX172" fmla="*/ 5487584 w 9430552"/>
              <a:gd name="connsiteY172" fmla="*/ 7849161 h 9955931"/>
              <a:gd name="connsiteX173" fmla="*/ 2343190 w 9430552"/>
              <a:gd name="connsiteY173" fmla="*/ 7604861 h 9955931"/>
              <a:gd name="connsiteX174" fmla="*/ 2264383 w 9430552"/>
              <a:gd name="connsiteY174" fmla="*/ 1497330 h 9955931"/>
              <a:gd name="connsiteX175" fmla="*/ 3927208 w 9430552"/>
              <a:gd name="connsiteY175" fmla="*/ 1578764 h 9955931"/>
              <a:gd name="connsiteX176" fmla="*/ 4315988 w 9430552"/>
              <a:gd name="connsiteY176" fmla="*/ 1618167 h 9955931"/>
              <a:gd name="connsiteX177" fmla="*/ 4562916 w 9430552"/>
              <a:gd name="connsiteY177" fmla="*/ 1665451 h 9955931"/>
              <a:gd name="connsiteX178" fmla="*/ 4930682 w 9430552"/>
              <a:gd name="connsiteY178" fmla="*/ 1765273 h 9955931"/>
              <a:gd name="connsiteX179" fmla="*/ 5285312 w 9430552"/>
              <a:gd name="connsiteY179" fmla="*/ 1901872 h 9955931"/>
              <a:gd name="connsiteX180" fmla="*/ 5624182 w 9430552"/>
              <a:gd name="connsiteY180" fmla="*/ 2069993 h 9955931"/>
              <a:gd name="connsiteX181" fmla="*/ 5947290 w 9430552"/>
              <a:gd name="connsiteY181" fmla="*/ 2269637 h 9955931"/>
              <a:gd name="connsiteX182" fmla="*/ 6252010 w 9430552"/>
              <a:gd name="connsiteY182" fmla="*/ 2498177 h 9955931"/>
              <a:gd name="connsiteX183" fmla="*/ 6535714 w 9430552"/>
              <a:gd name="connsiteY183" fmla="*/ 2755613 h 9955931"/>
              <a:gd name="connsiteX184" fmla="*/ 6798404 w 9430552"/>
              <a:gd name="connsiteY184" fmla="*/ 3036690 h 9955931"/>
              <a:gd name="connsiteX185" fmla="*/ 7034824 w 9430552"/>
              <a:gd name="connsiteY185" fmla="*/ 3341410 h 9955931"/>
              <a:gd name="connsiteX186" fmla="*/ 7244976 w 9430552"/>
              <a:gd name="connsiteY186" fmla="*/ 3667145 h 9955931"/>
              <a:gd name="connsiteX187" fmla="*/ 7426232 w 9430552"/>
              <a:gd name="connsiteY187" fmla="*/ 4011268 h 9955931"/>
              <a:gd name="connsiteX188" fmla="*/ 7578592 w 9430552"/>
              <a:gd name="connsiteY188" fmla="*/ 4371153 h 9955931"/>
              <a:gd name="connsiteX189" fmla="*/ 7699428 w 9430552"/>
              <a:gd name="connsiteY189" fmla="*/ 4744172 h 9955931"/>
              <a:gd name="connsiteX190" fmla="*/ 7786116 w 9430552"/>
              <a:gd name="connsiteY190" fmla="*/ 5130326 h 9955931"/>
              <a:gd name="connsiteX191" fmla="*/ 7836027 w 9430552"/>
              <a:gd name="connsiteY191" fmla="*/ 5524360 h 9955931"/>
              <a:gd name="connsiteX192" fmla="*/ 7849162 w 9430552"/>
              <a:gd name="connsiteY192" fmla="*/ 5926275 h 9955931"/>
              <a:gd name="connsiteX193" fmla="*/ 7830773 w 9430552"/>
              <a:gd name="connsiteY193" fmla="*/ 6322936 h 9955931"/>
              <a:gd name="connsiteX194" fmla="*/ 9007622 w 9430552"/>
              <a:gd name="connsiteY194" fmla="*/ 4854502 h 9955931"/>
              <a:gd name="connsiteX195" fmla="*/ 8973472 w 9430552"/>
              <a:gd name="connsiteY195" fmla="*/ 5085669 h 9955931"/>
              <a:gd name="connsiteX196" fmla="*/ 8894665 w 9430552"/>
              <a:gd name="connsiteY196" fmla="*/ 5424538 h 9955931"/>
              <a:gd name="connsiteX197" fmla="*/ 8786963 w 9430552"/>
              <a:gd name="connsiteY197" fmla="*/ 5747646 h 9955931"/>
              <a:gd name="connsiteX198" fmla="*/ 8652991 w 9430552"/>
              <a:gd name="connsiteY198" fmla="*/ 6052366 h 9955931"/>
              <a:gd name="connsiteX199" fmla="*/ 8492751 w 9430552"/>
              <a:gd name="connsiteY199" fmla="*/ 6338697 h 9955931"/>
              <a:gd name="connsiteX200" fmla="*/ 8306241 w 9430552"/>
              <a:gd name="connsiteY200" fmla="*/ 6604013 h 9955931"/>
              <a:gd name="connsiteX201" fmla="*/ 8159135 w 9430552"/>
              <a:gd name="connsiteY201" fmla="*/ 6774762 h 9955931"/>
              <a:gd name="connsiteX202" fmla="*/ 8185404 w 9430552"/>
              <a:gd name="connsiteY202" fmla="*/ 6653925 h 9955931"/>
              <a:gd name="connsiteX203" fmla="*/ 8188031 w 9430552"/>
              <a:gd name="connsiteY203" fmla="*/ 6638163 h 9955931"/>
              <a:gd name="connsiteX204" fmla="*/ 8224807 w 9430552"/>
              <a:gd name="connsiteY204" fmla="*/ 6370220 h 9955931"/>
              <a:gd name="connsiteX205" fmla="*/ 8227434 w 9430552"/>
              <a:gd name="connsiteY205" fmla="*/ 6354458 h 9955931"/>
              <a:gd name="connsiteX206" fmla="*/ 8251076 w 9430552"/>
              <a:gd name="connsiteY206" fmla="*/ 5939409 h 9955931"/>
              <a:gd name="connsiteX207" fmla="*/ 8251076 w 9430552"/>
              <a:gd name="connsiteY207" fmla="*/ 5921021 h 9955931"/>
              <a:gd name="connsiteX208" fmla="*/ 8235316 w 9430552"/>
              <a:gd name="connsiteY208" fmla="*/ 5500718 h 9955931"/>
              <a:gd name="connsiteX209" fmla="*/ 8232689 w 9430552"/>
              <a:gd name="connsiteY209" fmla="*/ 5482329 h 9955931"/>
              <a:gd name="connsiteX210" fmla="*/ 8180151 w 9430552"/>
              <a:gd name="connsiteY210" fmla="*/ 5069907 h 9955931"/>
              <a:gd name="connsiteX211" fmla="*/ 8177524 w 9430552"/>
              <a:gd name="connsiteY211" fmla="*/ 5051519 h 9955931"/>
              <a:gd name="connsiteX212" fmla="*/ 8088209 w 9430552"/>
              <a:gd name="connsiteY212" fmla="*/ 4649604 h 9955931"/>
              <a:gd name="connsiteX213" fmla="*/ 8082955 w 9430552"/>
              <a:gd name="connsiteY213" fmla="*/ 4631216 h 9955931"/>
              <a:gd name="connsiteX214" fmla="*/ 7956865 w 9430552"/>
              <a:gd name="connsiteY214" fmla="*/ 4239808 h 9955931"/>
              <a:gd name="connsiteX215" fmla="*/ 7951610 w 9430552"/>
              <a:gd name="connsiteY215" fmla="*/ 4224047 h 9955931"/>
              <a:gd name="connsiteX216" fmla="*/ 7791370 w 9430552"/>
              <a:gd name="connsiteY216" fmla="*/ 3848401 h 9955931"/>
              <a:gd name="connsiteX217" fmla="*/ 7783489 w 9430552"/>
              <a:gd name="connsiteY217" fmla="*/ 3832639 h 9955931"/>
              <a:gd name="connsiteX218" fmla="*/ 7591726 w 9430552"/>
              <a:gd name="connsiteY218" fmla="*/ 3472755 h 9955931"/>
              <a:gd name="connsiteX219" fmla="*/ 7583845 w 9430552"/>
              <a:gd name="connsiteY219" fmla="*/ 3456994 h 9955931"/>
              <a:gd name="connsiteX220" fmla="*/ 7363186 w 9430552"/>
              <a:gd name="connsiteY220" fmla="*/ 3118124 h 9955931"/>
              <a:gd name="connsiteX221" fmla="*/ 7352679 w 9430552"/>
              <a:gd name="connsiteY221" fmla="*/ 3104990 h 9955931"/>
              <a:gd name="connsiteX222" fmla="*/ 7105751 w 9430552"/>
              <a:gd name="connsiteY222" fmla="*/ 2787135 h 9955931"/>
              <a:gd name="connsiteX223" fmla="*/ 7095243 w 9430552"/>
              <a:gd name="connsiteY223" fmla="*/ 2774001 h 9955931"/>
              <a:gd name="connsiteX224" fmla="*/ 6822046 w 9430552"/>
              <a:gd name="connsiteY224" fmla="*/ 2479789 h 9955931"/>
              <a:gd name="connsiteX225" fmla="*/ 6808911 w 9430552"/>
              <a:gd name="connsiteY225" fmla="*/ 2466654 h 9955931"/>
              <a:gd name="connsiteX226" fmla="*/ 6512072 w 9430552"/>
              <a:gd name="connsiteY226" fmla="*/ 2198711 h 9955931"/>
              <a:gd name="connsiteX227" fmla="*/ 6498938 w 9430552"/>
              <a:gd name="connsiteY227" fmla="*/ 2188204 h 9955931"/>
              <a:gd name="connsiteX228" fmla="*/ 6183711 w 9430552"/>
              <a:gd name="connsiteY228" fmla="*/ 1943902 h 9955931"/>
              <a:gd name="connsiteX229" fmla="*/ 6167949 w 9430552"/>
              <a:gd name="connsiteY229" fmla="*/ 1933395 h 9955931"/>
              <a:gd name="connsiteX230" fmla="*/ 5829080 w 9430552"/>
              <a:gd name="connsiteY230" fmla="*/ 1723243 h 9955931"/>
              <a:gd name="connsiteX231" fmla="*/ 5813318 w 9430552"/>
              <a:gd name="connsiteY231" fmla="*/ 1715362 h 9955931"/>
              <a:gd name="connsiteX232" fmla="*/ 5456060 w 9430552"/>
              <a:gd name="connsiteY232" fmla="*/ 1539360 h 9955931"/>
              <a:gd name="connsiteX233" fmla="*/ 5437672 w 9430552"/>
              <a:gd name="connsiteY233" fmla="*/ 1531480 h 9955931"/>
              <a:gd name="connsiteX234" fmla="*/ 5064653 w 9430552"/>
              <a:gd name="connsiteY234" fmla="*/ 1389627 h 9955931"/>
              <a:gd name="connsiteX235" fmla="*/ 5046265 w 9430552"/>
              <a:gd name="connsiteY235" fmla="*/ 1384374 h 9955931"/>
              <a:gd name="connsiteX236" fmla="*/ 4660112 w 9430552"/>
              <a:gd name="connsiteY236" fmla="*/ 1279298 h 9955931"/>
              <a:gd name="connsiteX237" fmla="*/ 4644350 w 9430552"/>
              <a:gd name="connsiteY237" fmla="*/ 1276671 h 9955931"/>
              <a:gd name="connsiteX238" fmla="*/ 4381661 w 9430552"/>
              <a:gd name="connsiteY238" fmla="*/ 1226760 h 9955931"/>
              <a:gd name="connsiteX239" fmla="*/ 4365899 w 9430552"/>
              <a:gd name="connsiteY239" fmla="*/ 1224133 h 9955931"/>
              <a:gd name="connsiteX240" fmla="*/ 3963984 w 9430552"/>
              <a:gd name="connsiteY240" fmla="*/ 1184730 h 9955931"/>
              <a:gd name="connsiteX241" fmla="*/ 3953477 w 9430552"/>
              <a:gd name="connsiteY241" fmla="*/ 1184730 h 9955931"/>
              <a:gd name="connsiteX242" fmla="*/ 2259130 w 9430552"/>
              <a:gd name="connsiteY242" fmla="*/ 1100669 h 9955931"/>
              <a:gd name="connsiteX243" fmla="*/ 2251249 w 9430552"/>
              <a:gd name="connsiteY243" fmla="*/ 415049 h 9955931"/>
              <a:gd name="connsiteX244" fmla="*/ 5474449 w 9430552"/>
              <a:gd name="connsiteY244" fmla="*/ 559529 h 9955931"/>
              <a:gd name="connsiteX245" fmla="*/ 5829080 w 9430552"/>
              <a:gd name="connsiteY245" fmla="*/ 593678 h 9955931"/>
              <a:gd name="connsiteX246" fmla="*/ 6052366 w 9430552"/>
              <a:gd name="connsiteY246" fmla="*/ 635709 h 9955931"/>
              <a:gd name="connsiteX247" fmla="*/ 6385981 w 9430552"/>
              <a:gd name="connsiteY247" fmla="*/ 725023 h 9955931"/>
              <a:gd name="connsiteX248" fmla="*/ 6709090 w 9430552"/>
              <a:gd name="connsiteY248" fmla="*/ 845860 h 9955931"/>
              <a:gd name="connsiteX249" fmla="*/ 7016436 w 9430552"/>
              <a:gd name="connsiteY249" fmla="*/ 998220 h 9955931"/>
              <a:gd name="connsiteX250" fmla="*/ 7310648 w 9430552"/>
              <a:gd name="connsiteY250" fmla="*/ 1179476 h 9955931"/>
              <a:gd name="connsiteX251" fmla="*/ 7586472 w 9430552"/>
              <a:gd name="connsiteY251" fmla="*/ 1387000 h 9955931"/>
              <a:gd name="connsiteX252" fmla="*/ 7843908 w 9430552"/>
              <a:gd name="connsiteY252" fmla="*/ 1618167 h 9955931"/>
              <a:gd name="connsiteX253" fmla="*/ 8080328 w 9430552"/>
              <a:gd name="connsiteY253" fmla="*/ 1872976 h 9955931"/>
              <a:gd name="connsiteX254" fmla="*/ 8295734 w 9430552"/>
              <a:gd name="connsiteY254" fmla="*/ 2148800 h 9955931"/>
              <a:gd name="connsiteX255" fmla="*/ 8487497 w 9430552"/>
              <a:gd name="connsiteY255" fmla="*/ 2443012 h 9955931"/>
              <a:gd name="connsiteX256" fmla="*/ 8652991 w 9430552"/>
              <a:gd name="connsiteY256" fmla="*/ 2755613 h 9955931"/>
              <a:gd name="connsiteX257" fmla="*/ 8789590 w 9430552"/>
              <a:gd name="connsiteY257" fmla="*/ 3081348 h 9955931"/>
              <a:gd name="connsiteX258" fmla="*/ 8899919 w 9430552"/>
              <a:gd name="connsiteY258" fmla="*/ 3414963 h 9955931"/>
              <a:gd name="connsiteX259" fmla="*/ 8976099 w 9430552"/>
              <a:gd name="connsiteY259" fmla="*/ 3764340 h 9955931"/>
              <a:gd name="connsiteX260" fmla="*/ 9020757 w 9430552"/>
              <a:gd name="connsiteY260" fmla="*/ 4124225 h 9955931"/>
              <a:gd name="connsiteX261" fmla="*/ 9031264 w 9430552"/>
              <a:gd name="connsiteY261" fmla="*/ 4489363 h 9955931"/>
              <a:gd name="connsiteX262" fmla="*/ 9007622 w 9430552"/>
              <a:gd name="connsiteY262" fmla="*/ 4854502 h 995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9430552" h="9955931">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bg2"/>
          </a:solidFill>
          <a:ln w="26266" cap="flat">
            <a:noFill/>
            <a:prstDash val="solid"/>
            <a:miter/>
          </a:ln>
        </p:spPr>
        <p:txBody>
          <a:bodyPr rtlCol="0" anchor="ctr"/>
          <a:lstStyle/>
          <a:p>
            <a:endParaRPr lang="en-US" sz="900" dirty="0"/>
          </a:p>
        </p:txBody>
      </p:sp>
      <p:sp>
        <p:nvSpPr>
          <p:cNvPr id="11" name="Picture Placeholder 8">
            <a:extLst>
              <a:ext uri="{FF2B5EF4-FFF2-40B4-BE49-F238E27FC236}">
                <a16:creationId xmlns:a16="http://schemas.microsoft.com/office/drawing/2014/main" id="{2CE26F5B-7561-4519-B999-405287B99690}"/>
              </a:ext>
            </a:extLst>
          </p:cNvPr>
          <p:cNvSpPr>
            <a:spLocks noGrp="1"/>
          </p:cNvSpPr>
          <p:nvPr>
            <p:ph type="pic" sz="quarter" idx="20" hasCustomPrompt="1"/>
          </p:nvPr>
        </p:nvSpPr>
        <p:spPr>
          <a:xfrm>
            <a:off x="9928758" y="0"/>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12" name="Picture Placeholder 8">
            <a:extLst>
              <a:ext uri="{FF2B5EF4-FFF2-40B4-BE49-F238E27FC236}">
                <a16:creationId xmlns:a16="http://schemas.microsoft.com/office/drawing/2014/main" id="{11C6D854-1B1F-4CFE-BC00-C08F15B4120B}"/>
              </a:ext>
            </a:extLst>
          </p:cNvPr>
          <p:cNvSpPr>
            <a:spLocks noGrp="1"/>
          </p:cNvSpPr>
          <p:nvPr>
            <p:ph type="pic" sz="quarter" idx="21" hasCustomPrompt="1"/>
          </p:nvPr>
        </p:nvSpPr>
        <p:spPr>
          <a:xfrm>
            <a:off x="9928758" y="4145288"/>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dirty="0"/>
              <a:t>Picture</a:t>
            </a:r>
          </a:p>
        </p:txBody>
      </p:sp>
      <p:sp>
        <p:nvSpPr>
          <p:cNvPr id="13" name="Rectangle 12">
            <a:extLst>
              <a:ext uri="{FF2B5EF4-FFF2-40B4-BE49-F238E27FC236}">
                <a16:creationId xmlns:a16="http://schemas.microsoft.com/office/drawing/2014/main" id="{5A72509F-C50C-43CE-B715-13763CF3504F}"/>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UTK Horiz_R">
            <a:extLst>
              <a:ext uri="{FF2B5EF4-FFF2-40B4-BE49-F238E27FC236}">
                <a16:creationId xmlns:a16="http://schemas.microsoft.com/office/drawing/2014/main" id="{DE0E5FB4-1162-4730-B647-478EFE4A82B9}"/>
              </a:ext>
            </a:extLst>
          </p:cNvPr>
          <p:cNvGrpSpPr>
            <a:grpSpLocks noChangeAspect="1"/>
          </p:cNvGrpSpPr>
          <p:nvPr/>
        </p:nvGrpSpPr>
        <p:grpSpPr bwMode="auto">
          <a:xfrm>
            <a:off x="10557955" y="6320597"/>
            <a:ext cx="1404165" cy="315023"/>
            <a:chOff x="0" y="1299"/>
            <a:chExt cx="7680" cy="1723"/>
          </a:xfrm>
        </p:grpSpPr>
        <p:sp>
          <p:nvSpPr>
            <p:cNvPr id="16" name="T fill" hidden="1">
              <a:extLst>
                <a:ext uri="{FF2B5EF4-FFF2-40B4-BE49-F238E27FC236}">
                  <a16:creationId xmlns:a16="http://schemas.microsoft.com/office/drawing/2014/main" id="{36C014A8-DE7A-4C86-96EF-3905EAC0C12B}"/>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Type">
              <a:extLst>
                <a:ext uri="{FF2B5EF4-FFF2-40B4-BE49-F238E27FC236}">
                  <a16:creationId xmlns:a16="http://schemas.microsoft.com/office/drawing/2014/main" id="{3A346969-3A2E-445A-9C03-F5B1E34A08CF}"/>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Power T">
              <a:extLst>
                <a:ext uri="{FF2B5EF4-FFF2-40B4-BE49-F238E27FC236}">
                  <a16:creationId xmlns:a16="http://schemas.microsoft.com/office/drawing/2014/main" id="{0DEF87A7-7D86-4884-B110-64D0516FF324}"/>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 name="Date Placeholder 4">
            <a:extLst>
              <a:ext uri="{FF2B5EF4-FFF2-40B4-BE49-F238E27FC236}">
                <a16:creationId xmlns:a16="http://schemas.microsoft.com/office/drawing/2014/main" id="{92794AFA-4542-4B40-852C-C0435B4E3C3C}"/>
              </a:ext>
            </a:extLst>
          </p:cNvPr>
          <p:cNvSpPr>
            <a:spLocks noGrp="1"/>
          </p:cNvSpPr>
          <p:nvPr>
            <p:ph type="dt" sz="half" idx="10"/>
          </p:nvPr>
        </p:nvSpPr>
        <p:spPr>
          <a:xfrm>
            <a:off x="-1221327" y="6484845"/>
            <a:ext cx="431800" cy="365125"/>
          </a:xfrm>
        </p:spPr>
        <p:txBody>
          <a:bodyPr/>
          <a:lstStyle/>
          <a:p>
            <a:fld id="{32840AAA-4B86-5C49-A26A-A36867F1A057}" type="datetime1">
              <a:rPr lang="en-US" smtClean="0"/>
              <a:t>7/14/25</a:t>
            </a:fld>
            <a:endParaRPr lang="en-US" dirty="0"/>
          </a:p>
        </p:txBody>
      </p:sp>
      <p:sp>
        <p:nvSpPr>
          <p:cNvPr id="20" name="Footer Placeholder 5">
            <a:extLst>
              <a:ext uri="{FF2B5EF4-FFF2-40B4-BE49-F238E27FC236}">
                <a16:creationId xmlns:a16="http://schemas.microsoft.com/office/drawing/2014/main" id="{19A53203-4FF6-4A23-87EF-91ED86C7A4DD}"/>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21" name="Slide Number Placeholder 6">
            <a:extLst>
              <a:ext uri="{FF2B5EF4-FFF2-40B4-BE49-F238E27FC236}">
                <a16:creationId xmlns:a16="http://schemas.microsoft.com/office/drawing/2014/main" id="{70A0F888-6943-4E94-8967-1DD9890013D9}"/>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1997607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Content 4X_R">
  <p:cSld name="Content 4X_R">
    <p:spTree>
      <p:nvGrpSpPr>
        <p:cNvPr id="1" name="Shape 175"/>
        <p:cNvGrpSpPr/>
        <p:nvPr/>
      </p:nvGrpSpPr>
      <p:grpSpPr>
        <a:xfrm>
          <a:off x="0" y="0"/>
          <a:ext cx="0" cy="0"/>
          <a:chOff x="0" y="0"/>
          <a:chExt cx="0" cy="0"/>
        </a:xfrm>
      </p:grpSpPr>
      <p:sp>
        <p:nvSpPr>
          <p:cNvPr id="176" name="Google Shape;176;p27"/>
          <p:cNvSpPr txBox="1">
            <a:spLocks noGrp="1"/>
          </p:cNvSpPr>
          <p:nvPr>
            <p:ph type="title"/>
          </p:nvPr>
        </p:nvSpPr>
        <p:spPr>
          <a:xfrm>
            <a:off x="457199"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177" name="Google Shape;177;p27"/>
          <p:cNvSpPr txBox="1">
            <a:spLocks noGrp="1"/>
          </p:cNvSpPr>
          <p:nvPr>
            <p:ph type="body" idx="1"/>
          </p:nvPr>
        </p:nvSpPr>
        <p:spPr>
          <a:xfrm>
            <a:off x="457199"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78" name="Google Shape;178;p27"/>
          <p:cNvSpPr>
            <a:spLocks noGrp="1"/>
          </p:cNvSpPr>
          <p:nvPr>
            <p:ph type="pic" idx="2"/>
          </p:nvPr>
        </p:nvSpPr>
        <p:spPr>
          <a:xfrm>
            <a:off x="7540292" y="0"/>
            <a:ext cx="4652000" cy="1954000"/>
          </a:xfrm>
          <a:prstGeom prst="rect">
            <a:avLst/>
          </a:prstGeom>
          <a:solidFill>
            <a:srgbClr val="BFBFBF">
              <a:alpha val="49800"/>
            </a:srgbClr>
          </a:solidFill>
          <a:ln>
            <a:noFill/>
          </a:ln>
        </p:spPr>
      </p:sp>
      <p:sp>
        <p:nvSpPr>
          <p:cNvPr id="179" name="Google Shape;179;p27"/>
          <p:cNvSpPr>
            <a:spLocks noGrp="1"/>
          </p:cNvSpPr>
          <p:nvPr>
            <p:ph type="pic" idx="3"/>
          </p:nvPr>
        </p:nvSpPr>
        <p:spPr>
          <a:xfrm>
            <a:off x="7540292" y="2072644"/>
            <a:ext cx="2263200" cy="1954000"/>
          </a:xfrm>
          <a:prstGeom prst="rect">
            <a:avLst/>
          </a:prstGeom>
          <a:solidFill>
            <a:srgbClr val="BFBFBF">
              <a:alpha val="49800"/>
            </a:srgbClr>
          </a:solidFill>
          <a:ln>
            <a:noFill/>
          </a:ln>
        </p:spPr>
      </p:sp>
      <p:sp>
        <p:nvSpPr>
          <p:cNvPr id="180" name="Google Shape;180;p27"/>
          <p:cNvSpPr>
            <a:spLocks noGrp="1"/>
          </p:cNvSpPr>
          <p:nvPr>
            <p:ph type="pic" idx="4"/>
          </p:nvPr>
        </p:nvSpPr>
        <p:spPr>
          <a:xfrm>
            <a:off x="7540291" y="4145288"/>
            <a:ext cx="4652000" cy="1966400"/>
          </a:xfrm>
          <a:prstGeom prst="rect">
            <a:avLst/>
          </a:prstGeom>
          <a:solidFill>
            <a:srgbClr val="BFBFBF">
              <a:alpha val="49800"/>
            </a:srgbClr>
          </a:solidFill>
          <a:ln>
            <a:noFill/>
          </a:ln>
        </p:spPr>
      </p:sp>
      <p:sp>
        <p:nvSpPr>
          <p:cNvPr id="181" name="Google Shape;181;p27"/>
          <p:cNvSpPr>
            <a:spLocks noGrp="1"/>
          </p:cNvSpPr>
          <p:nvPr>
            <p:ph type="pic" idx="5"/>
          </p:nvPr>
        </p:nvSpPr>
        <p:spPr>
          <a:xfrm>
            <a:off x="9928759" y="2072644"/>
            <a:ext cx="2263200" cy="1954000"/>
          </a:xfrm>
          <a:prstGeom prst="rect">
            <a:avLst/>
          </a:prstGeom>
          <a:solidFill>
            <a:srgbClr val="BFBFBF">
              <a:alpha val="49800"/>
            </a:srgbClr>
          </a:solidFill>
          <a:ln>
            <a:noFill/>
          </a:ln>
        </p:spPr>
      </p:sp>
      <p:sp>
        <p:nvSpPr>
          <p:cNvPr id="182" name="Google Shape;182;p27"/>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183" name="Google Shape;183;p27"/>
          <p:cNvGrpSpPr/>
          <p:nvPr/>
        </p:nvGrpSpPr>
        <p:grpSpPr>
          <a:xfrm>
            <a:off x="10557955" y="6320598"/>
            <a:ext cx="1404179" cy="315865"/>
            <a:chOff x="0" y="1299"/>
            <a:chExt cx="7680" cy="1728"/>
          </a:xfrm>
        </p:grpSpPr>
        <p:sp>
          <p:nvSpPr>
            <p:cNvPr id="184" name="Google Shape;184;p27"/>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85" name="Google Shape;185;p27"/>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86" name="Google Shape;186;p27"/>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96CD29EA-503F-244D-85CB-3EF026F31E8F}" type="datetime1">
              <a:rPr lang="en-US" smtClean="0"/>
              <a:t>7/14/25</a:t>
            </a:fld>
            <a:endParaRPr/>
          </a:p>
        </p:txBody>
      </p:sp>
      <p:sp>
        <p:nvSpPr>
          <p:cNvPr id="187" name="Google Shape;187;p27"/>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88" name="Google Shape;188;p27"/>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8043917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Content 5X_R">
  <p:cSld name="Content 5X_R">
    <p:spTree>
      <p:nvGrpSpPr>
        <p:cNvPr id="1" name="Shape 189"/>
        <p:cNvGrpSpPr/>
        <p:nvPr/>
      </p:nvGrpSpPr>
      <p:grpSpPr>
        <a:xfrm>
          <a:off x="0" y="0"/>
          <a:ext cx="0" cy="0"/>
          <a:chOff x="0" y="0"/>
          <a:chExt cx="0" cy="0"/>
        </a:xfrm>
      </p:grpSpPr>
      <p:sp>
        <p:nvSpPr>
          <p:cNvPr id="190" name="Google Shape;190;p28"/>
          <p:cNvSpPr txBox="1">
            <a:spLocks noGrp="1"/>
          </p:cNvSpPr>
          <p:nvPr>
            <p:ph type="title"/>
          </p:nvPr>
        </p:nvSpPr>
        <p:spPr>
          <a:xfrm>
            <a:off x="457199"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191" name="Google Shape;191;p28"/>
          <p:cNvSpPr txBox="1">
            <a:spLocks noGrp="1"/>
          </p:cNvSpPr>
          <p:nvPr>
            <p:ph type="body" idx="1"/>
          </p:nvPr>
        </p:nvSpPr>
        <p:spPr>
          <a:xfrm>
            <a:off x="457199"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92" name="Google Shape;192;p28"/>
          <p:cNvSpPr>
            <a:spLocks noGrp="1"/>
          </p:cNvSpPr>
          <p:nvPr>
            <p:ph type="pic" idx="2"/>
          </p:nvPr>
        </p:nvSpPr>
        <p:spPr>
          <a:xfrm>
            <a:off x="7540292" y="0"/>
            <a:ext cx="2263200" cy="1966400"/>
          </a:xfrm>
          <a:prstGeom prst="rect">
            <a:avLst/>
          </a:prstGeom>
          <a:solidFill>
            <a:srgbClr val="BFBFBF">
              <a:alpha val="49800"/>
            </a:srgbClr>
          </a:solidFill>
          <a:ln>
            <a:noFill/>
          </a:ln>
        </p:spPr>
      </p:sp>
      <p:sp>
        <p:nvSpPr>
          <p:cNvPr id="193" name="Google Shape;193;p28"/>
          <p:cNvSpPr>
            <a:spLocks noGrp="1"/>
          </p:cNvSpPr>
          <p:nvPr>
            <p:ph type="pic" idx="3"/>
          </p:nvPr>
        </p:nvSpPr>
        <p:spPr>
          <a:xfrm>
            <a:off x="7540292" y="2072644"/>
            <a:ext cx="4652000" cy="1966400"/>
          </a:xfrm>
          <a:prstGeom prst="rect">
            <a:avLst/>
          </a:prstGeom>
          <a:solidFill>
            <a:srgbClr val="BFBFBF">
              <a:alpha val="49800"/>
            </a:srgbClr>
          </a:solidFill>
          <a:ln>
            <a:noFill/>
          </a:ln>
        </p:spPr>
      </p:sp>
      <p:sp>
        <p:nvSpPr>
          <p:cNvPr id="194" name="Google Shape;194;p28"/>
          <p:cNvSpPr>
            <a:spLocks noGrp="1"/>
          </p:cNvSpPr>
          <p:nvPr>
            <p:ph type="pic" idx="4"/>
          </p:nvPr>
        </p:nvSpPr>
        <p:spPr>
          <a:xfrm>
            <a:off x="7540292" y="4145288"/>
            <a:ext cx="2263200" cy="1966400"/>
          </a:xfrm>
          <a:prstGeom prst="rect">
            <a:avLst/>
          </a:prstGeom>
          <a:solidFill>
            <a:srgbClr val="BFBFBF">
              <a:alpha val="49800"/>
            </a:srgbClr>
          </a:solidFill>
          <a:ln>
            <a:noFill/>
          </a:ln>
        </p:spPr>
      </p:sp>
      <p:sp>
        <p:nvSpPr>
          <p:cNvPr id="195" name="Google Shape;195;p28"/>
          <p:cNvSpPr/>
          <p:nvPr/>
        </p:nvSpPr>
        <p:spPr>
          <a:xfrm>
            <a:off x="11429306" y="6248401"/>
            <a:ext cx="220047" cy="232305"/>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33" tIns="45700" rIns="91433" bIns="45700" anchor="ctr" anchorCtr="0">
            <a:noAutofit/>
          </a:bodyPr>
          <a:lstStyle/>
          <a:p>
            <a:pPr marL="0" marR="0" lvl="0" indent="0" algn="l" rtl="0">
              <a:spcBef>
                <a:spcPts val="0"/>
              </a:spcBef>
              <a:spcAft>
                <a:spcPts val="0"/>
              </a:spcAft>
              <a:buNone/>
            </a:pPr>
            <a:endParaRPr sz="933">
              <a:solidFill>
                <a:schemeClr val="dk1"/>
              </a:solidFill>
              <a:latin typeface="Arial"/>
              <a:ea typeface="Arial"/>
              <a:cs typeface="Arial"/>
              <a:sym typeface="Arial"/>
            </a:endParaRPr>
          </a:p>
        </p:txBody>
      </p:sp>
      <p:sp>
        <p:nvSpPr>
          <p:cNvPr id="196" name="Google Shape;196;p28"/>
          <p:cNvSpPr>
            <a:spLocks noGrp="1"/>
          </p:cNvSpPr>
          <p:nvPr>
            <p:ph type="pic" idx="5"/>
          </p:nvPr>
        </p:nvSpPr>
        <p:spPr>
          <a:xfrm>
            <a:off x="9928759" y="0"/>
            <a:ext cx="2263200" cy="1966400"/>
          </a:xfrm>
          <a:prstGeom prst="rect">
            <a:avLst/>
          </a:prstGeom>
          <a:solidFill>
            <a:srgbClr val="BFBFBF">
              <a:alpha val="49800"/>
            </a:srgbClr>
          </a:solidFill>
          <a:ln>
            <a:noFill/>
          </a:ln>
        </p:spPr>
      </p:sp>
      <p:sp>
        <p:nvSpPr>
          <p:cNvPr id="197" name="Google Shape;197;p28"/>
          <p:cNvSpPr>
            <a:spLocks noGrp="1"/>
          </p:cNvSpPr>
          <p:nvPr>
            <p:ph type="pic" idx="6"/>
          </p:nvPr>
        </p:nvSpPr>
        <p:spPr>
          <a:xfrm>
            <a:off x="9928759" y="4145288"/>
            <a:ext cx="2263200" cy="1966400"/>
          </a:xfrm>
          <a:prstGeom prst="rect">
            <a:avLst/>
          </a:prstGeom>
          <a:solidFill>
            <a:srgbClr val="BFBFBF">
              <a:alpha val="49800"/>
            </a:srgbClr>
          </a:solidFill>
          <a:ln>
            <a:noFill/>
          </a:ln>
        </p:spPr>
      </p:sp>
      <p:sp>
        <p:nvSpPr>
          <p:cNvPr id="198" name="Google Shape;198;p28"/>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199" name="Google Shape;199;p28"/>
          <p:cNvGrpSpPr/>
          <p:nvPr/>
        </p:nvGrpSpPr>
        <p:grpSpPr>
          <a:xfrm>
            <a:off x="10557955" y="6320598"/>
            <a:ext cx="1404179" cy="315865"/>
            <a:chOff x="0" y="1299"/>
            <a:chExt cx="7680" cy="1728"/>
          </a:xfrm>
        </p:grpSpPr>
        <p:sp>
          <p:nvSpPr>
            <p:cNvPr id="200" name="Google Shape;200;p28"/>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01" name="Google Shape;201;p28"/>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02" name="Google Shape;202;p2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FD2E2495-D44A-4240-8317-6DA2211C8A43}" type="datetime1">
              <a:rPr lang="en-US" smtClean="0"/>
              <a:t>7/14/25</a:t>
            </a:fld>
            <a:endParaRPr/>
          </a:p>
        </p:txBody>
      </p:sp>
      <p:sp>
        <p:nvSpPr>
          <p:cNvPr id="203" name="Google Shape;203;p28"/>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04" name="Google Shape;204;p28"/>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5590490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Content 6X_R">
  <p:cSld name="Content 6X_R">
    <p:spTree>
      <p:nvGrpSpPr>
        <p:cNvPr id="1" name="Shape 205"/>
        <p:cNvGrpSpPr/>
        <p:nvPr/>
      </p:nvGrpSpPr>
      <p:grpSpPr>
        <a:xfrm>
          <a:off x="0" y="0"/>
          <a:ext cx="0" cy="0"/>
          <a:chOff x="0" y="0"/>
          <a:chExt cx="0" cy="0"/>
        </a:xfrm>
      </p:grpSpPr>
      <p:sp>
        <p:nvSpPr>
          <p:cNvPr id="206" name="Google Shape;206;p29"/>
          <p:cNvSpPr txBox="1">
            <a:spLocks noGrp="1"/>
          </p:cNvSpPr>
          <p:nvPr>
            <p:ph type="title"/>
          </p:nvPr>
        </p:nvSpPr>
        <p:spPr>
          <a:xfrm>
            <a:off x="457199"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07" name="Google Shape;207;p29"/>
          <p:cNvSpPr txBox="1">
            <a:spLocks noGrp="1"/>
          </p:cNvSpPr>
          <p:nvPr>
            <p:ph type="body" idx="1"/>
          </p:nvPr>
        </p:nvSpPr>
        <p:spPr>
          <a:xfrm>
            <a:off x="457199"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08" name="Google Shape;208;p29"/>
          <p:cNvSpPr>
            <a:spLocks noGrp="1"/>
          </p:cNvSpPr>
          <p:nvPr>
            <p:ph type="pic" idx="2"/>
          </p:nvPr>
        </p:nvSpPr>
        <p:spPr>
          <a:xfrm>
            <a:off x="7540292" y="0"/>
            <a:ext cx="2263200" cy="1966400"/>
          </a:xfrm>
          <a:prstGeom prst="rect">
            <a:avLst/>
          </a:prstGeom>
          <a:solidFill>
            <a:srgbClr val="BFBFBF">
              <a:alpha val="49800"/>
            </a:srgbClr>
          </a:solidFill>
          <a:ln>
            <a:noFill/>
          </a:ln>
        </p:spPr>
      </p:sp>
      <p:sp>
        <p:nvSpPr>
          <p:cNvPr id="209" name="Google Shape;209;p29"/>
          <p:cNvSpPr>
            <a:spLocks noGrp="1"/>
          </p:cNvSpPr>
          <p:nvPr>
            <p:ph type="pic" idx="3"/>
          </p:nvPr>
        </p:nvSpPr>
        <p:spPr>
          <a:xfrm>
            <a:off x="7540292" y="2072644"/>
            <a:ext cx="2263200" cy="1966400"/>
          </a:xfrm>
          <a:prstGeom prst="rect">
            <a:avLst/>
          </a:prstGeom>
          <a:solidFill>
            <a:srgbClr val="BFBFBF">
              <a:alpha val="49800"/>
            </a:srgbClr>
          </a:solidFill>
          <a:ln>
            <a:noFill/>
          </a:ln>
        </p:spPr>
      </p:sp>
      <p:sp>
        <p:nvSpPr>
          <p:cNvPr id="210" name="Google Shape;210;p29"/>
          <p:cNvSpPr>
            <a:spLocks noGrp="1"/>
          </p:cNvSpPr>
          <p:nvPr>
            <p:ph type="pic" idx="4"/>
          </p:nvPr>
        </p:nvSpPr>
        <p:spPr>
          <a:xfrm>
            <a:off x="7540292" y="4145288"/>
            <a:ext cx="2263200" cy="1966400"/>
          </a:xfrm>
          <a:prstGeom prst="rect">
            <a:avLst/>
          </a:prstGeom>
          <a:solidFill>
            <a:srgbClr val="BFBFBF">
              <a:alpha val="49800"/>
            </a:srgbClr>
          </a:solidFill>
          <a:ln>
            <a:noFill/>
          </a:ln>
        </p:spPr>
      </p:sp>
      <p:sp>
        <p:nvSpPr>
          <p:cNvPr id="211" name="Google Shape;211;p29"/>
          <p:cNvSpPr>
            <a:spLocks noGrp="1"/>
          </p:cNvSpPr>
          <p:nvPr>
            <p:ph type="pic" idx="5"/>
          </p:nvPr>
        </p:nvSpPr>
        <p:spPr>
          <a:xfrm>
            <a:off x="9928759" y="2072644"/>
            <a:ext cx="2263200" cy="1966400"/>
          </a:xfrm>
          <a:prstGeom prst="rect">
            <a:avLst/>
          </a:prstGeom>
          <a:solidFill>
            <a:srgbClr val="BFBFBF">
              <a:alpha val="49800"/>
            </a:srgbClr>
          </a:solidFill>
          <a:ln>
            <a:noFill/>
          </a:ln>
        </p:spPr>
      </p:sp>
      <p:sp>
        <p:nvSpPr>
          <p:cNvPr id="212" name="Google Shape;212;p29"/>
          <p:cNvSpPr/>
          <p:nvPr/>
        </p:nvSpPr>
        <p:spPr>
          <a:xfrm>
            <a:off x="11429306" y="6248401"/>
            <a:ext cx="220047" cy="232305"/>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33" tIns="45700" rIns="91433" bIns="45700" anchor="ctr" anchorCtr="0">
            <a:noAutofit/>
          </a:bodyPr>
          <a:lstStyle/>
          <a:p>
            <a:pPr marL="0" marR="0" lvl="0" indent="0" algn="l" rtl="0">
              <a:spcBef>
                <a:spcPts val="0"/>
              </a:spcBef>
              <a:spcAft>
                <a:spcPts val="0"/>
              </a:spcAft>
              <a:buNone/>
            </a:pPr>
            <a:endParaRPr sz="933">
              <a:solidFill>
                <a:schemeClr val="dk1"/>
              </a:solidFill>
              <a:latin typeface="Arial"/>
              <a:ea typeface="Arial"/>
              <a:cs typeface="Arial"/>
              <a:sym typeface="Arial"/>
            </a:endParaRPr>
          </a:p>
        </p:txBody>
      </p:sp>
      <p:sp>
        <p:nvSpPr>
          <p:cNvPr id="213" name="Google Shape;213;p29"/>
          <p:cNvSpPr>
            <a:spLocks noGrp="1"/>
          </p:cNvSpPr>
          <p:nvPr>
            <p:ph type="pic" idx="6"/>
          </p:nvPr>
        </p:nvSpPr>
        <p:spPr>
          <a:xfrm>
            <a:off x="9928759" y="0"/>
            <a:ext cx="2263200" cy="1966400"/>
          </a:xfrm>
          <a:prstGeom prst="rect">
            <a:avLst/>
          </a:prstGeom>
          <a:solidFill>
            <a:srgbClr val="BFBFBF">
              <a:alpha val="49800"/>
            </a:srgbClr>
          </a:solidFill>
          <a:ln>
            <a:noFill/>
          </a:ln>
        </p:spPr>
      </p:sp>
      <p:sp>
        <p:nvSpPr>
          <p:cNvPr id="214" name="Google Shape;214;p29"/>
          <p:cNvSpPr>
            <a:spLocks noGrp="1"/>
          </p:cNvSpPr>
          <p:nvPr>
            <p:ph type="pic" idx="7"/>
          </p:nvPr>
        </p:nvSpPr>
        <p:spPr>
          <a:xfrm>
            <a:off x="9928759" y="4145288"/>
            <a:ext cx="2263200" cy="1966400"/>
          </a:xfrm>
          <a:prstGeom prst="rect">
            <a:avLst/>
          </a:prstGeom>
          <a:solidFill>
            <a:srgbClr val="BFBFBF">
              <a:alpha val="49800"/>
            </a:srgbClr>
          </a:solidFill>
          <a:ln>
            <a:noFill/>
          </a:ln>
        </p:spPr>
      </p:sp>
      <p:sp>
        <p:nvSpPr>
          <p:cNvPr id="215" name="Google Shape;215;p29"/>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16" name="Google Shape;216;p29"/>
          <p:cNvGrpSpPr/>
          <p:nvPr/>
        </p:nvGrpSpPr>
        <p:grpSpPr>
          <a:xfrm>
            <a:off x="10557955" y="6320598"/>
            <a:ext cx="1404179" cy="315865"/>
            <a:chOff x="0" y="1299"/>
            <a:chExt cx="7680" cy="1728"/>
          </a:xfrm>
        </p:grpSpPr>
        <p:sp>
          <p:nvSpPr>
            <p:cNvPr id="217" name="Google Shape;217;p29"/>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18" name="Google Shape;218;p29"/>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19" name="Google Shape;219;p29"/>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D36BDF81-80DC-DE46-961B-DF5482919F8A}" type="datetime1">
              <a:rPr lang="en-US" smtClean="0"/>
              <a:t>7/14/25</a:t>
            </a:fld>
            <a:endParaRPr/>
          </a:p>
        </p:txBody>
      </p:sp>
      <p:sp>
        <p:nvSpPr>
          <p:cNvPr id="220" name="Google Shape;220;p29"/>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21" name="Google Shape;221;p29"/>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6230666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Content 1x_L">
  <p:cSld name="Content 1x_L">
    <p:spTree>
      <p:nvGrpSpPr>
        <p:cNvPr id="1" name="Shape 222"/>
        <p:cNvGrpSpPr/>
        <p:nvPr/>
      </p:nvGrpSpPr>
      <p:grpSpPr>
        <a:xfrm>
          <a:off x="0" y="0"/>
          <a:ext cx="0" cy="0"/>
          <a:chOff x="0" y="0"/>
          <a:chExt cx="0" cy="0"/>
        </a:xfrm>
      </p:grpSpPr>
      <p:sp>
        <p:nvSpPr>
          <p:cNvPr id="223" name="Google Shape;223;p30"/>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24" name="Google Shape;224;p30"/>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25" name="Google Shape;225;p30"/>
          <p:cNvSpPr>
            <a:spLocks noGrp="1"/>
          </p:cNvSpPr>
          <p:nvPr>
            <p:ph type="pic" idx="2"/>
          </p:nvPr>
        </p:nvSpPr>
        <p:spPr>
          <a:xfrm>
            <a:off x="0" y="0"/>
            <a:ext cx="4652000" cy="6111600"/>
          </a:xfrm>
          <a:prstGeom prst="rect">
            <a:avLst/>
          </a:prstGeom>
          <a:solidFill>
            <a:srgbClr val="BFBFBF">
              <a:alpha val="49800"/>
            </a:srgbClr>
          </a:solidFill>
          <a:ln>
            <a:noFill/>
          </a:ln>
        </p:spPr>
      </p:sp>
      <p:sp>
        <p:nvSpPr>
          <p:cNvPr id="226" name="Google Shape;226;p30"/>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27" name="Google Shape;227;p30"/>
          <p:cNvGrpSpPr/>
          <p:nvPr/>
        </p:nvGrpSpPr>
        <p:grpSpPr>
          <a:xfrm>
            <a:off x="10557955" y="6320598"/>
            <a:ext cx="1404179" cy="315865"/>
            <a:chOff x="0" y="1299"/>
            <a:chExt cx="7680" cy="1728"/>
          </a:xfrm>
        </p:grpSpPr>
        <p:sp>
          <p:nvSpPr>
            <p:cNvPr id="228" name="Google Shape;228;p30"/>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29" name="Google Shape;229;p30"/>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30" name="Google Shape;230;p30"/>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86C9D845-BEEF-6843-A371-99A937775DD4}" type="datetime1">
              <a:rPr lang="en-US" smtClean="0"/>
              <a:t>7/14/25</a:t>
            </a:fld>
            <a:endParaRPr/>
          </a:p>
        </p:txBody>
      </p:sp>
      <p:sp>
        <p:nvSpPr>
          <p:cNvPr id="231" name="Google Shape;231;p30"/>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32" name="Google Shape;232;p30"/>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04642175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Content 2X_L">
  <p:cSld name="Content 2X_L">
    <p:spTree>
      <p:nvGrpSpPr>
        <p:cNvPr id="1" name="Shape 233"/>
        <p:cNvGrpSpPr/>
        <p:nvPr/>
      </p:nvGrpSpPr>
      <p:grpSpPr>
        <a:xfrm>
          <a:off x="0" y="0"/>
          <a:ext cx="0" cy="0"/>
          <a:chOff x="0" y="0"/>
          <a:chExt cx="0" cy="0"/>
        </a:xfrm>
      </p:grpSpPr>
      <p:sp>
        <p:nvSpPr>
          <p:cNvPr id="234" name="Google Shape;234;p31"/>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35" name="Google Shape;235;p31"/>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36" name="Google Shape;236;p31"/>
          <p:cNvSpPr>
            <a:spLocks noGrp="1"/>
          </p:cNvSpPr>
          <p:nvPr>
            <p:ph type="pic" idx="2"/>
          </p:nvPr>
        </p:nvSpPr>
        <p:spPr>
          <a:xfrm>
            <a:off x="0" y="0"/>
            <a:ext cx="4652000" cy="2993600"/>
          </a:xfrm>
          <a:prstGeom prst="rect">
            <a:avLst/>
          </a:prstGeom>
          <a:solidFill>
            <a:srgbClr val="BFBFBF">
              <a:alpha val="49800"/>
            </a:srgbClr>
          </a:solidFill>
          <a:ln>
            <a:noFill/>
          </a:ln>
        </p:spPr>
      </p:sp>
      <p:sp>
        <p:nvSpPr>
          <p:cNvPr id="237" name="Google Shape;237;p31"/>
          <p:cNvSpPr>
            <a:spLocks noGrp="1"/>
          </p:cNvSpPr>
          <p:nvPr>
            <p:ph type="pic" idx="3"/>
          </p:nvPr>
        </p:nvSpPr>
        <p:spPr>
          <a:xfrm>
            <a:off x="0" y="3118440"/>
            <a:ext cx="4652000" cy="2993600"/>
          </a:xfrm>
          <a:prstGeom prst="rect">
            <a:avLst/>
          </a:prstGeom>
          <a:solidFill>
            <a:srgbClr val="BFBFBF">
              <a:alpha val="49800"/>
            </a:srgbClr>
          </a:solidFill>
          <a:ln>
            <a:noFill/>
          </a:ln>
        </p:spPr>
      </p:sp>
      <p:sp>
        <p:nvSpPr>
          <p:cNvPr id="238" name="Google Shape;238;p31"/>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39" name="Google Shape;239;p31"/>
          <p:cNvGrpSpPr/>
          <p:nvPr/>
        </p:nvGrpSpPr>
        <p:grpSpPr>
          <a:xfrm>
            <a:off x="10557955" y="6320598"/>
            <a:ext cx="1404179" cy="315865"/>
            <a:chOff x="0" y="1299"/>
            <a:chExt cx="7680" cy="1728"/>
          </a:xfrm>
        </p:grpSpPr>
        <p:sp>
          <p:nvSpPr>
            <p:cNvPr id="240" name="Google Shape;240;p31"/>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41" name="Google Shape;241;p31"/>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42" name="Google Shape;242;p31"/>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8386368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Content 3X_L">
  <p:cSld name="Content 3X_L">
    <p:spTree>
      <p:nvGrpSpPr>
        <p:cNvPr id="1" name="Shape 243"/>
        <p:cNvGrpSpPr/>
        <p:nvPr/>
      </p:nvGrpSpPr>
      <p:grpSpPr>
        <a:xfrm>
          <a:off x="0" y="0"/>
          <a:ext cx="0" cy="0"/>
          <a:chOff x="0" y="0"/>
          <a:chExt cx="0" cy="0"/>
        </a:xfrm>
      </p:grpSpPr>
      <p:sp>
        <p:nvSpPr>
          <p:cNvPr id="244" name="Google Shape;244;p32"/>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45" name="Google Shape;245;p32"/>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46" name="Google Shape;246;p32"/>
          <p:cNvSpPr>
            <a:spLocks noGrp="1"/>
          </p:cNvSpPr>
          <p:nvPr>
            <p:ph type="pic" idx="2"/>
          </p:nvPr>
        </p:nvSpPr>
        <p:spPr>
          <a:xfrm>
            <a:off x="0" y="0"/>
            <a:ext cx="4652000" cy="1954000"/>
          </a:xfrm>
          <a:prstGeom prst="rect">
            <a:avLst/>
          </a:prstGeom>
          <a:solidFill>
            <a:srgbClr val="BFBFBF">
              <a:alpha val="49800"/>
            </a:srgbClr>
          </a:solidFill>
          <a:ln>
            <a:noFill/>
          </a:ln>
        </p:spPr>
      </p:sp>
      <p:sp>
        <p:nvSpPr>
          <p:cNvPr id="247" name="Google Shape;247;p32"/>
          <p:cNvSpPr>
            <a:spLocks noGrp="1"/>
          </p:cNvSpPr>
          <p:nvPr>
            <p:ph type="pic" idx="3"/>
          </p:nvPr>
        </p:nvSpPr>
        <p:spPr>
          <a:xfrm>
            <a:off x="0" y="2072644"/>
            <a:ext cx="4652000" cy="1954000"/>
          </a:xfrm>
          <a:prstGeom prst="rect">
            <a:avLst/>
          </a:prstGeom>
          <a:solidFill>
            <a:srgbClr val="BFBFBF">
              <a:alpha val="49800"/>
            </a:srgbClr>
          </a:solidFill>
          <a:ln>
            <a:noFill/>
          </a:ln>
        </p:spPr>
      </p:sp>
      <p:sp>
        <p:nvSpPr>
          <p:cNvPr id="248" name="Google Shape;248;p32"/>
          <p:cNvSpPr>
            <a:spLocks noGrp="1"/>
          </p:cNvSpPr>
          <p:nvPr>
            <p:ph type="pic" idx="4"/>
          </p:nvPr>
        </p:nvSpPr>
        <p:spPr>
          <a:xfrm>
            <a:off x="0" y="4145288"/>
            <a:ext cx="4652000" cy="1966400"/>
          </a:xfrm>
          <a:prstGeom prst="rect">
            <a:avLst/>
          </a:prstGeom>
          <a:solidFill>
            <a:srgbClr val="BFBFBF">
              <a:alpha val="49800"/>
            </a:srgbClr>
          </a:solidFill>
          <a:ln>
            <a:noFill/>
          </a:ln>
        </p:spPr>
      </p:sp>
      <p:sp>
        <p:nvSpPr>
          <p:cNvPr id="249" name="Google Shape;249;p32"/>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50" name="Google Shape;250;p32"/>
          <p:cNvGrpSpPr/>
          <p:nvPr/>
        </p:nvGrpSpPr>
        <p:grpSpPr>
          <a:xfrm>
            <a:off x="10557955" y="6320598"/>
            <a:ext cx="1404179" cy="315865"/>
            <a:chOff x="0" y="1299"/>
            <a:chExt cx="7680" cy="1728"/>
          </a:xfrm>
        </p:grpSpPr>
        <p:sp>
          <p:nvSpPr>
            <p:cNvPr id="251" name="Google Shape;251;p32"/>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52" name="Google Shape;252;p32"/>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53" name="Google Shape;253;p32"/>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C7095045-44C1-E846-AE94-EDC19CECE8FC}" type="datetime1">
              <a:rPr lang="en-US" smtClean="0"/>
              <a:t>7/14/25</a:t>
            </a:fld>
            <a:endParaRPr/>
          </a:p>
        </p:txBody>
      </p:sp>
      <p:sp>
        <p:nvSpPr>
          <p:cNvPr id="254" name="Google Shape;254;p32"/>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55" name="Google Shape;255;p32"/>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4318197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Content 4X_L">
  <p:cSld name="Content 4X_L">
    <p:spTree>
      <p:nvGrpSpPr>
        <p:cNvPr id="1" name="Shape 256"/>
        <p:cNvGrpSpPr/>
        <p:nvPr/>
      </p:nvGrpSpPr>
      <p:grpSpPr>
        <a:xfrm>
          <a:off x="0" y="0"/>
          <a:ext cx="0" cy="0"/>
          <a:chOff x="0" y="0"/>
          <a:chExt cx="0" cy="0"/>
        </a:xfrm>
      </p:grpSpPr>
      <p:sp>
        <p:nvSpPr>
          <p:cNvPr id="257" name="Google Shape;257;p33"/>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58" name="Google Shape;258;p33"/>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59" name="Google Shape;259;p33"/>
          <p:cNvSpPr>
            <a:spLocks noGrp="1"/>
          </p:cNvSpPr>
          <p:nvPr>
            <p:ph type="pic" idx="2"/>
          </p:nvPr>
        </p:nvSpPr>
        <p:spPr>
          <a:xfrm>
            <a:off x="0" y="0"/>
            <a:ext cx="4652000" cy="1954000"/>
          </a:xfrm>
          <a:prstGeom prst="rect">
            <a:avLst/>
          </a:prstGeom>
          <a:solidFill>
            <a:srgbClr val="BFBFBF">
              <a:alpha val="49800"/>
            </a:srgbClr>
          </a:solidFill>
          <a:ln>
            <a:noFill/>
          </a:ln>
        </p:spPr>
      </p:sp>
      <p:sp>
        <p:nvSpPr>
          <p:cNvPr id="260" name="Google Shape;260;p33"/>
          <p:cNvSpPr>
            <a:spLocks noGrp="1"/>
          </p:cNvSpPr>
          <p:nvPr>
            <p:ph type="pic" idx="3"/>
          </p:nvPr>
        </p:nvSpPr>
        <p:spPr>
          <a:xfrm>
            <a:off x="0" y="2072644"/>
            <a:ext cx="2263200" cy="1954000"/>
          </a:xfrm>
          <a:prstGeom prst="rect">
            <a:avLst/>
          </a:prstGeom>
          <a:solidFill>
            <a:srgbClr val="BFBFBF">
              <a:alpha val="49800"/>
            </a:srgbClr>
          </a:solidFill>
          <a:ln>
            <a:noFill/>
          </a:ln>
        </p:spPr>
      </p:sp>
      <p:sp>
        <p:nvSpPr>
          <p:cNvPr id="261" name="Google Shape;261;p33"/>
          <p:cNvSpPr>
            <a:spLocks noGrp="1"/>
          </p:cNvSpPr>
          <p:nvPr>
            <p:ph type="pic" idx="4"/>
          </p:nvPr>
        </p:nvSpPr>
        <p:spPr>
          <a:xfrm>
            <a:off x="0" y="4145288"/>
            <a:ext cx="4652000" cy="1966400"/>
          </a:xfrm>
          <a:prstGeom prst="rect">
            <a:avLst/>
          </a:prstGeom>
          <a:solidFill>
            <a:srgbClr val="BFBFBF">
              <a:alpha val="49800"/>
            </a:srgbClr>
          </a:solidFill>
          <a:ln>
            <a:noFill/>
          </a:ln>
        </p:spPr>
      </p:sp>
      <p:sp>
        <p:nvSpPr>
          <p:cNvPr id="262" name="Google Shape;262;p33"/>
          <p:cNvSpPr>
            <a:spLocks noGrp="1"/>
          </p:cNvSpPr>
          <p:nvPr>
            <p:ph type="pic" idx="5"/>
          </p:nvPr>
        </p:nvSpPr>
        <p:spPr>
          <a:xfrm>
            <a:off x="2388467" y="2072644"/>
            <a:ext cx="2263200" cy="1954000"/>
          </a:xfrm>
          <a:prstGeom prst="rect">
            <a:avLst/>
          </a:prstGeom>
          <a:solidFill>
            <a:srgbClr val="BFBFBF">
              <a:alpha val="49800"/>
            </a:srgbClr>
          </a:solidFill>
          <a:ln>
            <a:noFill/>
          </a:ln>
        </p:spPr>
      </p:sp>
      <p:sp>
        <p:nvSpPr>
          <p:cNvPr id="263" name="Google Shape;263;p33"/>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64" name="Google Shape;264;p33"/>
          <p:cNvGrpSpPr/>
          <p:nvPr/>
        </p:nvGrpSpPr>
        <p:grpSpPr>
          <a:xfrm>
            <a:off x="10557955" y="6320598"/>
            <a:ext cx="1404179" cy="315865"/>
            <a:chOff x="0" y="1299"/>
            <a:chExt cx="7680" cy="1728"/>
          </a:xfrm>
        </p:grpSpPr>
        <p:sp>
          <p:nvSpPr>
            <p:cNvPr id="265" name="Google Shape;265;p33"/>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66" name="Google Shape;266;p33"/>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67" name="Google Shape;267;p33"/>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48CEA754-F2E0-AB4F-8AF1-CFF0DF312C00}" type="datetime1">
              <a:rPr lang="en-US" smtClean="0"/>
              <a:t>7/14/25</a:t>
            </a:fld>
            <a:endParaRPr/>
          </a:p>
        </p:txBody>
      </p:sp>
      <p:sp>
        <p:nvSpPr>
          <p:cNvPr id="268" name="Google Shape;268;p33"/>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69" name="Google Shape;269;p33"/>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15710155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Content 5X_L">
  <p:cSld name="Content 5X_L">
    <p:spTree>
      <p:nvGrpSpPr>
        <p:cNvPr id="1" name="Shape 270"/>
        <p:cNvGrpSpPr/>
        <p:nvPr/>
      </p:nvGrpSpPr>
      <p:grpSpPr>
        <a:xfrm>
          <a:off x="0" y="0"/>
          <a:ext cx="0" cy="0"/>
          <a:chOff x="0" y="0"/>
          <a:chExt cx="0" cy="0"/>
        </a:xfrm>
      </p:grpSpPr>
      <p:sp>
        <p:nvSpPr>
          <p:cNvPr id="271" name="Google Shape;271;p34"/>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72" name="Google Shape;272;p34"/>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73" name="Google Shape;273;p34"/>
          <p:cNvSpPr>
            <a:spLocks noGrp="1"/>
          </p:cNvSpPr>
          <p:nvPr>
            <p:ph type="pic" idx="2"/>
          </p:nvPr>
        </p:nvSpPr>
        <p:spPr>
          <a:xfrm>
            <a:off x="0" y="0"/>
            <a:ext cx="2263200" cy="1966400"/>
          </a:xfrm>
          <a:prstGeom prst="rect">
            <a:avLst/>
          </a:prstGeom>
          <a:solidFill>
            <a:srgbClr val="BFBFBF">
              <a:alpha val="49800"/>
            </a:srgbClr>
          </a:solidFill>
          <a:ln>
            <a:noFill/>
          </a:ln>
        </p:spPr>
      </p:sp>
      <p:sp>
        <p:nvSpPr>
          <p:cNvPr id="274" name="Google Shape;274;p34"/>
          <p:cNvSpPr>
            <a:spLocks noGrp="1"/>
          </p:cNvSpPr>
          <p:nvPr>
            <p:ph type="pic" idx="3"/>
          </p:nvPr>
        </p:nvSpPr>
        <p:spPr>
          <a:xfrm>
            <a:off x="0" y="2072644"/>
            <a:ext cx="4652000" cy="1966400"/>
          </a:xfrm>
          <a:prstGeom prst="rect">
            <a:avLst/>
          </a:prstGeom>
          <a:solidFill>
            <a:srgbClr val="BFBFBF">
              <a:alpha val="49800"/>
            </a:srgbClr>
          </a:solidFill>
          <a:ln>
            <a:noFill/>
          </a:ln>
        </p:spPr>
      </p:sp>
      <p:sp>
        <p:nvSpPr>
          <p:cNvPr id="275" name="Google Shape;275;p34"/>
          <p:cNvSpPr>
            <a:spLocks noGrp="1"/>
          </p:cNvSpPr>
          <p:nvPr>
            <p:ph type="pic" idx="4"/>
          </p:nvPr>
        </p:nvSpPr>
        <p:spPr>
          <a:xfrm>
            <a:off x="0" y="4145288"/>
            <a:ext cx="2263200" cy="1966400"/>
          </a:xfrm>
          <a:prstGeom prst="rect">
            <a:avLst/>
          </a:prstGeom>
          <a:solidFill>
            <a:srgbClr val="BFBFBF">
              <a:alpha val="49800"/>
            </a:srgbClr>
          </a:solidFill>
          <a:ln>
            <a:noFill/>
          </a:ln>
        </p:spPr>
      </p:sp>
      <p:sp>
        <p:nvSpPr>
          <p:cNvPr id="276" name="Google Shape;276;p34"/>
          <p:cNvSpPr/>
          <p:nvPr/>
        </p:nvSpPr>
        <p:spPr>
          <a:xfrm>
            <a:off x="11429306" y="6248401"/>
            <a:ext cx="220047" cy="232305"/>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33" tIns="45700" rIns="91433" bIns="45700" anchor="ctr" anchorCtr="0">
            <a:noAutofit/>
          </a:bodyPr>
          <a:lstStyle/>
          <a:p>
            <a:pPr marL="0" marR="0" lvl="0" indent="0" algn="l" rtl="0">
              <a:spcBef>
                <a:spcPts val="0"/>
              </a:spcBef>
              <a:spcAft>
                <a:spcPts val="0"/>
              </a:spcAft>
              <a:buNone/>
            </a:pPr>
            <a:endParaRPr sz="933">
              <a:solidFill>
                <a:schemeClr val="dk1"/>
              </a:solidFill>
              <a:latin typeface="Arial"/>
              <a:ea typeface="Arial"/>
              <a:cs typeface="Arial"/>
              <a:sym typeface="Arial"/>
            </a:endParaRPr>
          </a:p>
        </p:txBody>
      </p:sp>
      <p:sp>
        <p:nvSpPr>
          <p:cNvPr id="277" name="Google Shape;277;p34"/>
          <p:cNvSpPr>
            <a:spLocks noGrp="1"/>
          </p:cNvSpPr>
          <p:nvPr>
            <p:ph type="pic" idx="5"/>
          </p:nvPr>
        </p:nvSpPr>
        <p:spPr>
          <a:xfrm>
            <a:off x="2388467" y="0"/>
            <a:ext cx="2263200" cy="1966400"/>
          </a:xfrm>
          <a:prstGeom prst="rect">
            <a:avLst/>
          </a:prstGeom>
          <a:solidFill>
            <a:srgbClr val="BFBFBF">
              <a:alpha val="49800"/>
            </a:srgbClr>
          </a:solidFill>
          <a:ln>
            <a:noFill/>
          </a:ln>
        </p:spPr>
      </p:sp>
      <p:sp>
        <p:nvSpPr>
          <p:cNvPr id="278" name="Google Shape;278;p34"/>
          <p:cNvSpPr>
            <a:spLocks noGrp="1"/>
          </p:cNvSpPr>
          <p:nvPr>
            <p:ph type="pic" idx="6"/>
          </p:nvPr>
        </p:nvSpPr>
        <p:spPr>
          <a:xfrm>
            <a:off x="2388467" y="4145288"/>
            <a:ext cx="2263200" cy="1966400"/>
          </a:xfrm>
          <a:prstGeom prst="rect">
            <a:avLst/>
          </a:prstGeom>
          <a:solidFill>
            <a:srgbClr val="BFBFBF">
              <a:alpha val="49800"/>
            </a:srgbClr>
          </a:solidFill>
          <a:ln>
            <a:noFill/>
          </a:ln>
        </p:spPr>
      </p:sp>
      <p:sp>
        <p:nvSpPr>
          <p:cNvPr id="279" name="Google Shape;279;p34"/>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80" name="Google Shape;280;p34"/>
          <p:cNvGrpSpPr/>
          <p:nvPr/>
        </p:nvGrpSpPr>
        <p:grpSpPr>
          <a:xfrm>
            <a:off x="10557955" y="6320598"/>
            <a:ext cx="1404179" cy="315865"/>
            <a:chOff x="0" y="1299"/>
            <a:chExt cx="7680" cy="1728"/>
          </a:xfrm>
        </p:grpSpPr>
        <p:sp>
          <p:nvSpPr>
            <p:cNvPr id="281" name="Google Shape;281;p34"/>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82" name="Google Shape;282;p34"/>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283" name="Google Shape;283;p34"/>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ECCF4168-AEC2-0648-BB05-60070E88C010}" type="datetime1">
              <a:rPr lang="en-US" smtClean="0"/>
              <a:t>7/14/25</a:t>
            </a:fld>
            <a:endParaRPr/>
          </a:p>
        </p:txBody>
      </p:sp>
      <p:sp>
        <p:nvSpPr>
          <p:cNvPr id="284" name="Google Shape;284;p34"/>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285" name="Google Shape;285;p34"/>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69271325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Content 6X_L">
  <p:cSld name="Content 6X_L">
    <p:spTree>
      <p:nvGrpSpPr>
        <p:cNvPr id="1" name="Shape 286"/>
        <p:cNvGrpSpPr/>
        <p:nvPr/>
      </p:nvGrpSpPr>
      <p:grpSpPr>
        <a:xfrm>
          <a:off x="0" y="0"/>
          <a:ext cx="0" cy="0"/>
          <a:chOff x="0" y="0"/>
          <a:chExt cx="0" cy="0"/>
        </a:xfrm>
      </p:grpSpPr>
      <p:sp>
        <p:nvSpPr>
          <p:cNvPr id="287" name="Google Shape;287;p35"/>
          <p:cNvSpPr txBox="1">
            <a:spLocks noGrp="1"/>
          </p:cNvSpPr>
          <p:nvPr>
            <p:ph type="title"/>
          </p:nvPr>
        </p:nvSpPr>
        <p:spPr>
          <a:xfrm>
            <a:off x="489966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288" name="Google Shape;288;p35"/>
          <p:cNvSpPr txBox="1">
            <a:spLocks noGrp="1"/>
          </p:cNvSpPr>
          <p:nvPr>
            <p:ph type="body" idx="1"/>
          </p:nvPr>
        </p:nvSpPr>
        <p:spPr>
          <a:xfrm>
            <a:off x="489966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89" name="Google Shape;289;p35"/>
          <p:cNvSpPr>
            <a:spLocks noGrp="1"/>
          </p:cNvSpPr>
          <p:nvPr>
            <p:ph type="pic" idx="2"/>
          </p:nvPr>
        </p:nvSpPr>
        <p:spPr>
          <a:xfrm>
            <a:off x="0" y="0"/>
            <a:ext cx="2263200" cy="1966400"/>
          </a:xfrm>
          <a:prstGeom prst="rect">
            <a:avLst/>
          </a:prstGeom>
          <a:solidFill>
            <a:srgbClr val="BFBFBF">
              <a:alpha val="49800"/>
            </a:srgbClr>
          </a:solidFill>
          <a:ln>
            <a:noFill/>
          </a:ln>
        </p:spPr>
      </p:sp>
      <p:sp>
        <p:nvSpPr>
          <p:cNvPr id="290" name="Google Shape;290;p35"/>
          <p:cNvSpPr>
            <a:spLocks noGrp="1"/>
          </p:cNvSpPr>
          <p:nvPr>
            <p:ph type="pic" idx="3"/>
          </p:nvPr>
        </p:nvSpPr>
        <p:spPr>
          <a:xfrm>
            <a:off x="0" y="2072644"/>
            <a:ext cx="2263200" cy="1966400"/>
          </a:xfrm>
          <a:prstGeom prst="rect">
            <a:avLst/>
          </a:prstGeom>
          <a:solidFill>
            <a:srgbClr val="BFBFBF">
              <a:alpha val="49800"/>
            </a:srgbClr>
          </a:solidFill>
          <a:ln>
            <a:noFill/>
          </a:ln>
        </p:spPr>
      </p:sp>
      <p:sp>
        <p:nvSpPr>
          <p:cNvPr id="291" name="Google Shape;291;p35"/>
          <p:cNvSpPr>
            <a:spLocks noGrp="1"/>
          </p:cNvSpPr>
          <p:nvPr>
            <p:ph type="pic" idx="4"/>
          </p:nvPr>
        </p:nvSpPr>
        <p:spPr>
          <a:xfrm>
            <a:off x="0" y="4145288"/>
            <a:ext cx="2263200" cy="1966400"/>
          </a:xfrm>
          <a:prstGeom prst="rect">
            <a:avLst/>
          </a:prstGeom>
          <a:solidFill>
            <a:srgbClr val="BFBFBF">
              <a:alpha val="49800"/>
            </a:srgbClr>
          </a:solidFill>
          <a:ln>
            <a:noFill/>
          </a:ln>
        </p:spPr>
      </p:sp>
      <p:sp>
        <p:nvSpPr>
          <p:cNvPr id="292" name="Google Shape;292;p35"/>
          <p:cNvSpPr>
            <a:spLocks noGrp="1"/>
          </p:cNvSpPr>
          <p:nvPr>
            <p:ph type="pic" idx="5"/>
          </p:nvPr>
        </p:nvSpPr>
        <p:spPr>
          <a:xfrm>
            <a:off x="2388467" y="2072644"/>
            <a:ext cx="2263200" cy="1966400"/>
          </a:xfrm>
          <a:prstGeom prst="rect">
            <a:avLst/>
          </a:prstGeom>
          <a:solidFill>
            <a:srgbClr val="BFBFBF">
              <a:alpha val="49800"/>
            </a:srgbClr>
          </a:solidFill>
          <a:ln>
            <a:noFill/>
          </a:ln>
        </p:spPr>
      </p:sp>
      <p:sp>
        <p:nvSpPr>
          <p:cNvPr id="293" name="Google Shape;293;p35"/>
          <p:cNvSpPr/>
          <p:nvPr/>
        </p:nvSpPr>
        <p:spPr>
          <a:xfrm>
            <a:off x="11429306" y="6248401"/>
            <a:ext cx="220047" cy="232305"/>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33" tIns="45700" rIns="91433" bIns="45700" anchor="ctr" anchorCtr="0">
            <a:noAutofit/>
          </a:bodyPr>
          <a:lstStyle/>
          <a:p>
            <a:pPr marL="0" marR="0" lvl="0" indent="0" algn="l" rtl="0">
              <a:spcBef>
                <a:spcPts val="0"/>
              </a:spcBef>
              <a:spcAft>
                <a:spcPts val="0"/>
              </a:spcAft>
              <a:buNone/>
            </a:pPr>
            <a:endParaRPr sz="933">
              <a:solidFill>
                <a:schemeClr val="dk1"/>
              </a:solidFill>
              <a:latin typeface="Arial"/>
              <a:ea typeface="Arial"/>
              <a:cs typeface="Arial"/>
              <a:sym typeface="Arial"/>
            </a:endParaRPr>
          </a:p>
        </p:txBody>
      </p:sp>
      <p:sp>
        <p:nvSpPr>
          <p:cNvPr id="294" name="Google Shape;294;p35"/>
          <p:cNvSpPr>
            <a:spLocks noGrp="1"/>
          </p:cNvSpPr>
          <p:nvPr>
            <p:ph type="pic" idx="6"/>
          </p:nvPr>
        </p:nvSpPr>
        <p:spPr>
          <a:xfrm>
            <a:off x="2388467" y="0"/>
            <a:ext cx="2263200" cy="1966400"/>
          </a:xfrm>
          <a:prstGeom prst="rect">
            <a:avLst/>
          </a:prstGeom>
          <a:solidFill>
            <a:srgbClr val="BFBFBF">
              <a:alpha val="49800"/>
            </a:srgbClr>
          </a:solidFill>
          <a:ln>
            <a:noFill/>
          </a:ln>
        </p:spPr>
      </p:sp>
      <p:sp>
        <p:nvSpPr>
          <p:cNvPr id="295" name="Google Shape;295;p35"/>
          <p:cNvSpPr>
            <a:spLocks noGrp="1"/>
          </p:cNvSpPr>
          <p:nvPr>
            <p:ph type="pic" idx="7"/>
          </p:nvPr>
        </p:nvSpPr>
        <p:spPr>
          <a:xfrm>
            <a:off x="2388467" y="4145288"/>
            <a:ext cx="2263200" cy="1966400"/>
          </a:xfrm>
          <a:prstGeom prst="rect">
            <a:avLst/>
          </a:prstGeom>
          <a:solidFill>
            <a:srgbClr val="BFBFBF">
              <a:alpha val="49800"/>
            </a:srgbClr>
          </a:solidFill>
          <a:ln>
            <a:noFill/>
          </a:ln>
        </p:spPr>
      </p:sp>
      <p:sp>
        <p:nvSpPr>
          <p:cNvPr id="296" name="Google Shape;296;p35"/>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297" name="Google Shape;297;p35"/>
          <p:cNvGrpSpPr/>
          <p:nvPr/>
        </p:nvGrpSpPr>
        <p:grpSpPr>
          <a:xfrm>
            <a:off x="10557955" y="6320598"/>
            <a:ext cx="1404179" cy="315865"/>
            <a:chOff x="0" y="1299"/>
            <a:chExt cx="7680" cy="1728"/>
          </a:xfrm>
        </p:grpSpPr>
        <p:sp>
          <p:nvSpPr>
            <p:cNvPr id="298" name="Google Shape;298;p35"/>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99" name="Google Shape;299;p35"/>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300" name="Google Shape;300;p35"/>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89D5B037-5451-1B4F-81EC-002645845F09}" type="datetime1">
              <a:rPr lang="en-US" smtClean="0"/>
              <a:t>7/14/25</a:t>
            </a:fld>
            <a:endParaRPr/>
          </a:p>
        </p:txBody>
      </p:sp>
      <p:sp>
        <p:nvSpPr>
          <p:cNvPr id="301" name="Google Shape;301;p35"/>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02" name="Google Shape;302;p35"/>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9271315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Photo: Full Screen Photo">
  <p:cSld name="Photo: Full Screen Photo">
    <p:bg>
      <p:bgPr>
        <a:solidFill>
          <a:srgbClr val="FFFFFF"/>
        </a:solidFill>
        <a:effectLst/>
      </p:bgPr>
    </p:bg>
    <p:spTree>
      <p:nvGrpSpPr>
        <p:cNvPr id="1" name="Shape 303"/>
        <p:cNvGrpSpPr/>
        <p:nvPr/>
      </p:nvGrpSpPr>
      <p:grpSpPr>
        <a:xfrm>
          <a:off x="0" y="0"/>
          <a:ext cx="0" cy="0"/>
          <a:chOff x="0" y="0"/>
          <a:chExt cx="0" cy="0"/>
        </a:xfrm>
      </p:grpSpPr>
      <p:sp>
        <p:nvSpPr>
          <p:cNvPr id="304" name="Google Shape;304;p36"/>
          <p:cNvSpPr>
            <a:spLocks noGrp="1"/>
          </p:cNvSpPr>
          <p:nvPr>
            <p:ph type="pic" idx="2"/>
          </p:nvPr>
        </p:nvSpPr>
        <p:spPr>
          <a:xfrm>
            <a:off x="-3048" y="0"/>
            <a:ext cx="12198000" cy="6858000"/>
          </a:xfrm>
          <a:prstGeom prst="rect">
            <a:avLst/>
          </a:prstGeom>
          <a:solidFill>
            <a:srgbClr val="DCDCDC">
              <a:alpha val="49800"/>
            </a:srgbClr>
          </a:solidFill>
          <a:ln>
            <a:noFill/>
          </a:ln>
        </p:spPr>
      </p:sp>
      <p:sp>
        <p:nvSpPr>
          <p:cNvPr id="305" name="Google Shape;305;p36"/>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289752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ontent 1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4651708" cy="6111689"/>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8" name="Rectangle 7">
            <a:extLst>
              <a:ext uri="{FF2B5EF4-FFF2-40B4-BE49-F238E27FC236}">
                <a16:creationId xmlns:a16="http://schemas.microsoft.com/office/drawing/2014/main" id="{1E1A3C71-0AD6-4ACF-A079-D135E8EA5753}"/>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9" name="UTK Horiz_R">
            <a:extLst>
              <a:ext uri="{FF2B5EF4-FFF2-40B4-BE49-F238E27FC236}">
                <a16:creationId xmlns:a16="http://schemas.microsoft.com/office/drawing/2014/main" id="{D7C10C60-F0E9-401E-B1AE-78D7FB31A82C}"/>
              </a:ext>
            </a:extLst>
          </p:cNvPr>
          <p:cNvGrpSpPr>
            <a:grpSpLocks noChangeAspect="1"/>
          </p:cNvGrpSpPr>
          <p:nvPr/>
        </p:nvGrpSpPr>
        <p:grpSpPr bwMode="auto">
          <a:xfrm>
            <a:off x="10557955" y="6320597"/>
            <a:ext cx="1404165" cy="315023"/>
            <a:chOff x="0" y="1299"/>
            <a:chExt cx="7680" cy="1723"/>
          </a:xfrm>
        </p:grpSpPr>
        <p:sp>
          <p:nvSpPr>
            <p:cNvPr id="10" name="T fill" hidden="1">
              <a:extLst>
                <a:ext uri="{FF2B5EF4-FFF2-40B4-BE49-F238E27FC236}">
                  <a16:creationId xmlns:a16="http://schemas.microsoft.com/office/drawing/2014/main" id="{B889472D-3CF6-4D76-91CD-B15AAC818514}"/>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 name="Type">
              <a:extLst>
                <a:ext uri="{FF2B5EF4-FFF2-40B4-BE49-F238E27FC236}">
                  <a16:creationId xmlns:a16="http://schemas.microsoft.com/office/drawing/2014/main" id="{190C6F36-943D-480A-BEC4-9FE959EFF656}"/>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Power T">
              <a:extLst>
                <a:ext uri="{FF2B5EF4-FFF2-40B4-BE49-F238E27FC236}">
                  <a16:creationId xmlns:a16="http://schemas.microsoft.com/office/drawing/2014/main" id="{052FB503-AC74-4C64-8176-0EFA65B53C00}"/>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3" name="Date Placeholder 4">
            <a:extLst>
              <a:ext uri="{FF2B5EF4-FFF2-40B4-BE49-F238E27FC236}">
                <a16:creationId xmlns:a16="http://schemas.microsoft.com/office/drawing/2014/main" id="{9EFA9863-B948-410F-9E5B-DC7870DD1BD0}"/>
              </a:ext>
            </a:extLst>
          </p:cNvPr>
          <p:cNvSpPr>
            <a:spLocks noGrp="1"/>
          </p:cNvSpPr>
          <p:nvPr>
            <p:ph type="dt" sz="half" idx="10"/>
          </p:nvPr>
        </p:nvSpPr>
        <p:spPr>
          <a:xfrm>
            <a:off x="-1221327" y="6484845"/>
            <a:ext cx="431800" cy="365125"/>
          </a:xfrm>
        </p:spPr>
        <p:txBody>
          <a:bodyPr/>
          <a:lstStyle/>
          <a:p>
            <a:fld id="{DEAA3963-EAC1-9A49-8D50-66844E29B19A}" type="datetime1">
              <a:rPr lang="en-US" smtClean="0"/>
              <a:t>7/14/25</a:t>
            </a:fld>
            <a:endParaRPr lang="en-US" dirty="0"/>
          </a:p>
        </p:txBody>
      </p:sp>
      <p:sp>
        <p:nvSpPr>
          <p:cNvPr id="14" name="Footer Placeholder 5">
            <a:extLst>
              <a:ext uri="{FF2B5EF4-FFF2-40B4-BE49-F238E27FC236}">
                <a16:creationId xmlns:a16="http://schemas.microsoft.com/office/drawing/2014/main" id="{9F9929FA-C903-47F5-A405-13D0D23375CF}"/>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5" name="Slide Number Placeholder 6">
            <a:extLst>
              <a:ext uri="{FF2B5EF4-FFF2-40B4-BE49-F238E27FC236}">
                <a16:creationId xmlns:a16="http://schemas.microsoft.com/office/drawing/2014/main" id="{3655CD01-A4DC-4E0A-891D-A6E2A5AFF5E4}"/>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1557559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Blank + Bar">
  <p:cSld name="Blank + Bar">
    <p:spTree>
      <p:nvGrpSpPr>
        <p:cNvPr id="1" name="Shape 306"/>
        <p:cNvGrpSpPr/>
        <p:nvPr/>
      </p:nvGrpSpPr>
      <p:grpSpPr>
        <a:xfrm>
          <a:off x="0" y="0"/>
          <a:ext cx="0" cy="0"/>
          <a:chOff x="0" y="0"/>
          <a:chExt cx="0" cy="0"/>
        </a:xfrm>
      </p:grpSpPr>
      <p:sp>
        <p:nvSpPr>
          <p:cNvPr id="307" name="Google Shape;307;p37"/>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308" name="Google Shape;308;p37"/>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5A2500FC-CF16-F140-B08E-0FE9BB8B7605}" type="datetime1">
              <a:rPr lang="en-US" smtClean="0"/>
              <a:t>7/14/25</a:t>
            </a:fld>
            <a:endParaRPr/>
          </a:p>
        </p:txBody>
      </p:sp>
      <p:sp>
        <p:nvSpPr>
          <p:cNvPr id="309" name="Google Shape;309;p37"/>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10" name="Google Shape;310;p37"/>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311" name="Google Shape;311;p37"/>
          <p:cNvGrpSpPr/>
          <p:nvPr/>
        </p:nvGrpSpPr>
        <p:grpSpPr>
          <a:xfrm>
            <a:off x="10557955" y="6320598"/>
            <a:ext cx="1404179" cy="315865"/>
            <a:chOff x="0" y="1299"/>
            <a:chExt cx="7680" cy="1728"/>
          </a:xfrm>
        </p:grpSpPr>
        <p:sp>
          <p:nvSpPr>
            <p:cNvPr id="312" name="Google Shape;312;p37"/>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13" name="Google Shape;313;p37"/>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Tree>
    <p:extLst>
      <p:ext uri="{BB962C8B-B14F-4D97-AF65-F5344CB8AC3E}">
        <p14:creationId xmlns:p14="http://schemas.microsoft.com/office/powerpoint/2010/main" val="350037775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Icon + Callout">
  <p:cSld name="Icon + Callout">
    <p:spTree>
      <p:nvGrpSpPr>
        <p:cNvPr id="1" name="Shape 314"/>
        <p:cNvGrpSpPr/>
        <p:nvPr/>
      </p:nvGrpSpPr>
      <p:grpSpPr>
        <a:xfrm>
          <a:off x="0" y="0"/>
          <a:ext cx="0" cy="0"/>
          <a:chOff x="0" y="0"/>
          <a:chExt cx="0" cy="0"/>
        </a:xfrm>
      </p:grpSpPr>
      <p:sp>
        <p:nvSpPr>
          <p:cNvPr id="315" name="Google Shape;315;p38"/>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316" name="Google Shape;316;p3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F1B651C5-A44D-E04C-92C1-A7F1C34EC42A}" type="datetime1">
              <a:rPr lang="en-US" smtClean="0"/>
              <a:t>7/14/25</a:t>
            </a:fld>
            <a:endParaRPr/>
          </a:p>
        </p:txBody>
      </p:sp>
      <p:sp>
        <p:nvSpPr>
          <p:cNvPr id="317" name="Google Shape;317;p38"/>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18" name="Google Shape;318;p38"/>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319" name="Google Shape;319;p38"/>
          <p:cNvGrpSpPr/>
          <p:nvPr/>
        </p:nvGrpSpPr>
        <p:grpSpPr>
          <a:xfrm>
            <a:off x="10557955" y="6320598"/>
            <a:ext cx="1404179" cy="315865"/>
            <a:chOff x="0" y="1299"/>
            <a:chExt cx="7680" cy="1728"/>
          </a:xfrm>
        </p:grpSpPr>
        <p:sp>
          <p:nvSpPr>
            <p:cNvPr id="320" name="Google Shape;320;p38"/>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21" name="Google Shape;321;p38"/>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cxnSp>
        <p:nvCxnSpPr>
          <p:cNvPr id="322" name="Google Shape;322;p38"/>
          <p:cNvCxnSpPr/>
          <p:nvPr/>
        </p:nvCxnSpPr>
        <p:spPr>
          <a:xfrm rot="10800000">
            <a:off x="3754967" y="1777729"/>
            <a:ext cx="0" cy="2640800"/>
          </a:xfrm>
          <a:prstGeom prst="straightConnector1">
            <a:avLst/>
          </a:prstGeom>
          <a:noFill/>
          <a:ln w="25400" cap="flat" cmpd="sng">
            <a:solidFill>
              <a:schemeClr val="accent1"/>
            </a:solidFill>
            <a:prstDash val="solid"/>
            <a:miter lim="400000"/>
            <a:headEnd type="none" w="sm" len="sm"/>
            <a:tailEnd type="none" w="sm" len="sm"/>
          </a:ln>
        </p:spPr>
      </p:cxnSp>
      <p:sp>
        <p:nvSpPr>
          <p:cNvPr id="323" name="Google Shape;323;p38"/>
          <p:cNvSpPr txBox="1">
            <a:spLocks noGrp="1"/>
          </p:cNvSpPr>
          <p:nvPr>
            <p:ph type="body" idx="1"/>
          </p:nvPr>
        </p:nvSpPr>
        <p:spPr>
          <a:xfrm>
            <a:off x="4255623" y="2288927"/>
            <a:ext cx="6117200" cy="1611200"/>
          </a:xfrm>
          <a:prstGeom prst="rect">
            <a:avLst/>
          </a:prstGeom>
          <a:noFill/>
          <a:ln>
            <a:noFill/>
          </a:ln>
        </p:spPr>
        <p:txBody>
          <a:bodyPr spcFirstLastPara="1" wrap="square" lIns="0" tIns="0" rIns="0" bIns="0" anchor="ctr" anchorCtr="0">
            <a:noAutofit/>
          </a:bodyPr>
          <a:lstStyle>
            <a:lvl1pPr marL="609585" lvl="0" indent="-304792" algn="l" rtl="0">
              <a:lnSpc>
                <a:spcPct val="90000"/>
              </a:lnSpc>
              <a:spcBef>
                <a:spcPts val="1067"/>
              </a:spcBef>
              <a:spcAft>
                <a:spcPts val="0"/>
              </a:spcAft>
              <a:buSzPts val="2400"/>
              <a:buNone/>
              <a:defRPr sz="3200"/>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pic>
        <p:nvPicPr>
          <p:cNvPr id="324" name="Google Shape;324;p38"/>
          <p:cNvPicPr preferRelativeResize="0"/>
          <p:nvPr/>
        </p:nvPicPr>
        <p:blipFill rotWithShape="1">
          <a:blip r:embed="rId2">
            <a:alphaModFix/>
          </a:blip>
          <a:srcRect/>
          <a:stretch/>
        </p:blipFill>
        <p:spPr>
          <a:xfrm>
            <a:off x="1556951" y="2331667"/>
            <a:ext cx="1525613" cy="1525613"/>
          </a:xfrm>
          <a:prstGeom prst="rect">
            <a:avLst/>
          </a:prstGeom>
          <a:noFill/>
          <a:ln>
            <a:noFill/>
          </a:ln>
        </p:spPr>
      </p:pic>
    </p:spTree>
    <p:extLst>
      <p:ext uri="{BB962C8B-B14F-4D97-AF65-F5344CB8AC3E}">
        <p14:creationId xmlns:p14="http://schemas.microsoft.com/office/powerpoint/2010/main" val="387065230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Icons + Takeaways">
  <p:cSld name="Icons + Takeaways">
    <p:spTree>
      <p:nvGrpSpPr>
        <p:cNvPr id="1" name="Shape 325"/>
        <p:cNvGrpSpPr/>
        <p:nvPr/>
      </p:nvGrpSpPr>
      <p:grpSpPr>
        <a:xfrm>
          <a:off x="0" y="0"/>
          <a:ext cx="0" cy="0"/>
          <a:chOff x="0" y="0"/>
          <a:chExt cx="0" cy="0"/>
        </a:xfrm>
      </p:grpSpPr>
      <p:sp>
        <p:nvSpPr>
          <p:cNvPr id="326" name="Google Shape;326;p39"/>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327" name="Google Shape;327;p39"/>
          <p:cNvSpPr txBox="1">
            <a:spLocks noGrp="1"/>
          </p:cNvSpPr>
          <p:nvPr>
            <p:ph type="dt" idx="10"/>
          </p:nvPr>
        </p:nvSpPr>
        <p:spPr>
          <a:xfrm>
            <a:off x="-1373145" y="661916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2841F9A3-F0A0-8B43-88F2-A778D303B75F}" type="datetime1">
              <a:rPr lang="en-US" smtClean="0"/>
              <a:t>7/14/25</a:t>
            </a:fld>
            <a:endParaRPr/>
          </a:p>
        </p:txBody>
      </p:sp>
      <p:sp>
        <p:nvSpPr>
          <p:cNvPr id="328" name="Google Shape;328;p39"/>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29" name="Google Shape;329;p39"/>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330" name="Google Shape;330;p39"/>
          <p:cNvGrpSpPr/>
          <p:nvPr/>
        </p:nvGrpSpPr>
        <p:grpSpPr>
          <a:xfrm>
            <a:off x="10557955" y="6320598"/>
            <a:ext cx="1404179" cy="315865"/>
            <a:chOff x="0" y="1299"/>
            <a:chExt cx="7680" cy="1728"/>
          </a:xfrm>
        </p:grpSpPr>
        <p:sp>
          <p:nvSpPr>
            <p:cNvPr id="331" name="Google Shape;331;p39"/>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32" name="Google Shape;332;p39"/>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333" name="Google Shape;333;p39"/>
          <p:cNvSpPr txBox="1">
            <a:spLocks noGrp="1"/>
          </p:cNvSpPr>
          <p:nvPr>
            <p:ph type="body" idx="1"/>
          </p:nvPr>
        </p:nvSpPr>
        <p:spPr>
          <a:xfrm>
            <a:off x="1099053" y="3573152"/>
            <a:ext cx="2434800" cy="351200"/>
          </a:xfrm>
          <a:prstGeom prst="rect">
            <a:avLst/>
          </a:prstGeom>
          <a:noFill/>
          <a:ln>
            <a:noFill/>
          </a:ln>
        </p:spPr>
        <p:txBody>
          <a:bodyPr spcFirstLastPara="1" wrap="square" lIns="0" tIns="0" rIns="0" bIns="0" anchor="t" anchorCtr="0">
            <a:noAutofit/>
          </a:bodyPr>
          <a:lstStyle>
            <a:lvl1pPr marL="609585" lvl="0" indent="-304792" algn="l" rtl="0">
              <a:lnSpc>
                <a:spcPct val="90000"/>
              </a:lnSpc>
              <a:spcBef>
                <a:spcPts val="1067"/>
              </a:spcBef>
              <a:spcAft>
                <a:spcPts val="0"/>
              </a:spcAft>
              <a:buSzPts val="1500"/>
              <a:buNone/>
              <a:defRPr sz="2000"/>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334" name="Google Shape;334;p39"/>
          <p:cNvSpPr txBox="1">
            <a:spLocks noGrp="1"/>
          </p:cNvSpPr>
          <p:nvPr>
            <p:ph type="body" idx="2"/>
          </p:nvPr>
        </p:nvSpPr>
        <p:spPr>
          <a:xfrm>
            <a:off x="661429" y="4092761"/>
            <a:ext cx="3310000" cy="646400"/>
          </a:xfrm>
          <a:prstGeom prst="rect">
            <a:avLst/>
          </a:prstGeom>
          <a:noFill/>
          <a:ln>
            <a:noFill/>
          </a:ln>
        </p:spPr>
        <p:txBody>
          <a:bodyPr spcFirstLastPara="1" wrap="square" lIns="0" tIns="0" rIns="0" bIns="0" anchor="t" anchorCtr="0">
            <a:noAutofit/>
          </a:bodyPr>
          <a:lstStyle>
            <a:lvl1pPr marL="609585" lvl="0" indent="-304792" algn="ctr" rtl="0">
              <a:lnSpc>
                <a:spcPct val="90000"/>
              </a:lnSpc>
              <a:spcBef>
                <a:spcPts val="1067"/>
              </a:spcBef>
              <a:spcAft>
                <a:spcPts val="0"/>
              </a:spcAft>
              <a:buSzPts val="1400"/>
              <a:buNone/>
              <a:defRPr sz="1867"/>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335" name="Google Shape;335;p39"/>
          <p:cNvSpPr txBox="1">
            <a:spLocks noGrp="1"/>
          </p:cNvSpPr>
          <p:nvPr>
            <p:ph type="body" idx="3"/>
          </p:nvPr>
        </p:nvSpPr>
        <p:spPr>
          <a:xfrm>
            <a:off x="4878655" y="3573152"/>
            <a:ext cx="2434800" cy="351200"/>
          </a:xfrm>
          <a:prstGeom prst="rect">
            <a:avLst/>
          </a:prstGeom>
          <a:noFill/>
          <a:ln>
            <a:noFill/>
          </a:ln>
        </p:spPr>
        <p:txBody>
          <a:bodyPr spcFirstLastPara="1" wrap="square" lIns="0" tIns="0" rIns="0" bIns="0" anchor="t" anchorCtr="0">
            <a:noAutofit/>
          </a:bodyPr>
          <a:lstStyle>
            <a:lvl1pPr marL="609585" lvl="0" indent="-304792" algn="l" rtl="0">
              <a:lnSpc>
                <a:spcPct val="90000"/>
              </a:lnSpc>
              <a:spcBef>
                <a:spcPts val="1067"/>
              </a:spcBef>
              <a:spcAft>
                <a:spcPts val="0"/>
              </a:spcAft>
              <a:buSzPts val="1500"/>
              <a:buNone/>
              <a:defRPr sz="2000"/>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336" name="Google Shape;336;p39"/>
          <p:cNvSpPr txBox="1">
            <a:spLocks noGrp="1"/>
          </p:cNvSpPr>
          <p:nvPr>
            <p:ph type="body" idx="4"/>
          </p:nvPr>
        </p:nvSpPr>
        <p:spPr>
          <a:xfrm>
            <a:off x="4441031" y="4092761"/>
            <a:ext cx="3310000" cy="646400"/>
          </a:xfrm>
          <a:prstGeom prst="rect">
            <a:avLst/>
          </a:prstGeom>
          <a:noFill/>
          <a:ln>
            <a:noFill/>
          </a:ln>
        </p:spPr>
        <p:txBody>
          <a:bodyPr spcFirstLastPara="1" wrap="square" lIns="0" tIns="0" rIns="0" bIns="0" anchor="t" anchorCtr="0">
            <a:noAutofit/>
          </a:bodyPr>
          <a:lstStyle>
            <a:lvl1pPr marL="609585" lvl="0" indent="-304792" algn="ctr" rtl="0">
              <a:lnSpc>
                <a:spcPct val="90000"/>
              </a:lnSpc>
              <a:spcBef>
                <a:spcPts val="1067"/>
              </a:spcBef>
              <a:spcAft>
                <a:spcPts val="0"/>
              </a:spcAft>
              <a:buSzPts val="1400"/>
              <a:buNone/>
              <a:defRPr sz="1867"/>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337" name="Google Shape;337;p39"/>
          <p:cNvSpPr txBox="1">
            <a:spLocks noGrp="1"/>
          </p:cNvSpPr>
          <p:nvPr>
            <p:ph type="body" idx="5"/>
          </p:nvPr>
        </p:nvSpPr>
        <p:spPr>
          <a:xfrm>
            <a:off x="8658255" y="3573152"/>
            <a:ext cx="2434800" cy="351200"/>
          </a:xfrm>
          <a:prstGeom prst="rect">
            <a:avLst/>
          </a:prstGeom>
          <a:noFill/>
          <a:ln>
            <a:noFill/>
          </a:ln>
        </p:spPr>
        <p:txBody>
          <a:bodyPr spcFirstLastPara="1" wrap="square" lIns="0" tIns="0" rIns="0" bIns="0" anchor="t" anchorCtr="0">
            <a:noAutofit/>
          </a:bodyPr>
          <a:lstStyle>
            <a:lvl1pPr marL="609585" lvl="0" indent="-304792" algn="l" rtl="0">
              <a:lnSpc>
                <a:spcPct val="90000"/>
              </a:lnSpc>
              <a:spcBef>
                <a:spcPts val="1067"/>
              </a:spcBef>
              <a:spcAft>
                <a:spcPts val="0"/>
              </a:spcAft>
              <a:buSzPts val="1500"/>
              <a:buNone/>
              <a:defRPr sz="2000"/>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338" name="Google Shape;338;p39"/>
          <p:cNvSpPr txBox="1">
            <a:spLocks noGrp="1"/>
          </p:cNvSpPr>
          <p:nvPr>
            <p:ph type="body" idx="6"/>
          </p:nvPr>
        </p:nvSpPr>
        <p:spPr>
          <a:xfrm>
            <a:off x="8220632" y="4092761"/>
            <a:ext cx="3310000" cy="646400"/>
          </a:xfrm>
          <a:prstGeom prst="rect">
            <a:avLst/>
          </a:prstGeom>
          <a:noFill/>
          <a:ln>
            <a:noFill/>
          </a:ln>
        </p:spPr>
        <p:txBody>
          <a:bodyPr spcFirstLastPara="1" wrap="square" lIns="0" tIns="0" rIns="0" bIns="0" anchor="t" anchorCtr="0">
            <a:noAutofit/>
          </a:bodyPr>
          <a:lstStyle>
            <a:lvl1pPr marL="609585" lvl="0" indent="-304792" algn="ctr" rtl="0">
              <a:lnSpc>
                <a:spcPct val="90000"/>
              </a:lnSpc>
              <a:spcBef>
                <a:spcPts val="1067"/>
              </a:spcBef>
              <a:spcAft>
                <a:spcPts val="0"/>
              </a:spcAft>
              <a:buSzPts val="1400"/>
              <a:buNone/>
              <a:defRPr sz="1867"/>
            </a:lvl1pPr>
            <a:lvl2pPr marL="1219170" lvl="1" indent="-423323" algn="l" rtl="0">
              <a:lnSpc>
                <a:spcPct val="90000"/>
              </a:lnSpc>
              <a:spcBef>
                <a:spcPts val="533"/>
              </a:spcBef>
              <a:spcAft>
                <a:spcPts val="0"/>
              </a:spcAft>
              <a:buSzPts val="1400"/>
              <a:buChar char="—"/>
              <a:defRPr/>
            </a:lvl2pPr>
            <a:lvl3pPr marL="1828754" lvl="2" indent="-423323" algn="l" rtl="0">
              <a:lnSpc>
                <a:spcPct val="90000"/>
              </a:lnSpc>
              <a:spcBef>
                <a:spcPts val="533"/>
              </a:spcBef>
              <a:spcAft>
                <a:spcPts val="0"/>
              </a:spcAft>
              <a:buSzPts val="1400"/>
              <a:buChar char="•"/>
              <a:defRPr/>
            </a:lvl3pPr>
            <a:lvl4pPr marL="2438339" lvl="3" indent="-423323" algn="l" rtl="0">
              <a:lnSpc>
                <a:spcPct val="90000"/>
              </a:lnSpc>
              <a:spcBef>
                <a:spcPts val="533"/>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pic>
        <p:nvPicPr>
          <p:cNvPr id="339" name="Google Shape;339;p39"/>
          <p:cNvPicPr preferRelativeResize="0"/>
          <p:nvPr/>
        </p:nvPicPr>
        <p:blipFill rotWithShape="1">
          <a:blip r:embed="rId2">
            <a:alphaModFix/>
          </a:blip>
          <a:srcRect/>
          <a:stretch/>
        </p:blipFill>
        <p:spPr>
          <a:xfrm>
            <a:off x="1553592" y="1957142"/>
            <a:ext cx="1525613" cy="1525613"/>
          </a:xfrm>
          <a:prstGeom prst="rect">
            <a:avLst/>
          </a:prstGeom>
          <a:noFill/>
          <a:ln>
            <a:noFill/>
          </a:ln>
        </p:spPr>
      </p:pic>
      <p:pic>
        <p:nvPicPr>
          <p:cNvPr id="340" name="Google Shape;340;p39"/>
          <p:cNvPicPr preferRelativeResize="0"/>
          <p:nvPr/>
        </p:nvPicPr>
        <p:blipFill rotWithShape="1">
          <a:blip r:embed="rId3">
            <a:alphaModFix/>
          </a:blip>
          <a:srcRect/>
          <a:stretch/>
        </p:blipFill>
        <p:spPr>
          <a:xfrm>
            <a:off x="5333194" y="1957142"/>
            <a:ext cx="1525613" cy="1525613"/>
          </a:xfrm>
          <a:prstGeom prst="rect">
            <a:avLst/>
          </a:prstGeom>
          <a:noFill/>
          <a:ln>
            <a:noFill/>
          </a:ln>
        </p:spPr>
      </p:pic>
      <p:pic>
        <p:nvPicPr>
          <p:cNvPr id="341" name="Google Shape;341;p39"/>
          <p:cNvPicPr preferRelativeResize="0"/>
          <p:nvPr/>
        </p:nvPicPr>
        <p:blipFill rotWithShape="1">
          <a:blip r:embed="rId4">
            <a:alphaModFix/>
          </a:blip>
          <a:srcRect/>
          <a:stretch/>
        </p:blipFill>
        <p:spPr>
          <a:xfrm>
            <a:off x="9112795" y="1957142"/>
            <a:ext cx="1525613" cy="1525613"/>
          </a:xfrm>
          <a:prstGeom prst="rect">
            <a:avLst/>
          </a:prstGeom>
          <a:noFill/>
          <a:ln>
            <a:noFill/>
          </a:ln>
        </p:spPr>
      </p:pic>
    </p:spTree>
    <p:extLst>
      <p:ext uri="{BB962C8B-B14F-4D97-AF65-F5344CB8AC3E}">
        <p14:creationId xmlns:p14="http://schemas.microsoft.com/office/powerpoint/2010/main" val="216367639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Photo: 2-up">
  <p:cSld name="Photo: 2-up">
    <p:bg>
      <p:bgPr>
        <a:solidFill>
          <a:schemeClr val="lt1"/>
        </a:solidFill>
        <a:effectLst/>
      </p:bgPr>
    </p:bg>
    <p:spTree>
      <p:nvGrpSpPr>
        <p:cNvPr id="1" name="Shape 342"/>
        <p:cNvGrpSpPr/>
        <p:nvPr/>
      </p:nvGrpSpPr>
      <p:grpSpPr>
        <a:xfrm>
          <a:off x="0" y="0"/>
          <a:ext cx="0" cy="0"/>
          <a:chOff x="0" y="0"/>
          <a:chExt cx="0" cy="0"/>
        </a:xfrm>
      </p:grpSpPr>
      <p:sp>
        <p:nvSpPr>
          <p:cNvPr id="343" name="Google Shape;343;p40"/>
          <p:cNvSpPr>
            <a:spLocks noGrp="1"/>
          </p:cNvSpPr>
          <p:nvPr>
            <p:ph type="pic" idx="2"/>
          </p:nvPr>
        </p:nvSpPr>
        <p:spPr>
          <a:xfrm>
            <a:off x="6156960" y="0"/>
            <a:ext cx="6035200" cy="6858000"/>
          </a:xfrm>
          <a:prstGeom prst="rect">
            <a:avLst/>
          </a:prstGeom>
          <a:solidFill>
            <a:srgbClr val="DCDCDC">
              <a:alpha val="49800"/>
            </a:srgbClr>
          </a:solidFill>
          <a:ln>
            <a:noFill/>
          </a:ln>
        </p:spPr>
      </p:sp>
      <p:sp>
        <p:nvSpPr>
          <p:cNvPr id="344" name="Google Shape;344;p40"/>
          <p:cNvSpPr>
            <a:spLocks noGrp="1"/>
          </p:cNvSpPr>
          <p:nvPr>
            <p:ph type="pic" idx="3"/>
          </p:nvPr>
        </p:nvSpPr>
        <p:spPr>
          <a:xfrm>
            <a:off x="0" y="0"/>
            <a:ext cx="6035200" cy="6858000"/>
          </a:xfrm>
          <a:prstGeom prst="rect">
            <a:avLst/>
          </a:prstGeom>
          <a:solidFill>
            <a:srgbClr val="DCDCDC">
              <a:alpha val="49800"/>
            </a:srgbClr>
          </a:solidFill>
          <a:ln>
            <a:noFill/>
          </a:ln>
        </p:spPr>
      </p:sp>
      <p:sp>
        <p:nvSpPr>
          <p:cNvPr id="345" name="Google Shape;345;p40"/>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5491461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Photo: 3-up">
  <p:cSld name="Photo: 3-up">
    <p:bg>
      <p:bgPr>
        <a:solidFill>
          <a:schemeClr val="lt1"/>
        </a:solidFill>
        <a:effectLst/>
      </p:bgPr>
    </p:bg>
    <p:spTree>
      <p:nvGrpSpPr>
        <p:cNvPr id="1" name="Shape 346"/>
        <p:cNvGrpSpPr/>
        <p:nvPr/>
      </p:nvGrpSpPr>
      <p:grpSpPr>
        <a:xfrm>
          <a:off x="0" y="0"/>
          <a:ext cx="0" cy="0"/>
          <a:chOff x="0" y="0"/>
          <a:chExt cx="0" cy="0"/>
        </a:xfrm>
      </p:grpSpPr>
      <p:sp>
        <p:nvSpPr>
          <p:cNvPr id="347" name="Google Shape;347;p41"/>
          <p:cNvSpPr>
            <a:spLocks noGrp="1"/>
          </p:cNvSpPr>
          <p:nvPr>
            <p:ph type="pic" idx="2"/>
          </p:nvPr>
        </p:nvSpPr>
        <p:spPr>
          <a:xfrm>
            <a:off x="4107180" y="0"/>
            <a:ext cx="3977600" cy="6858000"/>
          </a:xfrm>
          <a:prstGeom prst="rect">
            <a:avLst/>
          </a:prstGeom>
          <a:solidFill>
            <a:srgbClr val="DCDCDC">
              <a:alpha val="49800"/>
            </a:srgbClr>
          </a:solidFill>
          <a:ln>
            <a:noFill/>
          </a:ln>
        </p:spPr>
      </p:sp>
      <p:sp>
        <p:nvSpPr>
          <p:cNvPr id="348" name="Google Shape;348;p41"/>
          <p:cNvSpPr>
            <a:spLocks noGrp="1"/>
          </p:cNvSpPr>
          <p:nvPr>
            <p:ph type="pic" idx="3"/>
          </p:nvPr>
        </p:nvSpPr>
        <p:spPr>
          <a:xfrm>
            <a:off x="0" y="0"/>
            <a:ext cx="3977600" cy="6858000"/>
          </a:xfrm>
          <a:prstGeom prst="rect">
            <a:avLst/>
          </a:prstGeom>
          <a:solidFill>
            <a:srgbClr val="DCDCDC">
              <a:alpha val="49800"/>
            </a:srgbClr>
          </a:solidFill>
          <a:ln>
            <a:noFill/>
          </a:ln>
        </p:spPr>
      </p:sp>
      <p:sp>
        <p:nvSpPr>
          <p:cNvPr id="349" name="Google Shape;349;p41"/>
          <p:cNvSpPr>
            <a:spLocks noGrp="1"/>
          </p:cNvSpPr>
          <p:nvPr>
            <p:ph type="pic" idx="4"/>
          </p:nvPr>
        </p:nvSpPr>
        <p:spPr>
          <a:xfrm>
            <a:off x="8214360" y="0"/>
            <a:ext cx="3977600" cy="6858000"/>
          </a:xfrm>
          <a:prstGeom prst="rect">
            <a:avLst/>
          </a:prstGeom>
          <a:solidFill>
            <a:srgbClr val="DCDCDC">
              <a:alpha val="49800"/>
            </a:srgbClr>
          </a:solidFill>
          <a:ln>
            <a:noFill/>
          </a:ln>
        </p:spPr>
      </p:sp>
      <p:sp>
        <p:nvSpPr>
          <p:cNvPr id="350" name="Google Shape;350;p41"/>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8200822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Photo: 4-up">
  <p:cSld name="Photo: 4-up">
    <p:bg>
      <p:bgPr>
        <a:solidFill>
          <a:schemeClr val="lt1"/>
        </a:solidFill>
        <a:effectLst/>
      </p:bgPr>
    </p:bg>
    <p:spTree>
      <p:nvGrpSpPr>
        <p:cNvPr id="1" name="Shape 351"/>
        <p:cNvGrpSpPr/>
        <p:nvPr/>
      </p:nvGrpSpPr>
      <p:grpSpPr>
        <a:xfrm>
          <a:off x="0" y="0"/>
          <a:ext cx="0" cy="0"/>
          <a:chOff x="0" y="0"/>
          <a:chExt cx="0" cy="0"/>
        </a:xfrm>
      </p:grpSpPr>
      <p:sp>
        <p:nvSpPr>
          <p:cNvPr id="352" name="Google Shape;352;p42"/>
          <p:cNvSpPr>
            <a:spLocks noGrp="1"/>
          </p:cNvSpPr>
          <p:nvPr>
            <p:ph type="pic" idx="2"/>
          </p:nvPr>
        </p:nvSpPr>
        <p:spPr>
          <a:xfrm>
            <a:off x="6156960" y="3483864"/>
            <a:ext cx="6035200" cy="3374000"/>
          </a:xfrm>
          <a:prstGeom prst="rect">
            <a:avLst/>
          </a:prstGeom>
          <a:solidFill>
            <a:srgbClr val="DCDCDC">
              <a:alpha val="49800"/>
            </a:srgbClr>
          </a:solidFill>
          <a:ln>
            <a:noFill/>
          </a:ln>
        </p:spPr>
      </p:sp>
      <p:sp>
        <p:nvSpPr>
          <p:cNvPr id="353" name="Google Shape;353;p42"/>
          <p:cNvSpPr>
            <a:spLocks noGrp="1"/>
          </p:cNvSpPr>
          <p:nvPr>
            <p:ph type="pic" idx="3"/>
          </p:nvPr>
        </p:nvSpPr>
        <p:spPr>
          <a:xfrm>
            <a:off x="6156960" y="0"/>
            <a:ext cx="6035200" cy="3374000"/>
          </a:xfrm>
          <a:prstGeom prst="rect">
            <a:avLst/>
          </a:prstGeom>
          <a:solidFill>
            <a:srgbClr val="DCDCDC">
              <a:alpha val="49800"/>
            </a:srgbClr>
          </a:solidFill>
          <a:ln>
            <a:noFill/>
          </a:ln>
        </p:spPr>
      </p:sp>
      <p:sp>
        <p:nvSpPr>
          <p:cNvPr id="354" name="Google Shape;354;p42"/>
          <p:cNvSpPr>
            <a:spLocks noGrp="1"/>
          </p:cNvSpPr>
          <p:nvPr>
            <p:ph type="pic" idx="4"/>
          </p:nvPr>
        </p:nvSpPr>
        <p:spPr>
          <a:xfrm>
            <a:off x="0" y="3483864"/>
            <a:ext cx="6035200" cy="3374000"/>
          </a:xfrm>
          <a:prstGeom prst="rect">
            <a:avLst/>
          </a:prstGeom>
          <a:solidFill>
            <a:srgbClr val="DCDCDC">
              <a:alpha val="49800"/>
            </a:srgbClr>
          </a:solidFill>
          <a:ln>
            <a:noFill/>
          </a:ln>
        </p:spPr>
      </p:sp>
      <p:sp>
        <p:nvSpPr>
          <p:cNvPr id="355" name="Google Shape;355;p42"/>
          <p:cNvSpPr>
            <a:spLocks noGrp="1"/>
          </p:cNvSpPr>
          <p:nvPr>
            <p:ph type="pic" idx="5"/>
          </p:nvPr>
        </p:nvSpPr>
        <p:spPr>
          <a:xfrm>
            <a:off x="0" y="0"/>
            <a:ext cx="6035200" cy="3374000"/>
          </a:xfrm>
          <a:prstGeom prst="rect">
            <a:avLst/>
          </a:prstGeom>
          <a:solidFill>
            <a:srgbClr val="DCDCDC">
              <a:alpha val="49800"/>
            </a:srgbClr>
          </a:solidFill>
          <a:ln>
            <a:noFill/>
          </a:ln>
        </p:spPr>
      </p:sp>
      <p:sp>
        <p:nvSpPr>
          <p:cNvPr id="356" name="Google Shape;356;p42"/>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8286071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Photo: Mosaic 4">
  <p:cSld name="Photo: Mosaic 4">
    <p:bg>
      <p:bgPr>
        <a:solidFill>
          <a:schemeClr val="lt1"/>
        </a:solidFill>
        <a:effectLst/>
      </p:bgPr>
    </p:bg>
    <p:spTree>
      <p:nvGrpSpPr>
        <p:cNvPr id="1" name="Shape 357"/>
        <p:cNvGrpSpPr/>
        <p:nvPr/>
      </p:nvGrpSpPr>
      <p:grpSpPr>
        <a:xfrm>
          <a:off x="0" y="0"/>
          <a:ext cx="0" cy="0"/>
          <a:chOff x="0" y="0"/>
          <a:chExt cx="0" cy="0"/>
        </a:xfrm>
      </p:grpSpPr>
      <p:sp>
        <p:nvSpPr>
          <p:cNvPr id="358" name="Google Shape;358;p43"/>
          <p:cNvSpPr>
            <a:spLocks noGrp="1"/>
          </p:cNvSpPr>
          <p:nvPr>
            <p:ph type="pic" idx="2"/>
          </p:nvPr>
        </p:nvSpPr>
        <p:spPr>
          <a:xfrm>
            <a:off x="3081528" y="3483864"/>
            <a:ext cx="9110400" cy="3374000"/>
          </a:xfrm>
          <a:prstGeom prst="rect">
            <a:avLst/>
          </a:prstGeom>
          <a:solidFill>
            <a:srgbClr val="DCDCDC">
              <a:alpha val="49800"/>
            </a:srgbClr>
          </a:solidFill>
          <a:ln>
            <a:noFill/>
          </a:ln>
        </p:spPr>
      </p:sp>
      <p:sp>
        <p:nvSpPr>
          <p:cNvPr id="359" name="Google Shape;359;p43"/>
          <p:cNvSpPr>
            <a:spLocks noGrp="1"/>
          </p:cNvSpPr>
          <p:nvPr>
            <p:ph type="pic" idx="3"/>
          </p:nvPr>
        </p:nvSpPr>
        <p:spPr>
          <a:xfrm>
            <a:off x="0" y="3483864"/>
            <a:ext cx="2944400" cy="3374000"/>
          </a:xfrm>
          <a:prstGeom prst="rect">
            <a:avLst/>
          </a:prstGeom>
          <a:solidFill>
            <a:srgbClr val="DCDCDC">
              <a:alpha val="49800"/>
            </a:srgbClr>
          </a:solidFill>
          <a:ln>
            <a:noFill/>
          </a:ln>
        </p:spPr>
      </p:sp>
      <p:sp>
        <p:nvSpPr>
          <p:cNvPr id="360" name="Google Shape;360;p43"/>
          <p:cNvSpPr>
            <a:spLocks noGrp="1"/>
          </p:cNvSpPr>
          <p:nvPr>
            <p:ph type="pic" idx="4"/>
          </p:nvPr>
        </p:nvSpPr>
        <p:spPr>
          <a:xfrm>
            <a:off x="9247632" y="0"/>
            <a:ext cx="2944400" cy="3374000"/>
          </a:xfrm>
          <a:prstGeom prst="rect">
            <a:avLst/>
          </a:prstGeom>
          <a:solidFill>
            <a:srgbClr val="DCDCDC">
              <a:alpha val="49800"/>
            </a:srgbClr>
          </a:solidFill>
          <a:ln>
            <a:noFill/>
          </a:ln>
        </p:spPr>
      </p:sp>
      <p:sp>
        <p:nvSpPr>
          <p:cNvPr id="361" name="Google Shape;361;p43"/>
          <p:cNvSpPr>
            <a:spLocks noGrp="1"/>
          </p:cNvSpPr>
          <p:nvPr>
            <p:ph type="pic" idx="5"/>
          </p:nvPr>
        </p:nvSpPr>
        <p:spPr>
          <a:xfrm>
            <a:off x="6164580" y="0"/>
            <a:ext cx="2944400" cy="3374000"/>
          </a:xfrm>
          <a:prstGeom prst="rect">
            <a:avLst/>
          </a:prstGeom>
          <a:solidFill>
            <a:srgbClr val="DCDCDC">
              <a:alpha val="49800"/>
            </a:srgbClr>
          </a:solidFill>
          <a:ln>
            <a:noFill/>
          </a:ln>
        </p:spPr>
      </p:sp>
      <p:sp>
        <p:nvSpPr>
          <p:cNvPr id="362" name="Google Shape;362;p43"/>
          <p:cNvSpPr>
            <a:spLocks noGrp="1"/>
          </p:cNvSpPr>
          <p:nvPr>
            <p:ph type="pic" idx="6"/>
          </p:nvPr>
        </p:nvSpPr>
        <p:spPr>
          <a:xfrm>
            <a:off x="0" y="0"/>
            <a:ext cx="6026000" cy="3374000"/>
          </a:xfrm>
          <a:prstGeom prst="rect">
            <a:avLst/>
          </a:prstGeom>
          <a:solidFill>
            <a:srgbClr val="DCDCDC">
              <a:alpha val="49800"/>
            </a:srgbClr>
          </a:solidFill>
          <a:ln>
            <a:noFill/>
          </a:ln>
        </p:spPr>
      </p:sp>
      <p:sp>
        <p:nvSpPr>
          <p:cNvPr id="363" name="Google Shape;363;p43"/>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449362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Large Photo">
  <p:cSld name="Large Photo">
    <p:spTree>
      <p:nvGrpSpPr>
        <p:cNvPr id="1" name="Shape 364"/>
        <p:cNvGrpSpPr/>
        <p:nvPr/>
      </p:nvGrpSpPr>
      <p:grpSpPr>
        <a:xfrm>
          <a:off x="0" y="0"/>
          <a:ext cx="0" cy="0"/>
          <a:chOff x="0" y="0"/>
          <a:chExt cx="0" cy="0"/>
        </a:xfrm>
      </p:grpSpPr>
      <p:sp>
        <p:nvSpPr>
          <p:cNvPr id="365" name="Google Shape;365;p44"/>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366" name="Google Shape;366;p44"/>
          <p:cNvGrpSpPr/>
          <p:nvPr/>
        </p:nvGrpSpPr>
        <p:grpSpPr>
          <a:xfrm>
            <a:off x="10557955" y="6320598"/>
            <a:ext cx="1404179" cy="315865"/>
            <a:chOff x="0" y="1299"/>
            <a:chExt cx="7680" cy="1728"/>
          </a:xfrm>
        </p:grpSpPr>
        <p:sp>
          <p:nvSpPr>
            <p:cNvPr id="367" name="Google Shape;367;p44"/>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68" name="Google Shape;368;p44"/>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369" name="Google Shape;369;p44"/>
          <p:cNvSpPr>
            <a:spLocks noGrp="1"/>
          </p:cNvSpPr>
          <p:nvPr>
            <p:ph type="pic" idx="2"/>
          </p:nvPr>
        </p:nvSpPr>
        <p:spPr>
          <a:xfrm>
            <a:off x="0" y="0"/>
            <a:ext cx="12192000" cy="6128000"/>
          </a:xfrm>
          <a:prstGeom prst="rect">
            <a:avLst/>
          </a:prstGeom>
          <a:solidFill>
            <a:schemeClr val="lt1"/>
          </a:solidFill>
          <a:ln>
            <a:noFill/>
          </a:ln>
        </p:spPr>
      </p:sp>
      <p:sp>
        <p:nvSpPr>
          <p:cNvPr id="370" name="Google Shape;370;p44"/>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8B2C37C9-0298-9C46-AE6B-A45763E9DA07}" type="datetime1">
              <a:rPr lang="en-US" smtClean="0"/>
              <a:t>7/14/25</a:t>
            </a:fld>
            <a:endParaRPr/>
          </a:p>
        </p:txBody>
      </p:sp>
      <p:sp>
        <p:nvSpPr>
          <p:cNvPr id="371" name="Google Shape;371;p44"/>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72" name="Google Shape;372;p44"/>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0283073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Photo: Full Screen Photo + Bar">
  <p:cSld name="Photo: Full Screen Photo + Bar">
    <p:bg>
      <p:bgPr>
        <a:solidFill>
          <a:srgbClr val="FFFFFF"/>
        </a:solidFill>
        <a:effectLst/>
      </p:bgPr>
    </p:bg>
    <p:spTree>
      <p:nvGrpSpPr>
        <p:cNvPr id="1" name="Shape 373"/>
        <p:cNvGrpSpPr/>
        <p:nvPr/>
      </p:nvGrpSpPr>
      <p:grpSpPr>
        <a:xfrm>
          <a:off x="0" y="0"/>
          <a:ext cx="0" cy="0"/>
          <a:chOff x="0" y="0"/>
          <a:chExt cx="0" cy="0"/>
        </a:xfrm>
      </p:grpSpPr>
      <p:sp>
        <p:nvSpPr>
          <p:cNvPr id="374" name="Google Shape;374;p45"/>
          <p:cNvSpPr>
            <a:spLocks noGrp="1"/>
          </p:cNvSpPr>
          <p:nvPr>
            <p:ph type="pic" idx="2"/>
          </p:nvPr>
        </p:nvSpPr>
        <p:spPr>
          <a:xfrm>
            <a:off x="-3048" y="0"/>
            <a:ext cx="12198000" cy="6111600"/>
          </a:xfrm>
          <a:prstGeom prst="rect">
            <a:avLst/>
          </a:prstGeom>
          <a:solidFill>
            <a:srgbClr val="DCDCDC">
              <a:alpha val="49800"/>
            </a:srgbClr>
          </a:solidFill>
          <a:ln>
            <a:noFill/>
          </a:ln>
        </p:spPr>
      </p:sp>
      <p:sp>
        <p:nvSpPr>
          <p:cNvPr id="375" name="Google Shape;375;p45"/>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376" name="Google Shape;376;p45"/>
          <p:cNvGrpSpPr/>
          <p:nvPr/>
        </p:nvGrpSpPr>
        <p:grpSpPr>
          <a:xfrm>
            <a:off x="10557955" y="6320598"/>
            <a:ext cx="1404179" cy="315865"/>
            <a:chOff x="0" y="1299"/>
            <a:chExt cx="7680" cy="1728"/>
          </a:xfrm>
        </p:grpSpPr>
        <p:sp>
          <p:nvSpPr>
            <p:cNvPr id="377" name="Google Shape;377;p45"/>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78" name="Google Shape;378;p45"/>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379" name="Google Shape;379;p45"/>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80" name="Google Shape;380;p45"/>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381" name="Google Shape;381;p45"/>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51076FA-0E23-614D-905B-B3DCE9299C9D}" type="datetime1">
              <a:rPr lang="en-US" smtClean="0"/>
              <a:t>7/14/25</a:t>
            </a:fld>
            <a:endParaRPr/>
          </a:p>
        </p:txBody>
      </p:sp>
    </p:spTree>
    <p:extLst>
      <p:ext uri="{BB962C8B-B14F-4D97-AF65-F5344CB8AC3E}">
        <p14:creationId xmlns:p14="http://schemas.microsoft.com/office/powerpoint/2010/main" val="81076346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Photo: 2-up + Bar">
  <p:cSld name="Photo: 2-up + Bar">
    <p:bg>
      <p:bgPr>
        <a:solidFill>
          <a:schemeClr val="lt1"/>
        </a:solidFill>
        <a:effectLst/>
      </p:bgPr>
    </p:bg>
    <p:spTree>
      <p:nvGrpSpPr>
        <p:cNvPr id="1" name="Shape 382"/>
        <p:cNvGrpSpPr/>
        <p:nvPr/>
      </p:nvGrpSpPr>
      <p:grpSpPr>
        <a:xfrm>
          <a:off x="0" y="0"/>
          <a:ext cx="0" cy="0"/>
          <a:chOff x="0" y="0"/>
          <a:chExt cx="0" cy="0"/>
        </a:xfrm>
      </p:grpSpPr>
      <p:sp>
        <p:nvSpPr>
          <p:cNvPr id="383" name="Google Shape;383;p46"/>
          <p:cNvSpPr>
            <a:spLocks noGrp="1"/>
          </p:cNvSpPr>
          <p:nvPr>
            <p:ph type="pic" idx="2"/>
          </p:nvPr>
        </p:nvSpPr>
        <p:spPr>
          <a:xfrm>
            <a:off x="6156960" y="0"/>
            <a:ext cx="6035200" cy="6111600"/>
          </a:xfrm>
          <a:prstGeom prst="rect">
            <a:avLst/>
          </a:prstGeom>
          <a:solidFill>
            <a:srgbClr val="DCDCDC">
              <a:alpha val="49800"/>
            </a:srgbClr>
          </a:solidFill>
          <a:ln>
            <a:noFill/>
          </a:ln>
        </p:spPr>
      </p:sp>
      <p:sp>
        <p:nvSpPr>
          <p:cNvPr id="384" name="Google Shape;384;p46"/>
          <p:cNvSpPr>
            <a:spLocks noGrp="1"/>
          </p:cNvSpPr>
          <p:nvPr>
            <p:ph type="pic" idx="3"/>
          </p:nvPr>
        </p:nvSpPr>
        <p:spPr>
          <a:xfrm>
            <a:off x="0" y="0"/>
            <a:ext cx="6035200" cy="6111600"/>
          </a:xfrm>
          <a:prstGeom prst="rect">
            <a:avLst/>
          </a:prstGeom>
          <a:solidFill>
            <a:srgbClr val="DCDCDC">
              <a:alpha val="49800"/>
            </a:srgbClr>
          </a:solidFill>
          <a:ln>
            <a:noFill/>
          </a:ln>
        </p:spPr>
      </p:sp>
      <p:sp>
        <p:nvSpPr>
          <p:cNvPr id="385" name="Google Shape;385;p46"/>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386" name="Google Shape;386;p46"/>
          <p:cNvGrpSpPr/>
          <p:nvPr/>
        </p:nvGrpSpPr>
        <p:grpSpPr>
          <a:xfrm>
            <a:off x="10557955" y="6320598"/>
            <a:ext cx="1404179" cy="315865"/>
            <a:chOff x="0" y="1299"/>
            <a:chExt cx="7680" cy="1728"/>
          </a:xfrm>
        </p:grpSpPr>
        <p:sp>
          <p:nvSpPr>
            <p:cNvPr id="387" name="Google Shape;387;p46"/>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88" name="Google Shape;388;p46"/>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389" name="Google Shape;389;p46"/>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390" name="Google Shape;390;p46"/>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391" name="Google Shape;391;p46"/>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E812068C-71BC-284A-9B55-0716E633A01D}" type="datetime1">
              <a:rPr lang="en-US" smtClean="0"/>
              <a:t>7/14/25</a:t>
            </a:fld>
            <a:endParaRPr/>
          </a:p>
        </p:txBody>
      </p:sp>
    </p:spTree>
    <p:extLst>
      <p:ext uri="{BB962C8B-B14F-4D97-AF65-F5344CB8AC3E}">
        <p14:creationId xmlns:p14="http://schemas.microsoft.com/office/powerpoint/2010/main" val="13536366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over_Mascot Stadium">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7CE04991-562A-4DE2-A5BA-5C3B26CEC3B8}"/>
              </a:ext>
            </a:extLst>
          </p:cNvPr>
          <p:cNvPicPr>
            <a:picLocks/>
          </p:cNvPicPr>
          <p:nvPr/>
        </p:nvPicPr>
        <p:blipFill rotWithShape="1">
          <a:blip r:embed="rId2">
            <a:extLst>
              <a:ext uri="{28A0092B-C50C-407E-A947-70E740481C1C}">
                <a14:useLocalDpi xmlns:a14="http://schemas.microsoft.com/office/drawing/2010/main"/>
              </a:ext>
            </a:extLst>
          </a:blip>
          <a:srcRect/>
          <a:stretch/>
        </p:blipFill>
        <p:spPr>
          <a:xfrm>
            <a:off x="0" y="0"/>
            <a:ext cx="12198096" cy="6858000"/>
          </a:xfrm>
          <a:prstGeom prst="rect">
            <a:avLst/>
          </a:prstGeom>
        </p:spPr>
      </p:pic>
      <p:sp>
        <p:nvSpPr>
          <p:cNvPr id="18" name="Rectangle 17">
            <a:extLst>
              <a:ext uri="{FF2B5EF4-FFF2-40B4-BE49-F238E27FC236}">
                <a16:creationId xmlns:a16="http://schemas.microsoft.com/office/drawing/2014/main" id="{828945DE-F130-4CD9-AD26-0D5B9F34A914}"/>
              </a:ext>
            </a:extLst>
          </p:cNvPr>
          <p:cNvSpPr/>
          <p:nvPr/>
        </p:nvSpPr>
        <p:spPr>
          <a:xfrm>
            <a:off x="6096000" y="0"/>
            <a:ext cx="5638800" cy="6858000"/>
          </a:xfrm>
          <a:prstGeom prst="rect">
            <a:avLst/>
          </a:prstGeom>
          <a:solidFill>
            <a:schemeClr val="bg2">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B48A628-CAE9-41C5-AD1A-ED470A6CC560}"/>
              </a:ext>
            </a:extLst>
          </p:cNvPr>
          <p:cNvSpPr>
            <a:spLocks noGrp="1"/>
          </p:cNvSpPr>
          <p:nvPr>
            <p:ph type="title"/>
          </p:nvPr>
        </p:nvSpPr>
        <p:spPr>
          <a:xfrm>
            <a:off x="6590530" y="365125"/>
            <a:ext cx="4602480" cy="3281045"/>
          </a:xfrm>
        </p:spPr>
        <p:txBody>
          <a:bodyPr anchor="ctr"/>
          <a:lstStyle>
            <a:lvl1pPr algn="ctr">
              <a:defRPr/>
            </a:lvl1pPr>
          </a:lstStyle>
          <a:p>
            <a:r>
              <a:rPr lang="en-US"/>
              <a:t>Click to edit Master title style</a:t>
            </a:r>
            <a:endParaRPr lang="en-US" dirty="0"/>
          </a:p>
        </p:txBody>
      </p:sp>
      <p:grpSp>
        <p:nvGrpSpPr>
          <p:cNvPr id="19" name="UTK Centered">
            <a:extLst>
              <a:ext uri="{FF2B5EF4-FFF2-40B4-BE49-F238E27FC236}">
                <a16:creationId xmlns:a16="http://schemas.microsoft.com/office/drawing/2014/main" id="{BD95262E-8A65-41BE-8D16-5B6844C0B4F9}"/>
              </a:ext>
            </a:extLst>
          </p:cNvPr>
          <p:cNvGrpSpPr>
            <a:grpSpLocks noChangeAspect="1"/>
          </p:cNvGrpSpPr>
          <p:nvPr/>
        </p:nvGrpSpPr>
        <p:grpSpPr bwMode="auto">
          <a:xfrm>
            <a:off x="7560842" y="4109165"/>
            <a:ext cx="2661855" cy="1797998"/>
            <a:chOff x="-2931" y="-4852"/>
            <a:chExt cx="17157" cy="11589"/>
          </a:xfrm>
        </p:grpSpPr>
        <p:sp>
          <p:nvSpPr>
            <p:cNvPr id="20" name="T fill">
              <a:extLst>
                <a:ext uri="{FF2B5EF4-FFF2-40B4-BE49-F238E27FC236}">
                  <a16:creationId xmlns:a16="http://schemas.microsoft.com/office/drawing/2014/main" id="{23DC3071-2D59-4F36-B902-95213296AAC3}"/>
                </a:ext>
              </a:extLst>
            </p:cNvPr>
            <p:cNvSpPr>
              <a:spLocks noChangeArrowheads="1"/>
            </p:cNvSpPr>
            <p:nvPr userDrawn="1"/>
          </p:nvSpPr>
          <p:spPr bwMode="auto">
            <a:xfrm>
              <a:off x="3516" y="-4567"/>
              <a:ext cx="4245" cy="45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 name="Type">
              <a:extLst>
                <a:ext uri="{FF2B5EF4-FFF2-40B4-BE49-F238E27FC236}">
                  <a16:creationId xmlns:a16="http://schemas.microsoft.com/office/drawing/2014/main" id="{15518F2F-F865-4702-B462-144567D323C6}"/>
                </a:ext>
              </a:extLst>
            </p:cNvPr>
            <p:cNvSpPr>
              <a:spLocks noEditPoints="1"/>
            </p:cNvSpPr>
            <p:nvPr userDrawn="1"/>
          </p:nvSpPr>
          <p:spPr bwMode="auto">
            <a:xfrm>
              <a:off x="-2931" y="1653"/>
              <a:ext cx="17157" cy="5084"/>
            </a:xfrm>
            <a:custGeom>
              <a:avLst/>
              <a:gdLst>
                <a:gd name="T0" fmla="*/ 43 w 974"/>
                <a:gd name="T1" fmla="*/ 203 h 286"/>
                <a:gd name="T2" fmla="*/ 206 w 974"/>
                <a:gd name="T3" fmla="*/ 82 h 286"/>
                <a:gd name="T4" fmla="*/ 153 w 974"/>
                <a:gd name="T5" fmla="*/ 194 h 286"/>
                <a:gd name="T6" fmla="*/ 333 w 974"/>
                <a:gd name="T7" fmla="*/ 99 h 286"/>
                <a:gd name="T8" fmla="*/ 235 w 974"/>
                <a:gd name="T9" fmla="*/ 93 h 286"/>
                <a:gd name="T10" fmla="*/ 333 w 974"/>
                <a:gd name="T11" fmla="*/ 190 h 286"/>
                <a:gd name="T12" fmla="*/ 351 w 974"/>
                <a:gd name="T13" fmla="*/ 80 h 286"/>
                <a:gd name="T14" fmla="*/ 456 w 974"/>
                <a:gd name="T15" fmla="*/ 201 h 286"/>
                <a:gd name="T16" fmla="*/ 480 w 974"/>
                <a:gd name="T17" fmla="*/ 82 h 286"/>
                <a:gd name="T18" fmla="*/ 552 w 974"/>
                <a:gd name="T19" fmla="*/ 154 h 286"/>
                <a:gd name="T20" fmla="*/ 595 w 974"/>
                <a:gd name="T21" fmla="*/ 172 h 286"/>
                <a:gd name="T22" fmla="*/ 655 w 974"/>
                <a:gd name="T23" fmla="*/ 84 h 286"/>
                <a:gd name="T24" fmla="*/ 703 w 974"/>
                <a:gd name="T25" fmla="*/ 117 h 286"/>
                <a:gd name="T26" fmla="*/ 860 w 974"/>
                <a:gd name="T27" fmla="*/ 103 h 286"/>
                <a:gd name="T28" fmla="*/ 872 w 974"/>
                <a:gd name="T29" fmla="*/ 181 h 286"/>
                <a:gd name="T30" fmla="*/ 807 w 974"/>
                <a:gd name="T31" fmla="*/ 131 h 286"/>
                <a:gd name="T32" fmla="*/ 895 w 974"/>
                <a:gd name="T33" fmla="*/ 180 h 286"/>
                <a:gd name="T34" fmla="*/ 955 w 974"/>
                <a:gd name="T35" fmla="*/ 154 h 286"/>
                <a:gd name="T36" fmla="*/ 9 w 974"/>
                <a:gd name="T37" fmla="*/ 1 h 286"/>
                <a:gd name="T38" fmla="*/ 38 w 974"/>
                <a:gd name="T39" fmla="*/ 54 h 286"/>
                <a:gd name="T40" fmla="*/ 122 w 974"/>
                <a:gd name="T41" fmla="*/ 1 h 286"/>
                <a:gd name="T42" fmla="*/ 73 w 974"/>
                <a:gd name="T43" fmla="*/ 42 h 286"/>
                <a:gd name="T44" fmla="*/ 180 w 974"/>
                <a:gd name="T45" fmla="*/ 5 h 286"/>
                <a:gd name="T46" fmla="*/ 184 w 974"/>
                <a:gd name="T47" fmla="*/ 41 h 286"/>
                <a:gd name="T48" fmla="*/ 163 w 974"/>
                <a:gd name="T49" fmla="*/ 24 h 286"/>
                <a:gd name="T50" fmla="*/ 238 w 974"/>
                <a:gd name="T51" fmla="*/ 1 h 286"/>
                <a:gd name="T52" fmla="*/ 270 w 974"/>
                <a:gd name="T53" fmla="*/ 2 h 286"/>
                <a:gd name="T54" fmla="*/ 317 w 974"/>
                <a:gd name="T55" fmla="*/ 16 h 286"/>
                <a:gd name="T56" fmla="*/ 348 w 974"/>
                <a:gd name="T57" fmla="*/ 33 h 286"/>
                <a:gd name="T58" fmla="*/ 385 w 974"/>
                <a:gd name="T59" fmla="*/ 54 h 286"/>
                <a:gd name="T60" fmla="*/ 445 w 974"/>
                <a:gd name="T61" fmla="*/ 55 h 286"/>
                <a:gd name="T62" fmla="*/ 507 w 974"/>
                <a:gd name="T63" fmla="*/ 4 h 286"/>
                <a:gd name="T64" fmla="*/ 502 w 974"/>
                <a:gd name="T65" fmla="*/ 54 h 286"/>
                <a:gd name="T66" fmla="*/ 523 w 974"/>
                <a:gd name="T67" fmla="*/ 21 h 286"/>
                <a:gd name="T68" fmla="*/ 593 w 974"/>
                <a:gd name="T69" fmla="*/ 48 h 286"/>
                <a:gd name="T70" fmla="*/ 554 w 974"/>
                <a:gd name="T71" fmla="*/ 54 h 286"/>
                <a:gd name="T72" fmla="*/ 642 w 974"/>
                <a:gd name="T73" fmla="*/ 42 h 286"/>
                <a:gd name="T74" fmla="*/ 645 w 974"/>
                <a:gd name="T75" fmla="*/ 8 h 286"/>
                <a:gd name="T76" fmla="*/ 671 w 974"/>
                <a:gd name="T77" fmla="*/ 42 h 286"/>
                <a:gd name="T78" fmla="*/ 746 w 974"/>
                <a:gd name="T79" fmla="*/ 1 h 286"/>
                <a:gd name="T80" fmla="*/ 729 w 974"/>
                <a:gd name="T81" fmla="*/ 54 h 286"/>
                <a:gd name="T82" fmla="*/ 803 w 974"/>
                <a:gd name="T83" fmla="*/ 7 h 286"/>
                <a:gd name="T84" fmla="*/ 790 w 974"/>
                <a:gd name="T85" fmla="*/ 54 h 286"/>
                <a:gd name="T86" fmla="*/ 869 w 974"/>
                <a:gd name="T87" fmla="*/ 25 h 286"/>
                <a:gd name="T88" fmla="*/ 935 w 974"/>
                <a:gd name="T89" fmla="*/ 5 h 286"/>
                <a:gd name="T90" fmla="*/ 964 w 974"/>
                <a:gd name="T91" fmla="*/ 19 h 286"/>
                <a:gd name="T92" fmla="*/ 250 w 974"/>
                <a:gd name="T93" fmla="*/ 274 h 286"/>
                <a:gd name="T94" fmla="*/ 300 w 974"/>
                <a:gd name="T95" fmla="*/ 285 h 286"/>
                <a:gd name="T96" fmla="*/ 259 w 974"/>
                <a:gd name="T97" fmla="*/ 243 h 286"/>
                <a:gd name="T98" fmla="*/ 320 w 974"/>
                <a:gd name="T99" fmla="*/ 247 h 286"/>
                <a:gd name="T100" fmla="*/ 350 w 974"/>
                <a:gd name="T101" fmla="*/ 264 h 286"/>
                <a:gd name="T102" fmla="*/ 472 w 974"/>
                <a:gd name="T103" fmla="*/ 234 h 286"/>
                <a:gd name="T104" fmla="*/ 456 w 974"/>
                <a:gd name="T105" fmla="*/ 264 h 286"/>
                <a:gd name="T106" fmla="*/ 480 w 974"/>
                <a:gd name="T107" fmla="*/ 285 h 286"/>
                <a:gd name="T108" fmla="*/ 517 w 974"/>
                <a:gd name="T109" fmla="*/ 232 h 286"/>
                <a:gd name="T110" fmla="*/ 538 w 974"/>
                <a:gd name="T111" fmla="*/ 232 h 286"/>
                <a:gd name="T112" fmla="*/ 574 w 974"/>
                <a:gd name="T113" fmla="*/ 242 h 286"/>
                <a:gd name="T114" fmla="*/ 600 w 974"/>
                <a:gd name="T115" fmla="*/ 232 h 286"/>
                <a:gd name="T116" fmla="*/ 669 w 974"/>
                <a:gd name="T117" fmla="*/ 232 h 286"/>
                <a:gd name="T118" fmla="*/ 668 w 974"/>
                <a:gd name="T119" fmla="*/ 281 h 286"/>
                <a:gd name="T120" fmla="*/ 702 w 974"/>
                <a:gd name="T121" fmla="*/ 283 h 286"/>
                <a:gd name="T122" fmla="*/ 734 w 974"/>
                <a:gd name="T123" fmla="*/ 26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286">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Power T block">
              <a:extLst>
                <a:ext uri="{FF2B5EF4-FFF2-40B4-BE49-F238E27FC236}">
                  <a16:creationId xmlns:a16="http://schemas.microsoft.com/office/drawing/2014/main" id="{44B6A79B-1686-4F4D-94EE-C07599553804}"/>
                </a:ext>
              </a:extLst>
            </p:cNvPr>
            <p:cNvSpPr>
              <a:spLocks noEditPoints="1"/>
            </p:cNvSpPr>
            <p:nvPr userDrawn="1"/>
          </p:nvSpPr>
          <p:spPr bwMode="auto">
            <a:xfrm>
              <a:off x="3111" y="-4852"/>
              <a:ext cx="5020" cy="5066"/>
            </a:xfrm>
            <a:custGeom>
              <a:avLst/>
              <a:gdLst>
                <a:gd name="T0" fmla="*/ 0 w 285"/>
                <a:gd name="T1" fmla="*/ 0 h 285"/>
                <a:gd name="T2" fmla="*/ 0 w 285"/>
                <a:gd name="T3" fmla="*/ 285 h 285"/>
                <a:gd name="T4" fmla="*/ 285 w 285"/>
                <a:gd name="T5" fmla="*/ 285 h 285"/>
                <a:gd name="T6" fmla="*/ 285 w 285"/>
                <a:gd name="T7" fmla="*/ 0 h 285"/>
                <a:gd name="T8" fmla="*/ 0 w 285"/>
                <a:gd name="T9" fmla="*/ 0 h 285"/>
                <a:gd name="T10" fmla="*/ 249 w 285"/>
                <a:gd name="T11" fmla="*/ 108 h 285"/>
                <a:gd name="T12" fmla="*/ 222 w 285"/>
                <a:gd name="T13" fmla="*/ 108 h 285"/>
                <a:gd name="T14" fmla="*/ 193 w 285"/>
                <a:gd name="T15" fmla="*/ 84 h 285"/>
                <a:gd name="T16" fmla="*/ 167 w 285"/>
                <a:gd name="T17" fmla="*/ 98 h 285"/>
                <a:gd name="T18" fmla="*/ 167 w 285"/>
                <a:gd name="T19" fmla="*/ 188 h 285"/>
                <a:gd name="T20" fmla="*/ 200 w 285"/>
                <a:gd name="T21" fmla="*/ 222 h 285"/>
                <a:gd name="T22" fmla="*/ 200 w 285"/>
                <a:gd name="T23" fmla="*/ 222 h 285"/>
                <a:gd name="T24" fmla="*/ 200 w 285"/>
                <a:gd name="T25" fmla="*/ 249 h 285"/>
                <a:gd name="T26" fmla="*/ 85 w 285"/>
                <a:gd name="T27" fmla="*/ 249 h 285"/>
                <a:gd name="T28" fmla="*/ 85 w 285"/>
                <a:gd name="T29" fmla="*/ 222 h 285"/>
                <a:gd name="T30" fmla="*/ 85 w 285"/>
                <a:gd name="T31" fmla="*/ 222 h 285"/>
                <a:gd name="T32" fmla="*/ 119 w 285"/>
                <a:gd name="T33" fmla="*/ 188 h 285"/>
                <a:gd name="T34" fmla="*/ 119 w 285"/>
                <a:gd name="T35" fmla="*/ 98 h 285"/>
                <a:gd name="T36" fmla="*/ 92 w 285"/>
                <a:gd name="T37" fmla="*/ 84 h 285"/>
                <a:gd name="T38" fmla="*/ 63 w 285"/>
                <a:gd name="T39" fmla="*/ 108 h 285"/>
                <a:gd name="T40" fmla="*/ 36 w 285"/>
                <a:gd name="T41" fmla="*/ 108 h 285"/>
                <a:gd name="T42" fmla="*/ 36 w 285"/>
                <a:gd name="T43" fmla="*/ 36 h 285"/>
                <a:gd name="T44" fmla="*/ 249 w 285"/>
                <a:gd name="T45" fmla="*/ 36 h 285"/>
                <a:gd name="T46" fmla="*/ 249 w 285"/>
                <a:gd name="T47" fmla="*/ 1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5" h="285">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63894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ontent 2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4651708" cy="2993250"/>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0" y="3118440"/>
            <a:ext cx="4651708" cy="2993250"/>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12" name="Rectangle 11">
            <a:extLst>
              <a:ext uri="{FF2B5EF4-FFF2-40B4-BE49-F238E27FC236}">
                <a16:creationId xmlns:a16="http://schemas.microsoft.com/office/drawing/2014/main" id="{F5597226-AD9A-4716-950C-2928B604B015}"/>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3" name="UTK Horiz_R">
            <a:extLst>
              <a:ext uri="{FF2B5EF4-FFF2-40B4-BE49-F238E27FC236}">
                <a16:creationId xmlns:a16="http://schemas.microsoft.com/office/drawing/2014/main" id="{718A085F-99B6-4121-8D97-F7ADEAE38286}"/>
              </a:ext>
            </a:extLst>
          </p:cNvPr>
          <p:cNvGrpSpPr>
            <a:grpSpLocks noChangeAspect="1"/>
          </p:cNvGrpSpPr>
          <p:nvPr/>
        </p:nvGrpSpPr>
        <p:grpSpPr bwMode="auto">
          <a:xfrm>
            <a:off x="10557955" y="6320597"/>
            <a:ext cx="1404165" cy="315023"/>
            <a:chOff x="0" y="1299"/>
            <a:chExt cx="7680" cy="1723"/>
          </a:xfrm>
        </p:grpSpPr>
        <p:sp>
          <p:nvSpPr>
            <p:cNvPr id="15" name="T fill" hidden="1">
              <a:extLst>
                <a:ext uri="{FF2B5EF4-FFF2-40B4-BE49-F238E27FC236}">
                  <a16:creationId xmlns:a16="http://schemas.microsoft.com/office/drawing/2014/main" id="{42CFF7CA-4085-4288-93EF-5223B2723913}"/>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Type">
              <a:extLst>
                <a:ext uri="{FF2B5EF4-FFF2-40B4-BE49-F238E27FC236}">
                  <a16:creationId xmlns:a16="http://schemas.microsoft.com/office/drawing/2014/main" id="{51D92B88-0AB2-4F0A-A1A6-80F8B57284F7}"/>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Power T">
              <a:extLst>
                <a:ext uri="{FF2B5EF4-FFF2-40B4-BE49-F238E27FC236}">
                  <a16:creationId xmlns:a16="http://schemas.microsoft.com/office/drawing/2014/main" id="{EC77DE78-3A63-4148-83D9-26B717E25F34}"/>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278180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Photo: 3-up + Bar">
  <p:cSld name="Photo: 3-up + Bar">
    <p:bg>
      <p:bgPr>
        <a:solidFill>
          <a:schemeClr val="lt1"/>
        </a:solidFill>
        <a:effectLst/>
      </p:bgPr>
    </p:bg>
    <p:spTree>
      <p:nvGrpSpPr>
        <p:cNvPr id="1" name="Shape 392"/>
        <p:cNvGrpSpPr/>
        <p:nvPr/>
      </p:nvGrpSpPr>
      <p:grpSpPr>
        <a:xfrm>
          <a:off x="0" y="0"/>
          <a:ext cx="0" cy="0"/>
          <a:chOff x="0" y="0"/>
          <a:chExt cx="0" cy="0"/>
        </a:xfrm>
      </p:grpSpPr>
      <p:sp>
        <p:nvSpPr>
          <p:cNvPr id="393" name="Google Shape;393;p47"/>
          <p:cNvSpPr>
            <a:spLocks noGrp="1"/>
          </p:cNvSpPr>
          <p:nvPr>
            <p:ph type="pic" idx="2"/>
          </p:nvPr>
        </p:nvSpPr>
        <p:spPr>
          <a:xfrm>
            <a:off x="4107180" y="0"/>
            <a:ext cx="3977600" cy="6111600"/>
          </a:xfrm>
          <a:prstGeom prst="rect">
            <a:avLst/>
          </a:prstGeom>
          <a:solidFill>
            <a:srgbClr val="DCDCDC">
              <a:alpha val="49800"/>
            </a:srgbClr>
          </a:solidFill>
          <a:ln>
            <a:noFill/>
          </a:ln>
        </p:spPr>
      </p:sp>
      <p:sp>
        <p:nvSpPr>
          <p:cNvPr id="394" name="Google Shape;394;p47"/>
          <p:cNvSpPr>
            <a:spLocks noGrp="1"/>
          </p:cNvSpPr>
          <p:nvPr>
            <p:ph type="pic" idx="3"/>
          </p:nvPr>
        </p:nvSpPr>
        <p:spPr>
          <a:xfrm>
            <a:off x="0" y="0"/>
            <a:ext cx="3977600" cy="6111600"/>
          </a:xfrm>
          <a:prstGeom prst="rect">
            <a:avLst/>
          </a:prstGeom>
          <a:solidFill>
            <a:srgbClr val="DCDCDC">
              <a:alpha val="49800"/>
            </a:srgbClr>
          </a:solidFill>
          <a:ln>
            <a:noFill/>
          </a:ln>
        </p:spPr>
      </p:sp>
      <p:sp>
        <p:nvSpPr>
          <p:cNvPr id="395" name="Google Shape;395;p47"/>
          <p:cNvSpPr>
            <a:spLocks noGrp="1"/>
          </p:cNvSpPr>
          <p:nvPr>
            <p:ph type="pic" idx="4"/>
          </p:nvPr>
        </p:nvSpPr>
        <p:spPr>
          <a:xfrm>
            <a:off x="8214360" y="0"/>
            <a:ext cx="3977600" cy="6111600"/>
          </a:xfrm>
          <a:prstGeom prst="rect">
            <a:avLst/>
          </a:prstGeom>
          <a:solidFill>
            <a:srgbClr val="DCDCDC">
              <a:alpha val="49800"/>
            </a:srgbClr>
          </a:solidFill>
          <a:ln>
            <a:noFill/>
          </a:ln>
        </p:spPr>
      </p:sp>
      <p:sp>
        <p:nvSpPr>
          <p:cNvPr id="396" name="Google Shape;396;p47"/>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397" name="Google Shape;397;p47"/>
          <p:cNvGrpSpPr/>
          <p:nvPr/>
        </p:nvGrpSpPr>
        <p:grpSpPr>
          <a:xfrm>
            <a:off x="10557955" y="6320598"/>
            <a:ext cx="1404179" cy="315865"/>
            <a:chOff x="0" y="1299"/>
            <a:chExt cx="7680" cy="1728"/>
          </a:xfrm>
        </p:grpSpPr>
        <p:sp>
          <p:nvSpPr>
            <p:cNvPr id="398" name="Google Shape;398;p47"/>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399" name="Google Shape;399;p47"/>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400" name="Google Shape;400;p47"/>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01" name="Google Shape;401;p47"/>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402" name="Google Shape;402;p47"/>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3495BDF2-05CA-0844-A746-78129244100C}" type="datetime1">
              <a:rPr lang="en-US" smtClean="0"/>
              <a:t>7/14/25</a:t>
            </a:fld>
            <a:endParaRPr/>
          </a:p>
        </p:txBody>
      </p:sp>
    </p:spTree>
    <p:extLst>
      <p:ext uri="{BB962C8B-B14F-4D97-AF65-F5344CB8AC3E}">
        <p14:creationId xmlns:p14="http://schemas.microsoft.com/office/powerpoint/2010/main" val="23692710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Photo: 4-up + Bar">
  <p:cSld name="Photo: 4-up + Bar">
    <p:bg>
      <p:bgPr>
        <a:solidFill>
          <a:schemeClr val="lt1"/>
        </a:solidFill>
        <a:effectLst/>
      </p:bgPr>
    </p:bg>
    <p:spTree>
      <p:nvGrpSpPr>
        <p:cNvPr id="1" name="Shape 403"/>
        <p:cNvGrpSpPr/>
        <p:nvPr/>
      </p:nvGrpSpPr>
      <p:grpSpPr>
        <a:xfrm>
          <a:off x="0" y="0"/>
          <a:ext cx="0" cy="0"/>
          <a:chOff x="0" y="0"/>
          <a:chExt cx="0" cy="0"/>
        </a:xfrm>
      </p:grpSpPr>
      <p:sp>
        <p:nvSpPr>
          <p:cNvPr id="404" name="Google Shape;404;p48"/>
          <p:cNvSpPr>
            <a:spLocks noGrp="1"/>
          </p:cNvSpPr>
          <p:nvPr>
            <p:ph type="pic" idx="2"/>
          </p:nvPr>
        </p:nvSpPr>
        <p:spPr>
          <a:xfrm>
            <a:off x="6156960" y="3112120"/>
            <a:ext cx="6035200" cy="2999600"/>
          </a:xfrm>
          <a:prstGeom prst="rect">
            <a:avLst/>
          </a:prstGeom>
          <a:solidFill>
            <a:srgbClr val="DCDCDC">
              <a:alpha val="49800"/>
            </a:srgbClr>
          </a:solidFill>
          <a:ln>
            <a:noFill/>
          </a:ln>
        </p:spPr>
      </p:sp>
      <p:sp>
        <p:nvSpPr>
          <p:cNvPr id="405" name="Google Shape;405;p48"/>
          <p:cNvSpPr>
            <a:spLocks noGrp="1"/>
          </p:cNvSpPr>
          <p:nvPr>
            <p:ph type="pic" idx="3"/>
          </p:nvPr>
        </p:nvSpPr>
        <p:spPr>
          <a:xfrm>
            <a:off x="6156960" y="0"/>
            <a:ext cx="6035200" cy="2993600"/>
          </a:xfrm>
          <a:prstGeom prst="rect">
            <a:avLst/>
          </a:prstGeom>
          <a:solidFill>
            <a:srgbClr val="DCDCDC">
              <a:alpha val="49800"/>
            </a:srgbClr>
          </a:solidFill>
          <a:ln>
            <a:noFill/>
          </a:ln>
        </p:spPr>
      </p:sp>
      <p:sp>
        <p:nvSpPr>
          <p:cNvPr id="406" name="Google Shape;406;p48"/>
          <p:cNvSpPr>
            <a:spLocks noGrp="1"/>
          </p:cNvSpPr>
          <p:nvPr>
            <p:ph type="pic" idx="4"/>
          </p:nvPr>
        </p:nvSpPr>
        <p:spPr>
          <a:xfrm>
            <a:off x="0" y="3112121"/>
            <a:ext cx="6035200" cy="2999600"/>
          </a:xfrm>
          <a:prstGeom prst="rect">
            <a:avLst/>
          </a:prstGeom>
          <a:solidFill>
            <a:srgbClr val="DCDCDC">
              <a:alpha val="49800"/>
            </a:srgbClr>
          </a:solidFill>
          <a:ln>
            <a:noFill/>
          </a:ln>
        </p:spPr>
      </p:sp>
      <p:sp>
        <p:nvSpPr>
          <p:cNvPr id="407" name="Google Shape;407;p48"/>
          <p:cNvSpPr>
            <a:spLocks noGrp="1"/>
          </p:cNvSpPr>
          <p:nvPr>
            <p:ph type="pic" idx="5"/>
          </p:nvPr>
        </p:nvSpPr>
        <p:spPr>
          <a:xfrm>
            <a:off x="0" y="0"/>
            <a:ext cx="6035200" cy="2993600"/>
          </a:xfrm>
          <a:prstGeom prst="rect">
            <a:avLst/>
          </a:prstGeom>
          <a:solidFill>
            <a:srgbClr val="DCDCDC">
              <a:alpha val="49800"/>
            </a:srgbClr>
          </a:solidFill>
          <a:ln>
            <a:noFill/>
          </a:ln>
        </p:spPr>
      </p:sp>
      <p:sp>
        <p:nvSpPr>
          <p:cNvPr id="408" name="Google Shape;408;p48"/>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409" name="Google Shape;409;p48"/>
          <p:cNvGrpSpPr/>
          <p:nvPr/>
        </p:nvGrpSpPr>
        <p:grpSpPr>
          <a:xfrm>
            <a:off x="10557955" y="6320598"/>
            <a:ext cx="1404179" cy="315865"/>
            <a:chOff x="0" y="1299"/>
            <a:chExt cx="7680" cy="1728"/>
          </a:xfrm>
        </p:grpSpPr>
        <p:sp>
          <p:nvSpPr>
            <p:cNvPr id="410" name="Google Shape;410;p48"/>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411" name="Google Shape;411;p48"/>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412" name="Google Shape;412;p48"/>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13" name="Google Shape;413;p48"/>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414" name="Google Shape;414;p4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F89C1C4-8582-EB4F-A50C-FA536903B06B}" type="datetime1">
              <a:rPr lang="en-US" smtClean="0"/>
              <a:t>7/14/25</a:t>
            </a:fld>
            <a:endParaRPr/>
          </a:p>
        </p:txBody>
      </p:sp>
    </p:spTree>
    <p:extLst>
      <p:ext uri="{BB962C8B-B14F-4D97-AF65-F5344CB8AC3E}">
        <p14:creationId xmlns:p14="http://schemas.microsoft.com/office/powerpoint/2010/main" val="167108711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Photo: Mosaic 4 + Bar">
  <p:cSld name="Photo: Mosaic 4 + Bar">
    <p:bg>
      <p:bgPr>
        <a:solidFill>
          <a:schemeClr val="lt1"/>
        </a:solidFill>
        <a:effectLst/>
      </p:bgPr>
    </p:bg>
    <p:spTree>
      <p:nvGrpSpPr>
        <p:cNvPr id="1" name="Shape 415"/>
        <p:cNvGrpSpPr/>
        <p:nvPr/>
      </p:nvGrpSpPr>
      <p:grpSpPr>
        <a:xfrm>
          <a:off x="0" y="0"/>
          <a:ext cx="0" cy="0"/>
          <a:chOff x="0" y="0"/>
          <a:chExt cx="0" cy="0"/>
        </a:xfrm>
      </p:grpSpPr>
      <p:sp>
        <p:nvSpPr>
          <p:cNvPr id="416" name="Google Shape;416;p49"/>
          <p:cNvSpPr>
            <a:spLocks noGrp="1"/>
          </p:cNvSpPr>
          <p:nvPr>
            <p:ph type="pic" idx="2"/>
          </p:nvPr>
        </p:nvSpPr>
        <p:spPr>
          <a:xfrm>
            <a:off x="3081528" y="3118437"/>
            <a:ext cx="9110400" cy="2993600"/>
          </a:xfrm>
          <a:prstGeom prst="rect">
            <a:avLst/>
          </a:prstGeom>
          <a:solidFill>
            <a:srgbClr val="DCDCDC">
              <a:alpha val="49800"/>
            </a:srgbClr>
          </a:solidFill>
          <a:ln>
            <a:noFill/>
          </a:ln>
        </p:spPr>
      </p:sp>
      <p:sp>
        <p:nvSpPr>
          <p:cNvPr id="417" name="Google Shape;417;p49"/>
          <p:cNvSpPr>
            <a:spLocks noGrp="1"/>
          </p:cNvSpPr>
          <p:nvPr>
            <p:ph type="pic" idx="3"/>
          </p:nvPr>
        </p:nvSpPr>
        <p:spPr>
          <a:xfrm>
            <a:off x="0" y="3118437"/>
            <a:ext cx="2944400" cy="2993600"/>
          </a:xfrm>
          <a:prstGeom prst="rect">
            <a:avLst/>
          </a:prstGeom>
          <a:solidFill>
            <a:srgbClr val="DCDCDC">
              <a:alpha val="49800"/>
            </a:srgbClr>
          </a:solidFill>
          <a:ln>
            <a:noFill/>
          </a:ln>
        </p:spPr>
      </p:sp>
      <p:sp>
        <p:nvSpPr>
          <p:cNvPr id="418" name="Google Shape;418;p49"/>
          <p:cNvSpPr>
            <a:spLocks noGrp="1"/>
          </p:cNvSpPr>
          <p:nvPr>
            <p:ph type="pic" idx="4"/>
          </p:nvPr>
        </p:nvSpPr>
        <p:spPr>
          <a:xfrm>
            <a:off x="9247632" y="0"/>
            <a:ext cx="2944400" cy="2993600"/>
          </a:xfrm>
          <a:prstGeom prst="rect">
            <a:avLst/>
          </a:prstGeom>
          <a:solidFill>
            <a:srgbClr val="DCDCDC">
              <a:alpha val="49800"/>
            </a:srgbClr>
          </a:solidFill>
          <a:ln>
            <a:noFill/>
          </a:ln>
        </p:spPr>
      </p:sp>
      <p:sp>
        <p:nvSpPr>
          <p:cNvPr id="419" name="Google Shape;419;p49"/>
          <p:cNvSpPr>
            <a:spLocks noGrp="1"/>
          </p:cNvSpPr>
          <p:nvPr>
            <p:ph type="pic" idx="5"/>
          </p:nvPr>
        </p:nvSpPr>
        <p:spPr>
          <a:xfrm>
            <a:off x="6164580" y="0"/>
            <a:ext cx="2944400" cy="2993600"/>
          </a:xfrm>
          <a:prstGeom prst="rect">
            <a:avLst/>
          </a:prstGeom>
          <a:solidFill>
            <a:srgbClr val="DCDCDC">
              <a:alpha val="49800"/>
            </a:srgbClr>
          </a:solidFill>
          <a:ln>
            <a:noFill/>
          </a:ln>
        </p:spPr>
      </p:sp>
      <p:sp>
        <p:nvSpPr>
          <p:cNvPr id="420" name="Google Shape;420;p49"/>
          <p:cNvSpPr>
            <a:spLocks noGrp="1"/>
          </p:cNvSpPr>
          <p:nvPr>
            <p:ph type="pic" idx="6"/>
          </p:nvPr>
        </p:nvSpPr>
        <p:spPr>
          <a:xfrm>
            <a:off x="0" y="0"/>
            <a:ext cx="6026000" cy="2993600"/>
          </a:xfrm>
          <a:prstGeom prst="rect">
            <a:avLst/>
          </a:prstGeom>
          <a:solidFill>
            <a:srgbClr val="DCDCDC">
              <a:alpha val="49800"/>
            </a:srgbClr>
          </a:solidFill>
          <a:ln>
            <a:noFill/>
          </a:ln>
        </p:spPr>
      </p:sp>
      <p:sp>
        <p:nvSpPr>
          <p:cNvPr id="421" name="Google Shape;421;p49"/>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422" name="Google Shape;422;p49"/>
          <p:cNvGrpSpPr/>
          <p:nvPr/>
        </p:nvGrpSpPr>
        <p:grpSpPr>
          <a:xfrm>
            <a:off x="10557955" y="6320598"/>
            <a:ext cx="1404179" cy="315865"/>
            <a:chOff x="0" y="1299"/>
            <a:chExt cx="7680" cy="1728"/>
          </a:xfrm>
        </p:grpSpPr>
        <p:sp>
          <p:nvSpPr>
            <p:cNvPr id="423" name="Google Shape;423;p49"/>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424" name="Google Shape;424;p49"/>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425" name="Google Shape;425;p49"/>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26" name="Google Shape;426;p49"/>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427" name="Google Shape;427;p49"/>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BDF3DA6-28ED-4D4B-84B7-02366D6E385B}" type="datetime1">
              <a:rPr lang="en-US" smtClean="0"/>
              <a:t>7/14/25</a:t>
            </a:fld>
            <a:endParaRPr/>
          </a:p>
        </p:txBody>
      </p:sp>
    </p:spTree>
    <p:extLst>
      <p:ext uri="{BB962C8B-B14F-4D97-AF65-F5344CB8AC3E}">
        <p14:creationId xmlns:p14="http://schemas.microsoft.com/office/powerpoint/2010/main" val="213248618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428"/>
        <p:cNvGrpSpPr/>
        <p:nvPr/>
      </p:nvGrpSpPr>
      <p:grpSpPr>
        <a:xfrm>
          <a:off x="0" y="0"/>
          <a:ext cx="0" cy="0"/>
          <a:chOff x="0" y="0"/>
          <a:chExt cx="0" cy="0"/>
        </a:xfrm>
      </p:grpSpPr>
      <p:sp>
        <p:nvSpPr>
          <p:cNvPr id="429" name="Google Shape;429;p50"/>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430" name="Google Shape;430;p50"/>
          <p:cNvSpPr txBox="1">
            <a:spLocks noGrp="1"/>
          </p:cNvSpPr>
          <p:nvPr>
            <p:ph type="ctrTitle"/>
          </p:nvPr>
        </p:nvSpPr>
        <p:spPr>
          <a:xfrm>
            <a:off x="228600" y="228600"/>
            <a:ext cx="11735600" cy="1878800"/>
          </a:xfrm>
          <a:prstGeom prst="rect">
            <a:avLst/>
          </a:prstGeom>
          <a:noFill/>
          <a:ln>
            <a:noFill/>
          </a:ln>
        </p:spPr>
        <p:txBody>
          <a:bodyPr spcFirstLastPara="1" wrap="square" lIns="0" tIns="0" rIns="0" bIns="0" anchor="b" anchorCtr="0">
            <a:normAutofit/>
          </a:bodyPr>
          <a:lstStyle>
            <a:lvl1pPr lvl="0" algn="ctr" rtl="0">
              <a:lnSpc>
                <a:spcPct val="90000"/>
              </a:lnSpc>
              <a:spcBef>
                <a:spcPts val="0"/>
              </a:spcBef>
              <a:spcAft>
                <a:spcPts val="0"/>
              </a:spcAft>
              <a:buClr>
                <a:schemeClr val="dk1"/>
              </a:buClr>
              <a:buSzPts val="3600"/>
              <a:buFont typeface="Arial"/>
              <a:buNone/>
              <a:defRPr sz="48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431" name="Google Shape;431;p50"/>
          <p:cNvSpPr txBox="1">
            <a:spLocks noGrp="1"/>
          </p:cNvSpPr>
          <p:nvPr>
            <p:ph type="subTitle" idx="1"/>
          </p:nvPr>
        </p:nvSpPr>
        <p:spPr>
          <a:xfrm>
            <a:off x="228600" y="2197381"/>
            <a:ext cx="11734800" cy="560800"/>
          </a:xfrm>
          <a:prstGeom prst="rect">
            <a:avLst/>
          </a:prstGeom>
          <a:noFill/>
          <a:ln>
            <a:noFill/>
          </a:ln>
        </p:spPr>
        <p:txBody>
          <a:bodyPr spcFirstLastPara="1" wrap="square" lIns="0" tIns="0" rIns="0" bIns="0" anchor="t" anchorCtr="0">
            <a:normAutofit/>
          </a:bodyPr>
          <a:lstStyle>
            <a:lvl1pPr lvl="0" algn="ctr" rtl="0">
              <a:lnSpc>
                <a:spcPct val="90000"/>
              </a:lnSpc>
              <a:spcBef>
                <a:spcPts val="1067"/>
              </a:spcBef>
              <a:spcAft>
                <a:spcPts val="0"/>
              </a:spcAft>
              <a:buSzPts val="1800"/>
              <a:buNone/>
              <a:defRPr sz="2400"/>
            </a:lvl1pPr>
            <a:lvl2pPr lvl="1" algn="ctr" rtl="0">
              <a:lnSpc>
                <a:spcPct val="90000"/>
              </a:lnSpc>
              <a:spcBef>
                <a:spcPts val="533"/>
              </a:spcBef>
              <a:spcAft>
                <a:spcPts val="0"/>
              </a:spcAft>
              <a:buSzPts val="1500"/>
              <a:buNone/>
              <a:defRPr sz="2000"/>
            </a:lvl2pPr>
            <a:lvl3pPr lvl="2" algn="ctr" rtl="0">
              <a:lnSpc>
                <a:spcPct val="90000"/>
              </a:lnSpc>
              <a:spcBef>
                <a:spcPts val="533"/>
              </a:spcBef>
              <a:spcAft>
                <a:spcPts val="0"/>
              </a:spcAft>
              <a:buSzPts val="1400"/>
              <a:buNone/>
              <a:defRPr sz="1867"/>
            </a:lvl3pPr>
            <a:lvl4pPr lvl="3" algn="ctr" rtl="0">
              <a:lnSpc>
                <a:spcPct val="90000"/>
              </a:lnSpc>
              <a:spcBef>
                <a:spcPts val="533"/>
              </a:spcBef>
              <a:spcAft>
                <a:spcPts val="0"/>
              </a:spcAft>
              <a:buSzPts val="1200"/>
              <a:buNone/>
              <a:defRPr sz="1600"/>
            </a:lvl4pPr>
            <a:lvl5pPr lvl="4" algn="ctr" rtl="0">
              <a:lnSpc>
                <a:spcPct val="90000"/>
              </a:lnSpc>
              <a:spcBef>
                <a:spcPts val="533"/>
              </a:spcBef>
              <a:spcAft>
                <a:spcPts val="0"/>
              </a:spcAft>
              <a:buSzPts val="1200"/>
              <a:buNone/>
              <a:defRPr sz="1600"/>
            </a:lvl5pPr>
            <a:lvl6pPr lvl="5" algn="ctr" rtl="0">
              <a:lnSpc>
                <a:spcPct val="90000"/>
              </a:lnSpc>
              <a:spcBef>
                <a:spcPts val="533"/>
              </a:spcBef>
              <a:spcAft>
                <a:spcPts val="0"/>
              </a:spcAft>
              <a:buClr>
                <a:schemeClr val="dk1"/>
              </a:buClr>
              <a:buSzPts val="1200"/>
              <a:buNone/>
              <a:defRPr sz="1600"/>
            </a:lvl6pPr>
            <a:lvl7pPr lvl="6" algn="ctr" rtl="0">
              <a:lnSpc>
                <a:spcPct val="90000"/>
              </a:lnSpc>
              <a:spcBef>
                <a:spcPts val="533"/>
              </a:spcBef>
              <a:spcAft>
                <a:spcPts val="0"/>
              </a:spcAft>
              <a:buClr>
                <a:schemeClr val="dk1"/>
              </a:buClr>
              <a:buSzPts val="1200"/>
              <a:buNone/>
              <a:defRPr sz="1600"/>
            </a:lvl7pPr>
            <a:lvl8pPr lvl="7" algn="ctr" rtl="0">
              <a:lnSpc>
                <a:spcPct val="90000"/>
              </a:lnSpc>
              <a:spcBef>
                <a:spcPts val="533"/>
              </a:spcBef>
              <a:spcAft>
                <a:spcPts val="0"/>
              </a:spcAft>
              <a:buClr>
                <a:schemeClr val="dk1"/>
              </a:buClr>
              <a:buSzPts val="1200"/>
              <a:buNone/>
              <a:defRPr sz="1600"/>
            </a:lvl8pPr>
            <a:lvl9pPr lvl="8" algn="ctr" rtl="0">
              <a:lnSpc>
                <a:spcPct val="90000"/>
              </a:lnSpc>
              <a:spcBef>
                <a:spcPts val="533"/>
              </a:spcBef>
              <a:spcAft>
                <a:spcPts val="0"/>
              </a:spcAft>
              <a:buClr>
                <a:schemeClr val="dk1"/>
              </a:buClr>
              <a:buSzPts val="1200"/>
              <a:buNone/>
              <a:defRPr sz="1600"/>
            </a:lvl9pPr>
          </a:lstStyle>
          <a:p>
            <a:endParaRPr/>
          </a:p>
        </p:txBody>
      </p:sp>
      <p:sp>
        <p:nvSpPr>
          <p:cNvPr id="432" name="Google Shape;432;p50"/>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82BA8F8-3354-BA47-A31C-B3E496AFBAE3}" type="datetime1">
              <a:rPr lang="en-US" smtClean="0"/>
              <a:t>7/14/25</a:t>
            </a:fld>
            <a:endParaRPr/>
          </a:p>
        </p:txBody>
      </p:sp>
      <p:sp>
        <p:nvSpPr>
          <p:cNvPr id="433" name="Google Shape;433;p50"/>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34" name="Google Shape;434;p50"/>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435" name="Google Shape;435;p50"/>
          <p:cNvGrpSpPr/>
          <p:nvPr/>
        </p:nvGrpSpPr>
        <p:grpSpPr>
          <a:xfrm>
            <a:off x="4696484" y="3537023"/>
            <a:ext cx="2661857" cy="1797944"/>
            <a:chOff x="-2931" y="-4852"/>
            <a:chExt cx="17157" cy="11589"/>
          </a:xfrm>
        </p:grpSpPr>
        <p:sp>
          <p:nvSpPr>
            <p:cNvPr id="436" name="Google Shape;436;p50"/>
            <p:cNvSpPr/>
            <p:nvPr/>
          </p:nvSpPr>
          <p:spPr>
            <a:xfrm>
              <a:off x="3516" y="-4567"/>
              <a:ext cx="4200" cy="4500"/>
            </a:xfrm>
            <a:prstGeom prst="rect">
              <a:avLst/>
            </a:pr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437" name="Google Shape;437;p50"/>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438" name="Google Shape;438;p50"/>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Tree>
    <p:extLst>
      <p:ext uri="{BB962C8B-B14F-4D97-AF65-F5344CB8AC3E}">
        <p14:creationId xmlns:p14="http://schemas.microsoft.com/office/powerpoint/2010/main" val="414384280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Title Slide + Reverse">
  <p:cSld name="Title Slide + Reverse">
    <p:bg>
      <p:bgPr>
        <a:solidFill>
          <a:schemeClr val="accent1"/>
        </a:solidFill>
        <a:effectLst/>
      </p:bgPr>
    </p:bg>
    <p:spTree>
      <p:nvGrpSpPr>
        <p:cNvPr id="1" name="Shape 439"/>
        <p:cNvGrpSpPr/>
        <p:nvPr/>
      </p:nvGrpSpPr>
      <p:grpSpPr>
        <a:xfrm>
          <a:off x="0" y="0"/>
          <a:ext cx="0" cy="0"/>
          <a:chOff x="0" y="0"/>
          <a:chExt cx="0" cy="0"/>
        </a:xfrm>
      </p:grpSpPr>
      <p:sp>
        <p:nvSpPr>
          <p:cNvPr id="440" name="Google Shape;440;p51"/>
          <p:cNvSpPr txBox="1">
            <a:spLocks noGrp="1"/>
          </p:cNvSpPr>
          <p:nvPr>
            <p:ph type="ctrTitle"/>
          </p:nvPr>
        </p:nvSpPr>
        <p:spPr>
          <a:xfrm>
            <a:off x="228600" y="228600"/>
            <a:ext cx="11735600" cy="1878800"/>
          </a:xfrm>
          <a:prstGeom prst="rect">
            <a:avLst/>
          </a:prstGeom>
          <a:noFill/>
          <a:ln>
            <a:noFill/>
          </a:ln>
        </p:spPr>
        <p:txBody>
          <a:bodyPr spcFirstLastPara="1" wrap="square" lIns="0" tIns="0" rIns="0" bIns="0" anchor="b" anchorCtr="0">
            <a:normAutofit/>
          </a:bodyPr>
          <a:lstStyle>
            <a:lvl1pPr lvl="0" algn="ctr" rtl="0">
              <a:lnSpc>
                <a:spcPct val="90000"/>
              </a:lnSpc>
              <a:spcBef>
                <a:spcPts val="0"/>
              </a:spcBef>
              <a:spcAft>
                <a:spcPts val="0"/>
              </a:spcAft>
              <a:buClr>
                <a:schemeClr val="lt1"/>
              </a:buClr>
              <a:buSzPts val="3600"/>
              <a:buFont typeface="Arial"/>
              <a:buNone/>
              <a:defRPr sz="48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441" name="Google Shape;441;p51"/>
          <p:cNvSpPr txBox="1">
            <a:spLocks noGrp="1"/>
          </p:cNvSpPr>
          <p:nvPr>
            <p:ph type="subTitle" idx="1"/>
          </p:nvPr>
        </p:nvSpPr>
        <p:spPr>
          <a:xfrm>
            <a:off x="228600" y="2197381"/>
            <a:ext cx="11734800" cy="560800"/>
          </a:xfrm>
          <a:prstGeom prst="rect">
            <a:avLst/>
          </a:prstGeom>
          <a:noFill/>
          <a:ln>
            <a:noFill/>
          </a:ln>
        </p:spPr>
        <p:txBody>
          <a:bodyPr spcFirstLastPara="1" wrap="square" lIns="0" tIns="0" rIns="0" bIns="0" anchor="t" anchorCtr="0">
            <a:normAutofit/>
          </a:bodyPr>
          <a:lstStyle>
            <a:lvl1pPr lvl="0" algn="ctr" rtl="0">
              <a:lnSpc>
                <a:spcPct val="90000"/>
              </a:lnSpc>
              <a:spcBef>
                <a:spcPts val="1067"/>
              </a:spcBef>
              <a:spcAft>
                <a:spcPts val="0"/>
              </a:spcAft>
              <a:buSzPts val="1800"/>
              <a:buNone/>
              <a:defRPr sz="2400"/>
            </a:lvl1pPr>
            <a:lvl2pPr lvl="1" algn="ctr" rtl="0">
              <a:lnSpc>
                <a:spcPct val="90000"/>
              </a:lnSpc>
              <a:spcBef>
                <a:spcPts val="533"/>
              </a:spcBef>
              <a:spcAft>
                <a:spcPts val="0"/>
              </a:spcAft>
              <a:buSzPts val="1500"/>
              <a:buNone/>
              <a:defRPr sz="2000"/>
            </a:lvl2pPr>
            <a:lvl3pPr lvl="2" algn="ctr" rtl="0">
              <a:lnSpc>
                <a:spcPct val="90000"/>
              </a:lnSpc>
              <a:spcBef>
                <a:spcPts val="533"/>
              </a:spcBef>
              <a:spcAft>
                <a:spcPts val="0"/>
              </a:spcAft>
              <a:buSzPts val="1400"/>
              <a:buNone/>
              <a:defRPr sz="1867"/>
            </a:lvl3pPr>
            <a:lvl4pPr lvl="3" algn="ctr" rtl="0">
              <a:lnSpc>
                <a:spcPct val="90000"/>
              </a:lnSpc>
              <a:spcBef>
                <a:spcPts val="533"/>
              </a:spcBef>
              <a:spcAft>
                <a:spcPts val="0"/>
              </a:spcAft>
              <a:buSzPts val="1200"/>
              <a:buNone/>
              <a:defRPr sz="1600"/>
            </a:lvl4pPr>
            <a:lvl5pPr lvl="4" algn="ctr" rtl="0">
              <a:lnSpc>
                <a:spcPct val="90000"/>
              </a:lnSpc>
              <a:spcBef>
                <a:spcPts val="533"/>
              </a:spcBef>
              <a:spcAft>
                <a:spcPts val="0"/>
              </a:spcAft>
              <a:buSzPts val="1200"/>
              <a:buNone/>
              <a:defRPr sz="1600"/>
            </a:lvl5pPr>
            <a:lvl6pPr lvl="5" algn="ctr" rtl="0">
              <a:lnSpc>
                <a:spcPct val="90000"/>
              </a:lnSpc>
              <a:spcBef>
                <a:spcPts val="533"/>
              </a:spcBef>
              <a:spcAft>
                <a:spcPts val="0"/>
              </a:spcAft>
              <a:buClr>
                <a:schemeClr val="lt1"/>
              </a:buClr>
              <a:buSzPts val="1200"/>
              <a:buNone/>
              <a:defRPr sz="1600"/>
            </a:lvl6pPr>
            <a:lvl7pPr lvl="6" algn="ctr" rtl="0">
              <a:lnSpc>
                <a:spcPct val="90000"/>
              </a:lnSpc>
              <a:spcBef>
                <a:spcPts val="533"/>
              </a:spcBef>
              <a:spcAft>
                <a:spcPts val="0"/>
              </a:spcAft>
              <a:buClr>
                <a:schemeClr val="lt1"/>
              </a:buClr>
              <a:buSzPts val="1200"/>
              <a:buNone/>
              <a:defRPr sz="1600"/>
            </a:lvl7pPr>
            <a:lvl8pPr lvl="7" algn="ctr" rtl="0">
              <a:lnSpc>
                <a:spcPct val="90000"/>
              </a:lnSpc>
              <a:spcBef>
                <a:spcPts val="533"/>
              </a:spcBef>
              <a:spcAft>
                <a:spcPts val="0"/>
              </a:spcAft>
              <a:buClr>
                <a:schemeClr val="lt1"/>
              </a:buClr>
              <a:buSzPts val="1200"/>
              <a:buNone/>
              <a:defRPr sz="1600"/>
            </a:lvl8pPr>
            <a:lvl9pPr lvl="8" algn="ctr" rtl="0">
              <a:lnSpc>
                <a:spcPct val="90000"/>
              </a:lnSpc>
              <a:spcBef>
                <a:spcPts val="533"/>
              </a:spcBef>
              <a:spcAft>
                <a:spcPts val="0"/>
              </a:spcAft>
              <a:buClr>
                <a:schemeClr val="lt1"/>
              </a:buClr>
              <a:buSzPts val="1200"/>
              <a:buNone/>
              <a:defRPr sz="1600"/>
            </a:lvl9pPr>
          </a:lstStyle>
          <a:p>
            <a:endParaRPr/>
          </a:p>
        </p:txBody>
      </p:sp>
      <p:sp>
        <p:nvSpPr>
          <p:cNvPr id="442" name="Google Shape;442;p51"/>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C16EEB27-6755-6947-BCDA-7B8FBA657694}" type="datetime1">
              <a:rPr lang="en-US" smtClean="0"/>
              <a:t>7/14/25</a:t>
            </a:fld>
            <a:endParaRPr/>
          </a:p>
        </p:txBody>
      </p:sp>
      <p:grpSp>
        <p:nvGrpSpPr>
          <p:cNvPr id="443" name="Google Shape;443;p51"/>
          <p:cNvGrpSpPr/>
          <p:nvPr/>
        </p:nvGrpSpPr>
        <p:grpSpPr>
          <a:xfrm>
            <a:off x="4696483" y="3537021"/>
            <a:ext cx="2661855" cy="1797944"/>
            <a:chOff x="-2931" y="-4852"/>
            <a:chExt cx="17157" cy="11589"/>
          </a:xfrm>
        </p:grpSpPr>
        <p:sp>
          <p:nvSpPr>
            <p:cNvPr id="444" name="Google Shape;444;p51"/>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lt1"/>
                </a:solidFill>
                <a:latin typeface="Arial"/>
                <a:ea typeface="Arial"/>
                <a:cs typeface="Arial"/>
                <a:sym typeface="Arial"/>
              </a:endParaRPr>
            </a:p>
          </p:txBody>
        </p:sp>
        <p:sp>
          <p:nvSpPr>
            <p:cNvPr id="445" name="Google Shape;445;p51"/>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lt1"/>
                </a:solidFill>
                <a:latin typeface="Arial"/>
                <a:ea typeface="Arial"/>
                <a:cs typeface="Arial"/>
                <a:sym typeface="Arial"/>
              </a:endParaRPr>
            </a:p>
          </p:txBody>
        </p:sp>
      </p:grpSp>
      <p:sp>
        <p:nvSpPr>
          <p:cNvPr id="446" name="Google Shape;446;p51"/>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6291359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Section Header + Reverse">
  <p:cSld name="Section Header + Reverse">
    <p:bg>
      <p:bgPr>
        <a:solidFill>
          <a:schemeClr val="accent1"/>
        </a:solidFill>
        <a:effectLst/>
      </p:bgPr>
    </p:bg>
    <p:spTree>
      <p:nvGrpSpPr>
        <p:cNvPr id="1" name="Shape 447"/>
        <p:cNvGrpSpPr/>
        <p:nvPr/>
      </p:nvGrpSpPr>
      <p:grpSpPr>
        <a:xfrm>
          <a:off x="0" y="0"/>
          <a:ext cx="0" cy="0"/>
          <a:chOff x="0" y="0"/>
          <a:chExt cx="0" cy="0"/>
        </a:xfrm>
      </p:grpSpPr>
      <p:sp>
        <p:nvSpPr>
          <p:cNvPr id="448" name="Google Shape;448;p52"/>
          <p:cNvSpPr txBox="1">
            <a:spLocks noGrp="1"/>
          </p:cNvSpPr>
          <p:nvPr>
            <p:ph type="body" idx="1"/>
          </p:nvPr>
        </p:nvSpPr>
        <p:spPr>
          <a:xfrm>
            <a:off x="457200" y="3348968"/>
            <a:ext cx="11277600" cy="1316000"/>
          </a:xfrm>
          <a:prstGeom prst="rect">
            <a:avLst/>
          </a:prstGeom>
          <a:noFill/>
          <a:ln>
            <a:noFill/>
          </a:ln>
        </p:spPr>
        <p:txBody>
          <a:bodyPr spcFirstLastPara="1" wrap="square" lIns="0" tIns="0" rIns="0" bIns="0" anchor="t" anchorCtr="0">
            <a:normAutofit/>
          </a:bodyPr>
          <a:lstStyle>
            <a:lvl1pPr marL="609585" lvl="0" indent="-304792" algn="ctr" rtl="0">
              <a:lnSpc>
                <a:spcPct val="90000"/>
              </a:lnSpc>
              <a:spcBef>
                <a:spcPts val="1067"/>
              </a:spcBef>
              <a:spcAft>
                <a:spcPts val="0"/>
              </a:spcAft>
              <a:buSzPts val="1800"/>
              <a:buNone/>
              <a:defRPr sz="2400">
                <a:solidFill>
                  <a:srgbClr val="F4F4F4"/>
                </a:solidFill>
              </a:defRPr>
            </a:lvl1pPr>
            <a:lvl2pPr marL="1219170" lvl="1" indent="-304792" algn="l" rtl="0">
              <a:lnSpc>
                <a:spcPct val="90000"/>
              </a:lnSpc>
              <a:spcBef>
                <a:spcPts val="533"/>
              </a:spcBef>
              <a:spcAft>
                <a:spcPts val="0"/>
              </a:spcAft>
              <a:buSzPts val="1500"/>
              <a:buNone/>
              <a:defRPr sz="2000">
                <a:solidFill>
                  <a:srgbClr val="F4F4F4"/>
                </a:solidFill>
              </a:defRPr>
            </a:lvl2pPr>
            <a:lvl3pPr marL="1828754" lvl="2" indent="-304792" algn="l" rtl="0">
              <a:lnSpc>
                <a:spcPct val="90000"/>
              </a:lnSpc>
              <a:spcBef>
                <a:spcPts val="533"/>
              </a:spcBef>
              <a:spcAft>
                <a:spcPts val="0"/>
              </a:spcAft>
              <a:buSzPts val="1400"/>
              <a:buNone/>
              <a:defRPr sz="1867">
                <a:solidFill>
                  <a:srgbClr val="F4F4F4"/>
                </a:solidFill>
              </a:defRPr>
            </a:lvl3pPr>
            <a:lvl4pPr marL="2438339" lvl="3" indent="-304792" algn="l" rtl="0">
              <a:lnSpc>
                <a:spcPct val="90000"/>
              </a:lnSpc>
              <a:spcBef>
                <a:spcPts val="533"/>
              </a:spcBef>
              <a:spcAft>
                <a:spcPts val="0"/>
              </a:spcAft>
              <a:buSzPts val="1200"/>
              <a:buNone/>
              <a:defRPr sz="1600">
                <a:solidFill>
                  <a:srgbClr val="F4F4F4"/>
                </a:solidFill>
              </a:defRPr>
            </a:lvl4pPr>
            <a:lvl5pPr marL="3047924" lvl="4" indent="-304792" algn="l" rtl="0">
              <a:lnSpc>
                <a:spcPct val="90000"/>
              </a:lnSpc>
              <a:spcBef>
                <a:spcPts val="533"/>
              </a:spcBef>
              <a:spcAft>
                <a:spcPts val="0"/>
              </a:spcAft>
              <a:buSzPts val="1200"/>
              <a:buNone/>
              <a:defRPr sz="1600">
                <a:solidFill>
                  <a:srgbClr val="F4F4F4"/>
                </a:solidFill>
              </a:defRPr>
            </a:lvl5pPr>
            <a:lvl6pPr marL="3657509" lvl="5" indent="-304792" algn="l" rtl="0">
              <a:lnSpc>
                <a:spcPct val="90000"/>
              </a:lnSpc>
              <a:spcBef>
                <a:spcPts val="533"/>
              </a:spcBef>
              <a:spcAft>
                <a:spcPts val="0"/>
              </a:spcAft>
              <a:buClr>
                <a:srgbClr val="F4F4F4"/>
              </a:buClr>
              <a:buSzPts val="1200"/>
              <a:buNone/>
              <a:defRPr sz="1600">
                <a:solidFill>
                  <a:srgbClr val="F4F4F4"/>
                </a:solidFill>
              </a:defRPr>
            </a:lvl6pPr>
            <a:lvl7pPr marL="4267093" lvl="6" indent="-304792" algn="l" rtl="0">
              <a:lnSpc>
                <a:spcPct val="90000"/>
              </a:lnSpc>
              <a:spcBef>
                <a:spcPts val="533"/>
              </a:spcBef>
              <a:spcAft>
                <a:spcPts val="0"/>
              </a:spcAft>
              <a:buClr>
                <a:srgbClr val="F4F4F4"/>
              </a:buClr>
              <a:buSzPts val="1200"/>
              <a:buNone/>
              <a:defRPr sz="1600">
                <a:solidFill>
                  <a:srgbClr val="F4F4F4"/>
                </a:solidFill>
              </a:defRPr>
            </a:lvl7pPr>
            <a:lvl8pPr marL="4876678" lvl="7" indent="-304792" algn="l" rtl="0">
              <a:lnSpc>
                <a:spcPct val="90000"/>
              </a:lnSpc>
              <a:spcBef>
                <a:spcPts val="533"/>
              </a:spcBef>
              <a:spcAft>
                <a:spcPts val="0"/>
              </a:spcAft>
              <a:buClr>
                <a:srgbClr val="F4F4F4"/>
              </a:buClr>
              <a:buSzPts val="1200"/>
              <a:buNone/>
              <a:defRPr sz="1600">
                <a:solidFill>
                  <a:srgbClr val="F4F4F4"/>
                </a:solidFill>
              </a:defRPr>
            </a:lvl8pPr>
            <a:lvl9pPr marL="5486263" lvl="8" indent="-304792" algn="l" rtl="0">
              <a:lnSpc>
                <a:spcPct val="90000"/>
              </a:lnSpc>
              <a:spcBef>
                <a:spcPts val="533"/>
              </a:spcBef>
              <a:spcAft>
                <a:spcPts val="0"/>
              </a:spcAft>
              <a:buClr>
                <a:srgbClr val="F4F4F4"/>
              </a:buClr>
              <a:buSzPts val="1200"/>
              <a:buNone/>
              <a:defRPr sz="1600">
                <a:solidFill>
                  <a:srgbClr val="F4F4F4"/>
                </a:solidFill>
              </a:defRPr>
            </a:lvl9pPr>
          </a:lstStyle>
          <a:p>
            <a:endParaRPr/>
          </a:p>
        </p:txBody>
      </p:sp>
      <p:sp>
        <p:nvSpPr>
          <p:cNvPr id="449" name="Google Shape;449;p52"/>
          <p:cNvSpPr txBox="1">
            <a:spLocks noGrp="1"/>
          </p:cNvSpPr>
          <p:nvPr>
            <p:ph type="title"/>
          </p:nvPr>
        </p:nvSpPr>
        <p:spPr>
          <a:xfrm>
            <a:off x="457200" y="2016299"/>
            <a:ext cx="11277600" cy="1124000"/>
          </a:xfrm>
          <a:prstGeom prst="rect">
            <a:avLst/>
          </a:prstGeom>
          <a:noFill/>
          <a:ln>
            <a:noFill/>
          </a:ln>
        </p:spPr>
        <p:txBody>
          <a:bodyPr spcFirstLastPara="1" wrap="square" lIns="0" tIns="0" rIns="0" bIns="0" anchor="b" anchorCtr="0">
            <a:normAutofit/>
          </a:bodyPr>
          <a:lstStyle>
            <a:lvl1pPr lvl="0" algn="ctr" rtl="0">
              <a:lnSpc>
                <a:spcPct val="90000"/>
              </a:lnSpc>
              <a:spcBef>
                <a:spcPts val="0"/>
              </a:spcBef>
              <a:spcAft>
                <a:spcPts val="0"/>
              </a:spcAft>
              <a:buClr>
                <a:schemeClr val="lt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450" name="Google Shape;450;p52"/>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rgbClr val="F4F4F4"/>
                </a:solidFill>
              </a:defRPr>
            </a:lvl1pPr>
            <a:lvl2pPr lvl="1" algn="r">
              <a:buNone/>
              <a:defRPr sz="1733">
                <a:solidFill>
                  <a:srgbClr val="F4F4F4"/>
                </a:solidFill>
              </a:defRPr>
            </a:lvl2pPr>
            <a:lvl3pPr lvl="2" algn="r">
              <a:buNone/>
              <a:defRPr sz="1733">
                <a:solidFill>
                  <a:srgbClr val="F4F4F4"/>
                </a:solidFill>
              </a:defRPr>
            </a:lvl3pPr>
            <a:lvl4pPr lvl="3" algn="r">
              <a:buNone/>
              <a:defRPr sz="1733">
                <a:solidFill>
                  <a:srgbClr val="F4F4F4"/>
                </a:solidFill>
              </a:defRPr>
            </a:lvl4pPr>
            <a:lvl5pPr lvl="4" algn="r">
              <a:buNone/>
              <a:defRPr sz="1733">
                <a:solidFill>
                  <a:srgbClr val="F4F4F4"/>
                </a:solidFill>
              </a:defRPr>
            </a:lvl5pPr>
            <a:lvl6pPr lvl="5" algn="r">
              <a:buNone/>
              <a:defRPr sz="1733">
                <a:solidFill>
                  <a:srgbClr val="F4F4F4"/>
                </a:solidFill>
              </a:defRPr>
            </a:lvl6pPr>
            <a:lvl7pPr lvl="6" algn="r">
              <a:buNone/>
              <a:defRPr sz="1733">
                <a:solidFill>
                  <a:srgbClr val="F4F4F4"/>
                </a:solidFill>
              </a:defRPr>
            </a:lvl7pPr>
            <a:lvl8pPr lvl="7" algn="r">
              <a:buNone/>
              <a:defRPr sz="1733">
                <a:solidFill>
                  <a:srgbClr val="F4F4F4"/>
                </a:solidFill>
              </a:defRPr>
            </a:lvl8pPr>
            <a:lvl9pPr lvl="8" algn="r">
              <a:buNone/>
              <a:defRPr sz="1733">
                <a:solidFill>
                  <a:srgbClr val="F4F4F4"/>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4065073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451"/>
        <p:cNvGrpSpPr/>
        <p:nvPr/>
      </p:nvGrpSpPr>
      <p:grpSpPr>
        <a:xfrm>
          <a:off x="0" y="0"/>
          <a:ext cx="0" cy="0"/>
          <a:chOff x="0" y="0"/>
          <a:chExt cx="0" cy="0"/>
        </a:xfrm>
      </p:grpSpPr>
      <p:sp>
        <p:nvSpPr>
          <p:cNvPr id="452" name="Google Shape;452;p53"/>
          <p:cNvSpPr txBox="1">
            <a:spLocks noGrp="1"/>
          </p:cNvSpPr>
          <p:nvPr>
            <p:ph type="body" idx="1"/>
          </p:nvPr>
        </p:nvSpPr>
        <p:spPr>
          <a:xfrm>
            <a:off x="457199" y="1575772"/>
            <a:ext cx="5400800" cy="549600"/>
          </a:xfrm>
          <a:prstGeom prst="rect">
            <a:avLst/>
          </a:prstGeom>
          <a:noFill/>
          <a:ln>
            <a:noFill/>
          </a:ln>
        </p:spPr>
        <p:txBody>
          <a:bodyPr spcFirstLastPara="1" wrap="square" lIns="0" tIns="0" rIns="0" bIns="0" anchor="ctr" anchorCtr="0">
            <a:normAutofit/>
          </a:bodyPr>
          <a:lstStyle>
            <a:lvl1pPr marL="609585" lvl="0" indent="-304792" algn="l" rtl="0">
              <a:lnSpc>
                <a:spcPct val="90000"/>
              </a:lnSpc>
              <a:spcBef>
                <a:spcPts val="1067"/>
              </a:spcBef>
              <a:spcAft>
                <a:spcPts val="0"/>
              </a:spcAft>
              <a:buSzPts val="1800"/>
              <a:buNone/>
              <a:defRPr sz="2400" b="1"/>
            </a:lvl1pPr>
            <a:lvl2pPr marL="1219170" lvl="1" indent="-304792" algn="l" rtl="0">
              <a:lnSpc>
                <a:spcPct val="90000"/>
              </a:lnSpc>
              <a:spcBef>
                <a:spcPts val="533"/>
              </a:spcBef>
              <a:spcAft>
                <a:spcPts val="0"/>
              </a:spcAft>
              <a:buSzPts val="1500"/>
              <a:buNone/>
              <a:defRPr sz="2000" b="1"/>
            </a:lvl2pPr>
            <a:lvl3pPr marL="1828754" lvl="2" indent="-304792" algn="l" rtl="0">
              <a:lnSpc>
                <a:spcPct val="90000"/>
              </a:lnSpc>
              <a:spcBef>
                <a:spcPts val="533"/>
              </a:spcBef>
              <a:spcAft>
                <a:spcPts val="0"/>
              </a:spcAft>
              <a:buSzPts val="1400"/>
              <a:buNone/>
              <a:defRPr sz="1867" b="1"/>
            </a:lvl3pPr>
            <a:lvl4pPr marL="2438339" lvl="3" indent="-304792" algn="l" rtl="0">
              <a:lnSpc>
                <a:spcPct val="90000"/>
              </a:lnSpc>
              <a:spcBef>
                <a:spcPts val="533"/>
              </a:spcBef>
              <a:spcAft>
                <a:spcPts val="0"/>
              </a:spcAft>
              <a:buSzPts val="1200"/>
              <a:buNone/>
              <a:defRPr sz="1600" b="1"/>
            </a:lvl4pPr>
            <a:lvl5pPr marL="3047924" lvl="4" indent="-304792" algn="l" rtl="0">
              <a:lnSpc>
                <a:spcPct val="90000"/>
              </a:lnSpc>
              <a:spcBef>
                <a:spcPts val="533"/>
              </a:spcBef>
              <a:spcAft>
                <a:spcPts val="0"/>
              </a:spcAft>
              <a:buSzPts val="1200"/>
              <a:buNone/>
              <a:defRPr sz="1600" b="1"/>
            </a:lvl5pPr>
            <a:lvl6pPr marL="3657509" lvl="5" indent="-304792" algn="l" rtl="0">
              <a:lnSpc>
                <a:spcPct val="90000"/>
              </a:lnSpc>
              <a:spcBef>
                <a:spcPts val="533"/>
              </a:spcBef>
              <a:spcAft>
                <a:spcPts val="0"/>
              </a:spcAft>
              <a:buClr>
                <a:schemeClr val="dk1"/>
              </a:buClr>
              <a:buSzPts val="1200"/>
              <a:buNone/>
              <a:defRPr sz="1600" b="1"/>
            </a:lvl6pPr>
            <a:lvl7pPr marL="4267093" lvl="6" indent="-304792" algn="l" rtl="0">
              <a:lnSpc>
                <a:spcPct val="90000"/>
              </a:lnSpc>
              <a:spcBef>
                <a:spcPts val="533"/>
              </a:spcBef>
              <a:spcAft>
                <a:spcPts val="0"/>
              </a:spcAft>
              <a:buClr>
                <a:schemeClr val="dk1"/>
              </a:buClr>
              <a:buSzPts val="1200"/>
              <a:buNone/>
              <a:defRPr sz="1600" b="1"/>
            </a:lvl7pPr>
            <a:lvl8pPr marL="4876678" lvl="7" indent="-304792" algn="l" rtl="0">
              <a:lnSpc>
                <a:spcPct val="90000"/>
              </a:lnSpc>
              <a:spcBef>
                <a:spcPts val="533"/>
              </a:spcBef>
              <a:spcAft>
                <a:spcPts val="0"/>
              </a:spcAft>
              <a:buClr>
                <a:schemeClr val="dk1"/>
              </a:buClr>
              <a:buSzPts val="1200"/>
              <a:buNone/>
              <a:defRPr sz="1600" b="1"/>
            </a:lvl8pPr>
            <a:lvl9pPr marL="5486263" lvl="8" indent="-304792" algn="l" rtl="0">
              <a:lnSpc>
                <a:spcPct val="90000"/>
              </a:lnSpc>
              <a:spcBef>
                <a:spcPts val="533"/>
              </a:spcBef>
              <a:spcAft>
                <a:spcPts val="0"/>
              </a:spcAft>
              <a:buClr>
                <a:schemeClr val="dk1"/>
              </a:buClr>
              <a:buSzPts val="1200"/>
              <a:buNone/>
              <a:defRPr sz="1600" b="1"/>
            </a:lvl9pPr>
          </a:lstStyle>
          <a:p>
            <a:endParaRPr/>
          </a:p>
        </p:txBody>
      </p:sp>
      <p:sp>
        <p:nvSpPr>
          <p:cNvPr id="453" name="Google Shape;453;p53"/>
          <p:cNvSpPr txBox="1">
            <a:spLocks noGrp="1"/>
          </p:cNvSpPr>
          <p:nvPr>
            <p:ph type="body" idx="2"/>
          </p:nvPr>
        </p:nvSpPr>
        <p:spPr>
          <a:xfrm>
            <a:off x="457199" y="2370023"/>
            <a:ext cx="5400800" cy="35132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454" name="Google Shape;454;p53"/>
          <p:cNvSpPr txBox="1">
            <a:spLocks noGrp="1"/>
          </p:cNvSpPr>
          <p:nvPr>
            <p:ph type="body" idx="3"/>
          </p:nvPr>
        </p:nvSpPr>
        <p:spPr>
          <a:xfrm>
            <a:off x="6333955" y="1575772"/>
            <a:ext cx="5400800" cy="549600"/>
          </a:xfrm>
          <a:prstGeom prst="rect">
            <a:avLst/>
          </a:prstGeom>
          <a:noFill/>
          <a:ln>
            <a:noFill/>
          </a:ln>
        </p:spPr>
        <p:txBody>
          <a:bodyPr spcFirstLastPara="1" wrap="square" lIns="0" tIns="0" rIns="0" bIns="0" anchor="ctr" anchorCtr="0">
            <a:normAutofit/>
          </a:bodyPr>
          <a:lstStyle>
            <a:lvl1pPr marL="609585" lvl="0" indent="-304792" algn="l" rtl="0">
              <a:lnSpc>
                <a:spcPct val="90000"/>
              </a:lnSpc>
              <a:spcBef>
                <a:spcPts val="1067"/>
              </a:spcBef>
              <a:spcAft>
                <a:spcPts val="0"/>
              </a:spcAft>
              <a:buSzPts val="1800"/>
              <a:buNone/>
              <a:defRPr sz="2400" b="1"/>
            </a:lvl1pPr>
            <a:lvl2pPr marL="1219170" lvl="1" indent="-304792" algn="l" rtl="0">
              <a:lnSpc>
                <a:spcPct val="90000"/>
              </a:lnSpc>
              <a:spcBef>
                <a:spcPts val="533"/>
              </a:spcBef>
              <a:spcAft>
                <a:spcPts val="0"/>
              </a:spcAft>
              <a:buSzPts val="1500"/>
              <a:buNone/>
              <a:defRPr sz="2000" b="1"/>
            </a:lvl2pPr>
            <a:lvl3pPr marL="1828754" lvl="2" indent="-304792" algn="l" rtl="0">
              <a:lnSpc>
                <a:spcPct val="90000"/>
              </a:lnSpc>
              <a:spcBef>
                <a:spcPts val="533"/>
              </a:spcBef>
              <a:spcAft>
                <a:spcPts val="0"/>
              </a:spcAft>
              <a:buSzPts val="1400"/>
              <a:buNone/>
              <a:defRPr sz="1867" b="1"/>
            </a:lvl3pPr>
            <a:lvl4pPr marL="2438339" lvl="3" indent="-304792" algn="l" rtl="0">
              <a:lnSpc>
                <a:spcPct val="90000"/>
              </a:lnSpc>
              <a:spcBef>
                <a:spcPts val="533"/>
              </a:spcBef>
              <a:spcAft>
                <a:spcPts val="0"/>
              </a:spcAft>
              <a:buSzPts val="1200"/>
              <a:buNone/>
              <a:defRPr sz="1600" b="1"/>
            </a:lvl4pPr>
            <a:lvl5pPr marL="3047924" lvl="4" indent="-304792" algn="l" rtl="0">
              <a:lnSpc>
                <a:spcPct val="90000"/>
              </a:lnSpc>
              <a:spcBef>
                <a:spcPts val="533"/>
              </a:spcBef>
              <a:spcAft>
                <a:spcPts val="0"/>
              </a:spcAft>
              <a:buSzPts val="1200"/>
              <a:buNone/>
              <a:defRPr sz="1600" b="1"/>
            </a:lvl5pPr>
            <a:lvl6pPr marL="3657509" lvl="5" indent="-304792" algn="l" rtl="0">
              <a:lnSpc>
                <a:spcPct val="90000"/>
              </a:lnSpc>
              <a:spcBef>
                <a:spcPts val="533"/>
              </a:spcBef>
              <a:spcAft>
                <a:spcPts val="0"/>
              </a:spcAft>
              <a:buClr>
                <a:schemeClr val="dk1"/>
              </a:buClr>
              <a:buSzPts val="1200"/>
              <a:buNone/>
              <a:defRPr sz="1600" b="1"/>
            </a:lvl6pPr>
            <a:lvl7pPr marL="4267093" lvl="6" indent="-304792" algn="l" rtl="0">
              <a:lnSpc>
                <a:spcPct val="90000"/>
              </a:lnSpc>
              <a:spcBef>
                <a:spcPts val="533"/>
              </a:spcBef>
              <a:spcAft>
                <a:spcPts val="0"/>
              </a:spcAft>
              <a:buClr>
                <a:schemeClr val="dk1"/>
              </a:buClr>
              <a:buSzPts val="1200"/>
              <a:buNone/>
              <a:defRPr sz="1600" b="1"/>
            </a:lvl7pPr>
            <a:lvl8pPr marL="4876678" lvl="7" indent="-304792" algn="l" rtl="0">
              <a:lnSpc>
                <a:spcPct val="90000"/>
              </a:lnSpc>
              <a:spcBef>
                <a:spcPts val="533"/>
              </a:spcBef>
              <a:spcAft>
                <a:spcPts val="0"/>
              </a:spcAft>
              <a:buClr>
                <a:schemeClr val="dk1"/>
              </a:buClr>
              <a:buSzPts val="1200"/>
              <a:buNone/>
              <a:defRPr sz="1600" b="1"/>
            </a:lvl8pPr>
            <a:lvl9pPr marL="5486263" lvl="8" indent="-304792" algn="l" rtl="0">
              <a:lnSpc>
                <a:spcPct val="90000"/>
              </a:lnSpc>
              <a:spcBef>
                <a:spcPts val="533"/>
              </a:spcBef>
              <a:spcAft>
                <a:spcPts val="0"/>
              </a:spcAft>
              <a:buClr>
                <a:schemeClr val="dk1"/>
              </a:buClr>
              <a:buSzPts val="1200"/>
              <a:buNone/>
              <a:defRPr sz="1600" b="1"/>
            </a:lvl9pPr>
          </a:lstStyle>
          <a:p>
            <a:endParaRPr/>
          </a:p>
        </p:txBody>
      </p:sp>
      <p:sp>
        <p:nvSpPr>
          <p:cNvPr id="455" name="Google Shape;455;p53"/>
          <p:cNvSpPr txBox="1">
            <a:spLocks noGrp="1"/>
          </p:cNvSpPr>
          <p:nvPr>
            <p:ph type="body" idx="4"/>
          </p:nvPr>
        </p:nvSpPr>
        <p:spPr>
          <a:xfrm>
            <a:off x="6333955" y="2370023"/>
            <a:ext cx="5400800" cy="35132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456" name="Google Shape;456;p53"/>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32671EFE-33BE-B347-9432-FB648F607762}" type="datetime1">
              <a:rPr lang="en-US" smtClean="0"/>
              <a:t>7/14/25</a:t>
            </a:fld>
            <a:endParaRPr/>
          </a:p>
        </p:txBody>
      </p:sp>
      <p:sp>
        <p:nvSpPr>
          <p:cNvPr id="457" name="Google Shape;457;p53"/>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458" name="Google Shape;458;p53"/>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59" name="Google Shape;459;p53"/>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460" name="Google Shape;460;p53"/>
          <p:cNvGrpSpPr/>
          <p:nvPr/>
        </p:nvGrpSpPr>
        <p:grpSpPr>
          <a:xfrm>
            <a:off x="10557955" y="6320598"/>
            <a:ext cx="1404179" cy="315865"/>
            <a:chOff x="0" y="1299"/>
            <a:chExt cx="7680" cy="1728"/>
          </a:xfrm>
        </p:grpSpPr>
        <p:sp>
          <p:nvSpPr>
            <p:cNvPr id="461" name="Google Shape;461;p53"/>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462" name="Google Shape;462;p53"/>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463" name="Google Shape;463;p53"/>
          <p:cNvSpPr txBox="1">
            <a:spLocks noGrp="1"/>
          </p:cNvSpPr>
          <p:nvPr>
            <p:ph type="title"/>
          </p:nvPr>
        </p:nvSpPr>
        <p:spPr>
          <a:xfrm>
            <a:off x="457200" y="228601"/>
            <a:ext cx="112776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Tree>
    <p:extLst>
      <p:ext uri="{BB962C8B-B14F-4D97-AF65-F5344CB8AC3E}">
        <p14:creationId xmlns:p14="http://schemas.microsoft.com/office/powerpoint/2010/main" val="148603114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64"/>
        <p:cNvGrpSpPr/>
        <p:nvPr/>
      </p:nvGrpSpPr>
      <p:grpSpPr>
        <a:xfrm>
          <a:off x="0" y="0"/>
          <a:ext cx="0" cy="0"/>
          <a:chOff x="0" y="0"/>
          <a:chExt cx="0" cy="0"/>
        </a:xfrm>
      </p:grpSpPr>
      <p:sp>
        <p:nvSpPr>
          <p:cNvPr id="465" name="Google Shape;465;p54"/>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CAC34178-A4ED-EC40-B760-D4B7B008AD82}" type="datetime1">
              <a:rPr lang="en-US" smtClean="0"/>
              <a:t>7/14/25</a:t>
            </a:fld>
            <a:endParaRPr/>
          </a:p>
        </p:txBody>
      </p:sp>
      <p:sp>
        <p:nvSpPr>
          <p:cNvPr id="466" name="Google Shape;466;p54"/>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dk1"/>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467" name="Google Shape;467;p54"/>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dk1"/>
                </a:solidFill>
                <a:latin typeface="Arial"/>
                <a:ea typeface="Arial"/>
                <a:cs typeface="Arial"/>
                <a:sym typeface="Arial"/>
              </a:defRPr>
            </a:lvl1pPr>
            <a:lvl2pPr marL="0" lvl="1" indent="0" algn="l" rtl="0">
              <a:spcBef>
                <a:spcPts val="0"/>
              </a:spcBef>
              <a:buNone/>
              <a:defRPr sz="933">
                <a:solidFill>
                  <a:schemeClr val="dk1"/>
                </a:solidFill>
                <a:latin typeface="Arial"/>
                <a:ea typeface="Arial"/>
                <a:cs typeface="Arial"/>
                <a:sym typeface="Arial"/>
              </a:defRPr>
            </a:lvl2pPr>
            <a:lvl3pPr marL="0" lvl="2" indent="0" algn="l" rtl="0">
              <a:spcBef>
                <a:spcPts val="0"/>
              </a:spcBef>
              <a:buNone/>
              <a:defRPr sz="933">
                <a:solidFill>
                  <a:schemeClr val="dk1"/>
                </a:solidFill>
                <a:latin typeface="Arial"/>
                <a:ea typeface="Arial"/>
                <a:cs typeface="Arial"/>
                <a:sym typeface="Arial"/>
              </a:defRPr>
            </a:lvl3pPr>
            <a:lvl4pPr marL="0" lvl="3" indent="0" algn="l" rtl="0">
              <a:spcBef>
                <a:spcPts val="0"/>
              </a:spcBef>
              <a:buNone/>
              <a:defRPr sz="933">
                <a:solidFill>
                  <a:schemeClr val="dk1"/>
                </a:solidFill>
                <a:latin typeface="Arial"/>
                <a:ea typeface="Arial"/>
                <a:cs typeface="Arial"/>
                <a:sym typeface="Arial"/>
              </a:defRPr>
            </a:lvl4pPr>
            <a:lvl5pPr marL="0" lvl="4" indent="0" algn="l" rtl="0">
              <a:spcBef>
                <a:spcPts val="0"/>
              </a:spcBef>
              <a:buNone/>
              <a:defRPr sz="933">
                <a:solidFill>
                  <a:schemeClr val="dk1"/>
                </a:solidFill>
                <a:latin typeface="Arial"/>
                <a:ea typeface="Arial"/>
                <a:cs typeface="Arial"/>
                <a:sym typeface="Arial"/>
              </a:defRPr>
            </a:lvl5pPr>
            <a:lvl6pPr marL="0" lvl="5" indent="0" algn="l" rtl="0">
              <a:spcBef>
                <a:spcPts val="0"/>
              </a:spcBef>
              <a:buNone/>
              <a:defRPr sz="933">
                <a:solidFill>
                  <a:schemeClr val="dk1"/>
                </a:solidFill>
                <a:latin typeface="Arial"/>
                <a:ea typeface="Arial"/>
                <a:cs typeface="Arial"/>
                <a:sym typeface="Arial"/>
              </a:defRPr>
            </a:lvl6pPr>
            <a:lvl7pPr marL="0" lvl="6" indent="0" algn="l" rtl="0">
              <a:spcBef>
                <a:spcPts val="0"/>
              </a:spcBef>
              <a:buNone/>
              <a:defRPr sz="933">
                <a:solidFill>
                  <a:schemeClr val="dk1"/>
                </a:solidFill>
                <a:latin typeface="Arial"/>
                <a:ea typeface="Arial"/>
                <a:cs typeface="Arial"/>
                <a:sym typeface="Arial"/>
              </a:defRPr>
            </a:lvl7pPr>
            <a:lvl8pPr marL="0" lvl="7" indent="0" algn="l" rtl="0">
              <a:spcBef>
                <a:spcPts val="0"/>
              </a:spcBef>
              <a:buNone/>
              <a:defRPr sz="933">
                <a:solidFill>
                  <a:schemeClr val="dk1"/>
                </a:solidFill>
                <a:latin typeface="Arial"/>
                <a:ea typeface="Arial"/>
                <a:cs typeface="Arial"/>
                <a:sym typeface="Arial"/>
              </a:defRPr>
            </a:lvl8pPr>
            <a:lvl9pPr marL="0" lvl="8" indent="0" algn="l" rtl="0">
              <a:spcBef>
                <a:spcPts val="0"/>
              </a:spcBef>
              <a:buNone/>
              <a:defRPr sz="933">
                <a:solidFill>
                  <a:schemeClr val="dk1"/>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9238836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do not use  ">
  <p:cSld name="do not use  ">
    <p:bg>
      <p:bgPr>
        <a:solidFill>
          <a:schemeClr val="dk2"/>
        </a:solidFill>
        <a:effectLst/>
      </p:bgPr>
    </p:bg>
    <p:spTree>
      <p:nvGrpSpPr>
        <p:cNvPr id="1" name="Shape 468"/>
        <p:cNvGrpSpPr/>
        <p:nvPr/>
      </p:nvGrpSpPr>
      <p:grpSpPr>
        <a:xfrm>
          <a:off x="0" y="0"/>
          <a:ext cx="0" cy="0"/>
          <a:chOff x="0" y="0"/>
          <a:chExt cx="0" cy="0"/>
        </a:xfrm>
      </p:grpSpPr>
      <p:sp>
        <p:nvSpPr>
          <p:cNvPr id="469" name="Google Shape;469;p55"/>
          <p:cNvSpPr txBox="1"/>
          <p:nvPr/>
        </p:nvSpPr>
        <p:spPr>
          <a:xfrm>
            <a:off x="228600" y="1459230"/>
            <a:ext cx="11734800" cy="3949631"/>
          </a:xfrm>
          <a:prstGeom prst="rect">
            <a:avLst/>
          </a:prstGeom>
          <a:noFill/>
          <a:ln>
            <a:noFill/>
          </a:ln>
        </p:spPr>
        <p:txBody>
          <a:bodyPr spcFirstLastPara="1" wrap="square" lIns="91433" tIns="45700" rIns="91433" bIns="45700" anchor="t" anchorCtr="0">
            <a:spAutoFit/>
          </a:bodyPr>
          <a:lstStyle/>
          <a:p>
            <a:pPr marL="0" marR="0" lvl="0" indent="0" algn="ctr" rtl="0">
              <a:spcBef>
                <a:spcPts val="0"/>
              </a:spcBef>
              <a:spcAft>
                <a:spcPts val="0"/>
              </a:spcAft>
              <a:buNone/>
            </a:pPr>
            <a:r>
              <a:rPr lang="en" sz="12533">
                <a:solidFill>
                  <a:schemeClr val="lt1"/>
                </a:solidFill>
                <a:latin typeface="Arial"/>
                <a:ea typeface="Arial"/>
                <a:cs typeface="Arial"/>
                <a:sym typeface="Arial"/>
              </a:rPr>
              <a:t>Photo</a:t>
            </a:r>
            <a:br>
              <a:rPr lang="en" sz="12533">
                <a:solidFill>
                  <a:schemeClr val="lt1"/>
                </a:solidFill>
                <a:latin typeface="Arial"/>
                <a:ea typeface="Arial"/>
                <a:cs typeface="Arial"/>
                <a:sym typeface="Arial"/>
              </a:rPr>
            </a:br>
            <a:r>
              <a:rPr lang="en" sz="12533">
                <a:solidFill>
                  <a:schemeClr val="lt1"/>
                </a:solidFill>
                <a:latin typeface="Arial"/>
                <a:ea typeface="Arial"/>
                <a:cs typeface="Arial"/>
                <a:sym typeface="Arial"/>
              </a:rPr>
              <a:t>Grids</a:t>
            </a:r>
            <a:endParaRPr sz="1467"/>
          </a:p>
        </p:txBody>
      </p:sp>
      <p:sp>
        <p:nvSpPr>
          <p:cNvPr id="470" name="Google Shape;470;p55"/>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9850153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Photo: 6-up">
  <p:cSld name="Photo: 6-up">
    <p:bg>
      <p:bgPr>
        <a:solidFill>
          <a:schemeClr val="lt1"/>
        </a:solidFill>
        <a:effectLst/>
      </p:bgPr>
    </p:bg>
    <p:spTree>
      <p:nvGrpSpPr>
        <p:cNvPr id="1" name="Shape 471"/>
        <p:cNvGrpSpPr/>
        <p:nvPr/>
      </p:nvGrpSpPr>
      <p:grpSpPr>
        <a:xfrm>
          <a:off x="0" y="0"/>
          <a:ext cx="0" cy="0"/>
          <a:chOff x="0" y="0"/>
          <a:chExt cx="0" cy="0"/>
        </a:xfrm>
      </p:grpSpPr>
      <p:sp>
        <p:nvSpPr>
          <p:cNvPr id="472" name="Google Shape;472;p56"/>
          <p:cNvSpPr>
            <a:spLocks noGrp="1"/>
          </p:cNvSpPr>
          <p:nvPr>
            <p:ph type="pic" idx="2"/>
          </p:nvPr>
        </p:nvSpPr>
        <p:spPr>
          <a:xfrm>
            <a:off x="4107180" y="0"/>
            <a:ext cx="3977600" cy="3374000"/>
          </a:xfrm>
          <a:prstGeom prst="rect">
            <a:avLst/>
          </a:prstGeom>
          <a:solidFill>
            <a:srgbClr val="DCDCDC">
              <a:alpha val="49800"/>
            </a:srgbClr>
          </a:solidFill>
          <a:ln>
            <a:noFill/>
          </a:ln>
        </p:spPr>
      </p:sp>
      <p:sp>
        <p:nvSpPr>
          <p:cNvPr id="473" name="Google Shape;473;p56"/>
          <p:cNvSpPr>
            <a:spLocks noGrp="1"/>
          </p:cNvSpPr>
          <p:nvPr>
            <p:ph type="pic" idx="3"/>
          </p:nvPr>
        </p:nvSpPr>
        <p:spPr>
          <a:xfrm>
            <a:off x="0" y="0"/>
            <a:ext cx="3977600" cy="3374000"/>
          </a:xfrm>
          <a:prstGeom prst="rect">
            <a:avLst/>
          </a:prstGeom>
          <a:solidFill>
            <a:srgbClr val="DCDCDC">
              <a:alpha val="49800"/>
            </a:srgbClr>
          </a:solidFill>
          <a:ln>
            <a:noFill/>
          </a:ln>
        </p:spPr>
      </p:sp>
      <p:sp>
        <p:nvSpPr>
          <p:cNvPr id="474" name="Google Shape;474;p56"/>
          <p:cNvSpPr>
            <a:spLocks noGrp="1"/>
          </p:cNvSpPr>
          <p:nvPr>
            <p:ph type="pic" idx="4"/>
          </p:nvPr>
        </p:nvSpPr>
        <p:spPr>
          <a:xfrm>
            <a:off x="8214360" y="0"/>
            <a:ext cx="3977600" cy="3374000"/>
          </a:xfrm>
          <a:prstGeom prst="rect">
            <a:avLst/>
          </a:prstGeom>
          <a:solidFill>
            <a:srgbClr val="DCDCDC">
              <a:alpha val="49800"/>
            </a:srgbClr>
          </a:solidFill>
          <a:ln>
            <a:noFill/>
          </a:ln>
        </p:spPr>
      </p:sp>
      <p:sp>
        <p:nvSpPr>
          <p:cNvPr id="475" name="Google Shape;475;p56"/>
          <p:cNvSpPr>
            <a:spLocks noGrp="1"/>
          </p:cNvSpPr>
          <p:nvPr>
            <p:ph type="pic" idx="5"/>
          </p:nvPr>
        </p:nvSpPr>
        <p:spPr>
          <a:xfrm>
            <a:off x="4107180" y="3483864"/>
            <a:ext cx="3977600" cy="3374000"/>
          </a:xfrm>
          <a:prstGeom prst="rect">
            <a:avLst/>
          </a:prstGeom>
          <a:solidFill>
            <a:srgbClr val="DCDCDC">
              <a:alpha val="49800"/>
            </a:srgbClr>
          </a:solidFill>
          <a:ln>
            <a:noFill/>
          </a:ln>
        </p:spPr>
      </p:sp>
      <p:sp>
        <p:nvSpPr>
          <p:cNvPr id="476" name="Google Shape;476;p56"/>
          <p:cNvSpPr>
            <a:spLocks noGrp="1"/>
          </p:cNvSpPr>
          <p:nvPr>
            <p:ph type="pic" idx="6"/>
          </p:nvPr>
        </p:nvSpPr>
        <p:spPr>
          <a:xfrm>
            <a:off x="0" y="3483864"/>
            <a:ext cx="3977600" cy="3374000"/>
          </a:xfrm>
          <a:prstGeom prst="rect">
            <a:avLst/>
          </a:prstGeom>
          <a:solidFill>
            <a:srgbClr val="DCDCDC">
              <a:alpha val="49800"/>
            </a:srgbClr>
          </a:solidFill>
          <a:ln>
            <a:noFill/>
          </a:ln>
        </p:spPr>
      </p:sp>
      <p:sp>
        <p:nvSpPr>
          <p:cNvPr id="477" name="Google Shape;477;p56"/>
          <p:cNvSpPr>
            <a:spLocks noGrp="1"/>
          </p:cNvSpPr>
          <p:nvPr>
            <p:ph type="pic" idx="7"/>
          </p:nvPr>
        </p:nvSpPr>
        <p:spPr>
          <a:xfrm>
            <a:off x="8214360" y="3483864"/>
            <a:ext cx="3977600" cy="3374000"/>
          </a:xfrm>
          <a:prstGeom prst="rect">
            <a:avLst/>
          </a:prstGeom>
          <a:solidFill>
            <a:srgbClr val="DCDCDC">
              <a:alpha val="49800"/>
            </a:srgbClr>
          </a:solidFill>
          <a:ln>
            <a:noFill/>
          </a:ln>
        </p:spPr>
      </p:sp>
      <p:sp>
        <p:nvSpPr>
          <p:cNvPr id="478" name="Google Shape;478;p56"/>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95754199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Content 3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4651708" cy="1953771"/>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0" y="2072644"/>
            <a:ext cx="4651708" cy="1953771"/>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0" y="4145288"/>
            <a:ext cx="4651708"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13" name="Rectangle 12">
            <a:extLst>
              <a:ext uri="{FF2B5EF4-FFF2-40B4-BE49-F238E27FC236}">
                <a16:creationId xmlns:a16="http://schemas.microsoft.com/office/drawing/2014/main" id="{67F44072-A04B-4000-A688-7203EC9CF963}"/>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UTK Horiz_R">
            <a:extLst>
              <a:ext uri="{FF2B5EF4-FFF2-40B4-BE49-F238E27FC236}">
                <a16:creationId xmlns:a16="http://schemas.microsoft.com/office/drawing/2014/main" id="{50421D3A-B1D9-4300-9623-D4856361FB28}"/>
              </a:ext>
            </a:extLst>
          </p:cNvPr>
          <p:cNvGrpSpPr>
            <a:grpSpLocks noChangeAspect="1"/>
          </p:cNvGrpSpPr>
          <p:nvPr/>
        </p:nvGrpSpPr>
        <p:grpSpPr bwMode="auto">
          <a:xfrm>
            <a:off x="10557955" y="6320597"/>
            <a:ext cx="1404165" cy="315023"/>
            <a:chOff x="0" y="1299"/>
            <a:chExt cx="7680" cy="1723"/>
          </a:xfrm>
        </p:grpSpPr>
        <p:sp>
          <p:nvSpPr>
            <p:cNvPr id="16" name="T fill" hidden="1">
              <a:extLst>
                <a:ext uri="{FF2B5EF4-FFF2-40B4-BE49-F238E27FC236}">
                  <a16:creationId xmlns:a16="http://schemas.microsoft.com/office/drawing/2014/main" id="{309CFCAE-C8F8-4222-B741-8849F837A5B6}"/>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Type">
              <a:extLst>
                <a:ext uri="{FF2B5EF4-FFF2-40B4-BE49-F238E27FC236}">
                  <a16:creationId xmlns:a16="http://schemas.microsoft.com/office/drawing/2014/main" id="{A7BBD575-A22C-46DE-A4B8-938B1D76C701}"/>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Power T">
              <a:extLst>
                <a:ext uri="{FF2B5EF4-FFF2-40B4-BE49-F238E27FC236}">
                  <a16:creationId xmlns:a16="http://schemas.microsoft.com/office/drawing/2014/main" id="{AB9B021B-C7DD-4DBF-B4C8-806441F2EFDA}"/>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2" name="Date Placeholder 4">
            <a:extLst>
              <a:ext uri="{FF2B5EF4-FFF2-40B4-BE49-F238E27FC236}">
                <a16:creationId xmlns:a16="http://schemas.microsoft.com/office/drawing/2014/main" id="{95B91D6B-039D-4776-A018-E4C8E37C0F8D}"/>
              </a:ext>
            </a:extLst>
          </p:cNvPr>
          <p:cNvSpPr>
            <a:spLocks noGrp="1"/>
          </p:cNvSpPr>
          <p:nvPr>
            <p:ph type="dt" sz="half" idx="10"/>
          </p:nvPr>
        </p:nvSpPr>
        <p:spPr>
          <a:xfrm>
            <a:off x="-1221327" y="6484845"/>
            <a:ext cx="431800" cy="365125"/>
          </a:xfrm>
        </p:spPr>
        <p:txBody>
          <a:bodyPr/>
          <a:lstStyle/>
          <a:p>
            <a:fld id="{DE03ACB3-0ED8-5443-951D-985609F08801}" type="datetime1">
              <a:rPr lang="en-US" smtClean="0"/>
              <a:t>7/14/25</a:t>
            </a:fld>
            <a:endParaRPr lang="en-US" dirty="0"/>
          </a:p>
        </p:txBody>
      </p:sp>
      <p:sp>
        <p:nvSpPr>
          <p:cNvPr id="14" name="Footer Placeholder 5">
            <a:extLst>
              <a:ext uri="{FF2B5EF4-FFF2-40B4-BE49-F238E27FC236}">
                <a16:creationId xmlns:a16="http://schemas.microsoft.com/office/drawing/2014/main" id="{7EBB6EBA-D05D-4768-BAD9-4F05D59F227A}"/>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9" name="Slide Number Placeholder 6">
            <a:extLst>
              <a:ext uri="{FF2B5EF4-FFF2-40B4-BE49-F238E27FC236}">
                <a16:creationId xmlns:a16="http://schemas.microsoft.com/office/drawing/2014/main" id="{FBC586CD-FC15-4C65-8D1E-00942736B9AA}"/>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3267066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Photo: 8-up">
  <p:cSld name="Photo: 8-up">
    <p:bg>
      <p:bgPr>
        <a:solidFill>
          <a:schemeClr val="lt1"/>
        </a:solidFill>
        <a:effectLst/>
      </p:bgPr>
    </p:bg>
    <p:spTree>
      <p:nvGrpSpPr>
        <p:cNvPr id="1" name="Shape 479"/>
        <p:cNvGrpSpPr/>
        <p:nvPr/>
      </p:nvGrpSpPr>
      <p:grpSpPr>
        <a:xfrm>
          <a:off x="0" y="0"/>
          <a:ext cx="0" cy="0"/>
          <a:chOff x="0" y="0"/>
          <a:chExt cx="0" cy="0"/>
        </a:xfrm>
      </p:grpSpPr>
      <p:sp>
        <p:nvSpPr>
          <p:cNvPr id="480" name="Google Shape;480;p57"/>
          <p:cNvSpPr>
            <a:spLocks noGrp="1"/>
          </p:cNvSpPr>
          <p:nvPr>
            <p:ph type="pic" idx="2"/>
          </p:nvPr>
        </p:nvSpPr>
        <p:spPr>
          <a:xfrm>
            <a:off x="9247632" y="3483864"/>
            <a:ext cx="2944400" cy="3374000"/>
          </a:xfrm>
          <a:prstGeom prst="rect">
            <a:avLst/>
          </a:prstGeom>
          <a:solidFill>
            <a:srgbClr val="DCDCDC">
              <a:alpha val="49800"/>
            </a:srgbClr>
          </a:solidFill>
          <a:ln>
            <a:noFill/>
          </a:ln>
        </p:spPr>
      </p:sp>
      <p:sp>
        <p:nvSpPr>
          <p:cNvPr id="481" name="Google Shape;481;p57"/>
          <p:cNvSpPr>
            <a:spLocks noGrp="1"/>
          </p:cNvSpPr>
          <p:nvPr>
            <p:ph type="pic" idx="3"/>
          </p:nvPr>
        </p:nvSpPr>
        <p:spPr>
          <a:xfrm>
            <a:off x="9247632" y="0"/>
            <a:ext cx="2944400" cy="3374000"/>
          </a:xfrm>
          <a:prstGeom prst="rect">
            <a:avLst/>
          </a:prstGeom>
          <a:solidFill>
            <a:srgbClr val="DCDCDC">
              <a:alpha val="49800"/>
            </a:srgbClr>
          </a:solidFill>
          <a:ln>
            <a:noFill/>
          </a:ln>
        </p:spPr>
      </p:sp>
      <p:sp>
        <p:nvSpPr>
          <p:cNvPr id="482" name="Google Shape;482;p57"/>
          <p:cNvSpPr>
            <a:spLocks noGrp="1"/>
          </p:cNvSpPr>
          <p:nvPr>
            <p:ph type="pic" idx="4"/>
          </p:nvPr>
        </p:nvSpPr>
        <p:spPr>
          <a:xfrm>
            <a:off x="6163056" y="3483864"/>
            <a:ext cx="2944400" cy="3374000"/>
          </a:xfrm>
          <a:prstGeom prst="rect">
            <a:avLst/>
          </a:prstGeom>
          <a:solidFill>
            <a:srgbClr val="DCDCDC">
              <a:alpha val="49800"/>
            </a:srgbClr>
          </a:solidFill>
          <a:ln>
            <a:noFill/>
          </a:ln>
        </p:spPr>
      </p:sp>
      <p:sp>
        <p:nvSpPr>
          <p:cNvPr id="483" name="Google Shape;483;p57"/>
          <p:cNvSpPr>
            <a:spLocks noGrp="1"/>
          </p:cNvSpPr>
          <p:nvPr>
            <p:ph type="pic" idx="5"/>
          </p:nvPr>
        </p:nvSpPr>
        <p:spPr>
          <a:xfrm>
            <a:off x="6163056" y="0"/>
            <a:ext cx="2944400" cy="3374000"/>
          </a:xfrm>
          <a:prstGeom prst="rect">
            <a:avLst/>
          </a:prstGeom>
          <a:solidFill>
            <a:srgbClr val="DCDCDC">
              <a:alpha val="49800"/>
            </a:srgbClr>
          </a:solidFill>
          <a:ln>
            <a:noFill/>
          </a:ln>
        </p:spPr>
      </p:sp>
      <p:sp>
        <p:nvSpPr>
          <p:cNvPr id="484" name="Google Shape;484;p57"/>
          <p:cNvSpPr>
            <a:spLocks noGrp="1"/>
          </p:cNvSpPr>
          <p:nvPr>
            <p:ph type="pic" idx="6"/>
          </p:nvPr>
        </p:nvSpPr>
        <p:spPr>
          <a:xfrm>
            <a:off x="3081528" y="3483864"/>
            <a:ext cx="2944400" cy="3374000"/>
          </a:xfrm>
          <a:prstGeom prst="rect">
            <a:avLst/>
          </a:prstGeom>
          <a:solidFill>
            <a:srgbClr val="DCDCDC">
              <a:alpha val="49800"/>
            </a:srgbClr>
          </a:solidFill>
          <a:ln>
            <a:noFill/>
          </a:ln>
        </p:spPr>
      </p:sp>
      <p:sp>
        <p:nvSpPr>
          <p:cNvPr id="485" name="Google Shape;485;p57"/>
          <p:cNvSpPr>
            <a:spLocks noGrp="1"/>
          </p:cNvSpPr>
          <p:nvPr>
            <p:ph type="pic" idx="7"/>
          </p:nvPr>
        </p:nvSpPr>
        <p:spPr>
          <a:xfrm>
            <a:off x="3081528" y="0"/>
            <a:ext cx="2944400" cy="3374000"/>
          </a:xfrm>
          <a:prstGeom prst="rect">
            <a:avLst/>
          </a:prstGeom>
          <a:solidFill>
            <a:srgbClr val="DCDCDC">
              <a:alpha val="49800"/>
            </a:srgbClr>
          </a:solidFill>
          <a:ln>
            <a:noFill/>
          </a:ln>
        </p:spPr>
      </p:sp>
      <p:sp>
        <p:nvSpPr>
          <p:cNvPr id="486" name="Google Shape;486;p57"/>
          <p:cNvSpPr>
            <a:spLocks noGrp="1"/>
          </p:cNvSpPr>
          <p:nvPr>
            <p:ph type="pic" idx="8"/>
          </p:nvPr>
        </p:nvSpPr>
        <p:spPr>
          <a:xfrm>
            <a:off x="0" y="3483864"/>
            <a:ext cx="2944400" cy="3374000"/>
          </a:xfrm>
          <a:prstGeom prst="rect">
            <a:avLst/>
          </a:prstGeom>
          <a:solidFill>
            <a:srgbClr val="DCDCDC">
              <a:alpha val="49800"/>
            </a:srgbClr>
          </a:solidFill>
          <a:ln>
            <a:noFill/>
          </a:ln>
        </p:spPr>
      </p:sp>
      <p:sp>
        <p:nvSpPr>
          <p:cNvPr id="487" name="Google Shape;487;p57"/>
          <p:cNvSpPr>
            <a:spLocks noGrp="1"/>
          </p:cNvSpPr>
          <p:nvPr>
            <p:ph type="pic" idx="9"/>
          </p:nvPr>
        </p:nvSpPr>
        <p:spPr>
          <a:xfrm>
            <a:off x="0" y="0"/>
            <a:ext cx="2944400" cy="3374000"/>
          </a:xfrm>
          <a:prstGeom prst="rect">
            <a:avLst/>
          </a:prstGeom>
          <a:solidFill>
            <a:srgbClr val="DCDCDC">
              <a:alpha val="49800"/>
            </a:srgbClr>
          </a:solidFill>
          <a:ln>
            <a:noFill/>
          </a:ln>
        </p:spPr>
      </p:sp>
      <p:sp>
        <p:nvSpPr>
          <p:cNvPr id="488" name="Google Shape;488;p57"/>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979008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Photo: 16-up">
  <p:cSld name="Photo: 16-up">
    <p:bg>
      <p:bgPr>
        <a:solidFill>
          <a:srgbClr val="FFFFFF"/>
        </a:solidFill>
        <a:effectLst/>
      </p:bgPr>
    </p:bg>
    <p:spTree>
      <p:nvGrpSpPr>
        <p:cNvPr id="1" name="Shape 489"/>
        <p:cNvGrpSpPr/>
        <p:nvPr/>
      </p:nvGrpSpPr>
      <p:grpSpPr>
        <a:xfrm>
          <a:off x="0" y="0"/>
          <a:ext cx="0" cy="0"/>
          <a:chOff x="0" y="0"/>
          <a:chExt cx="0" cy="0"/>
        </a:xfrm>
      </p:grpSpPr>
      <p:sp>
        <p:nvSpPr>
          <p:cNvPr id="490" name="Google Shape;490;p58"/>
          <p:cNvSpPr>
            <a:spLocks noGrp="1"/>
          </p:cNvSpPr>
          <p:nvPr>
            <p:ph type="pic" idx="2"/>
          </p:nvPr>
        </p:nvSpPr>
        <p:spPr>
          <a:xfrm>
            <a:off x="9247632" y="5230368"/>
            <a:ext cx="2944400" cy="1627600"/>
          </a:xfrm>
          <a:prstGeom prst="rect">
            <a:avLst/>
          </a:prstGeom>
          <a:solidFill>
            <a:srgbClr val="DCDCDC">
              <a:alpha val="49800"/>
            </a:srgbClr>
          </a:solidFill>
          <a:ln>
            <a:noFill/>
          </a:ln>
        </p:spPr>
      </p:sp>
      <p:sp>
        <p:nvSpPr>
          <p:cNvPr id="491" name="Google Shape;491;p58"/>
          <p:cNvSpPr>
            <a:spLocks noGrp="1"/>
          </p:cNvSpPr>
          <p:nvPr>
            <p:ph type="pic" idx="3"/>
          </p:nvPr>
        </p:nvSpPr>
        <p:spPr>
          <a:xfrm>
            <a:off x="6165087" y="5230368"/>
            <a:ext cx="2944400" cy="1627600"/>
          </a:xfrm>
          <a:prstGeom prst="rect">
            <a:avLst/>
          </a:prstGeom>
          <a:solidFill>
            <a:srgbClr val="DCDCDC">
              <a:alpha val="49800"/>
            </a:srgbClr>
          </a:solidFill>
          <a:ln>
            <a:noFill/>
          </a:ln>
        </p:spPr>
      </p:sp>
      <p:sp>
        <p:nvSpPr>
          <p:cNvPr id="492" name="Google Shape;492;p58"/>
          <p:cNvSpPr>
            <a:spLocks noGrp="1"/>
          </p:cNvSpPr>
          <p:nvPr>
            <p:ph type="pic" idx="4"/>
          </p:nvPr>
        </p:nvSpPr>
        <p:spPr>
          <a:xfrm>
            <a:off x="3082543" y="5230368"/>
            <a:ext cx="2944400" cy="1627600"/>
          </a:xfrm>
          <a:prstGeom prst="rect">
            <a:avLst/>
          </a:prstGeom>
          <a:solidFill>
            <a:srgbClr val="DCDCDC">
              <a:alpha val="49800"/>
            </a:srgbClr>
          </a:solidFill>
          <a:ln>
            <a:noFill/>
          </a:ln>
        </p:spPr>
      </p:sp>
      <p:sp>
        <p:nvSpPr>
          <p:cNvPr id="493" name="Google Shape;493;p58"/>
          <p:cNvSpPr>
            <a:spLocks noGrp="1"/>
          </p:cNvSpPr>
          <p:nvPr>
            <p:ph type="pic" idx="5"/>
          </p:nvPr>
        </p:nvSpPr>
        <p:spPr>
          <a:xfrm>
            <a:off x="0" y="5230368"/>
            <a:ext cx="2944400" cy="1627600"/>
          </a:xfrm>
          <a:prstGeom prst="rect">
            <a:avLst/>
          </a:prstGeom>
          <a:solidFill>
            <a:srgbClr val="DCDCDC">
              <a:alpha val="49800"/>
            </a:srgbClr>
          </a:solidFill>
          <a:ln>
            <a:noFill/>
          </a:ln>
        </p:spPr>
      </p:sp>
      <p:sp>
        <p:nvSpPr>
          <p:cNvPr id="494" name="Google Shape;494;p58"/>
          <p:cNvSpPr>
            <a:spLocks noGrp="1"/>
          </p:cNvSpPr>
          <p:nvPr>
            <p:ph type="pic" idx="6"/>
          </p:nvPr>
        </p:nvSpPr>
        <p:spPr>
          <a:xfrm>
            <a:off x="9247632" y="3483864"/>
            <a:ext cx="2944400" cy="1627600"/>
          </a:xfrm>
          <a:prstGeom prst="rect">
            <a:avLst/>
          </a:prstGeom>
          <a:solidFill>
            <a:srgbClr val="DCDCDC">
              <a:alpha val="49800"/>
            </a:srgbClr>
          </a:solidFill>
          <a:ln>
            <a:noFill/>
          </a:ln>
        </p:spPr>
      </p:sp>
      <p:sp>
        <p:nvSpPr>
          <p:cNvPr id="495" name="Google Shape;495;p58"/>
          <p:cNvSpPr>
            <a:spLocks noGrp="1"/>
          </p:cNvSpPr>
          <p:nvPr>
            <p:ph type="pic" idx="7"/>
          </p:nvPr>
        </p:nvSpPr>
        <p:spPr>
          <a:xfrm>
            <a:off x="6165087" y="3483864"/>
            <a:ext cx="2944400" cy="1627600"/>
          </a:xfrm>
          <a:prstGeom prst="rect">
            <a:avLst/>
          </a:prstGeom>
          <a:solidFill>
            <a:srgbClr val="DCDCDC">
              <a:alpha val="49800"/>
            </a:srgbClr>
          </a:solidFill>
          <a:ln>
            <a:noFill/>
          </a:ln>
        </p:spPr>
      </p:sp>
      <p:sp>
        <p:nvSpPr>
          <p:cNvPr id="496" name="Google Shape;496;p58"/>
          <p:cNvSpPr>
            <a:spLocks noGrp="1"/>
          </p:cNvSpPr>
          <p:nvPr>
            <p:ph type="pic" idx="8"/>
          </p:nvPr>
        </p:nvSpPr>
        <p:spPr>
          <a:xfrm>
            <a:off x="3082543" y="3483864"/>
            <a:ext cx="2944400" cy="1627600"/>
          </a:xfrm>
          <a:prstGeom prst="rect">
            <a:avLst/>
          </a:prstGeom>
          <a:solidFill>
            <a:srgbClr val="DCDCDC">
              <a:alpha val="49800"/>
            </a:srgbClr>
          </a:solidFill>
          <a:ln>
            <a:noFill/>
          </a:ln>
        </p:spPr>
      </p:sp>
      <p:sp>
        <p:nvSpPr>
          <p:cNvPr id="497" name="Google Shape;497;p58"/>
          <p:cNvSpPr>
            <a:spLocks noGrp="1"/>
          </p:cNvSpPr>
          <p:nvPr>
            <p:ph type="pic" idx="9"/>
          </p:nvPr>
        </p:nvSpPr>
        <p:spPr>
          <a:xfrm>
            <a:off x="0" y="3483864"/>
            <a:ext cx="2944400" cy="1627600"/>
          </a:xfrm>
          <a:prstGeom prst="rect">
            <a:avLst/>
          </a:prstGeom>
          <a:solidFill>
            <a:srgbClr val="DCDCDC">
              <a:alpha val="49800"/>
            </a:srgbClr>
          </a:solidFill>
          <a:ln>
            <a:noFill/>
          </a:ln>
        </p:spPr>
      </p:sp>
      <p:sp>
        <p:nvSpPr>
          <p:cNvPr id="498" name="Google Shape;498;p58"/>
          <p:cNvSpPr>
            <a:spLocks noGrp="1"/>
          </p:cNvSpPr>
          <p:nvPr>
            <p:ph type="pic" idx="13"/>
          </p:nvPr>
        </p:nvSpPr>
        <p:spPr>
          <a:xfrm>
            <a:off x="9247632" y="1746504"/>
            <a:ext cx="2944400" cy="1627600"/>
          </a:xfrm>
          <a:prstGeom prst="rect">
            <a:avLst/>
          </a:prstGeom>
          <a:solidFill>
            <a:srgbClr val="DCDCDC">
              <a:alpha val="49800"/>
            </a:srgbClr>
          </a:solidFill>
          <a:ln>
            <a:noFill/>
          </a:ln>
        </p:spPr>
      </p:sp>
      <p:sp>
        <p:nvSpPr>
          <p:cNvPr id="499" name="Google Shape;499;p58"/>
          <p:cNvSpPr>
            <a:spLocks noGrp="1"/>
          </p:cNvSpPr>
          <p:nvPr>
            <p:ph type="pic" idx="14"/>
          </p:nvPr>
        </p:nvSpPr>
        <p:spPr>
          <a:xfrm>
            <a:off x="6165087" y="1746504"/>
            <a:ext cx="2944400" cy="1627600"/>
          </a:xfrm>
          <a:prstGeom prst="rect">
            <a:avLst/>
          </a:prstGeom>
          <a:solidFill>
            <a:srgbClr val="DCDCDC">
              <a:alpha val="49800"/>
            </a:srgbClr>
          </a:solidFill>
          <a:ln>
            <a:noFill/>
          </a:ln>
        </p:spPr>
      </p:sp>
      <p:sp>
        <p:nvSpPr>
          <p:cNvPr id="500" name="Google Shape;500;p58"/>
          <p:cNvSpPr>
            <a:spLocks noGrp="1"/>
          </p:cNvSpPr>
          <p:nvPr>
            <p:ph type="pic" idx="15"/>
          </p:nvPr>
        </p:nvSpPr>
        <p:spPr>
          <a:xfrm>
            <a:off x="3082543" y="1746504"/>
            <a:ext cx="2944400" cy="1627600"/>
          </a:xfrm>
          <a:prstGeom prst="rect">
            <a:avLst/>
          </a:prstGeom>
          <a:solidFill>
            <a:srgbClr val="DCDCDC">
              <a:alpha val="49800"/>
            </a:srgbClr>
          </a:solidFill>
          <a:ln>
            <a:noFill/>
          </a:ln>
        </p:spPr>
      </p:sp>
      <p:sp>
        <p:nvSpPr>
          <p:cNvPr id="501" name="Google Shape;501;p58"/>
          <p:cNvSpPr>
            <a:spLocks noGrp="1"/>
          </p:cNvSpPr>
          <p:nvPr>
            <p:ph type="pic" idx="16"/>
          </p:nvPr>
        </p:nvSpPr>
        <p:spPr>
          <a:xfrm>
            <a:off x="0" y="1746504"/>
            <a:ext cx="2944400" cy="1627600"/>
          </a:xfrm>
          <a:prstGeom prst="rect">
            <a:avLst/>
          </a:prstGeom>
          <a:solidFill>
            <a:srgbClr val="DCDCDC">
              <a:alpha val="49800"/>
            </a:srgbClr>
          </a:solidFill>
          <a:ln>
            <a:noFill/>
          </a:ln>
        </p:spPr>
      </p:sp>
      <p:sp>
        <p:nvSpPr>
          <p:cNvPr id="502" name="Google Shape;502;p58"/>
          <p:cNvSpPr>
            <a:spLocks noGrp="1"/>
          </p:cNvSpPr>
          <p:nvPr>
            <p:ph type="pic" idx="17"/>
          </p:nvPr>
        </p:nvSpPr>
        <p:spPr>
          <a:xfrm>
            <a:off x="9247632" y="0"/>
            <a:ext cx="2944400" cy="1627600"/>
          </a:xfrm>
          <a:prstGeom prst="rect">
            <a:avLst/>
          </a:prstGeom>
          <a:solidFill>
            <a:srgbClr val="DCDCDC">
              <a:alpha val="49800"/>
            </a:srgbClr>
          </a:solidFill>
          <a:ln>
            <a:noFill/>
          </a:ln>
        </p:spPr>
      </p:sp>
      <p:sp>
        <p:nvSpPr>
          <p:cNvPr id="503" name="Google Shape;503;p58"/>
          <p:cNvSpPr>
            <a:spLocks noGrp="1"/>
          </p:cNvSpPr>
          <p:nvPr>
            <p:ph type="pic" idx="18"/>
          </p:nvPr>
        </p:nvSpPr>
        <p:spPr>
          <a:xfrm>
            <a:off x="6165087" y="0"/>
            <a:ext cx="2944400" cy="1627600"/>
          </a:xfrm>
          <a:prstGeom prst="rect">
            <a:avLst/>
          </a:prstGeom>
          <a:solidFill>
            <a:srgbClr val="DCDCDC">
              <a:alpha val="49800"/>
            </a:srgbClr>
          </a:solidFill>
          <a:ln>
            <a:noFill/>
          </a:ln>
        </p:spPr>
      </p:sp>
      <p:sp>
        <p:nvSpPr>
          <p:cNvPr id="504" name="Google Shape;504;p58"/>
          <p:cNvSpPr>
            <a:spLocks noGrp="1"/>
          </p:cNvSpPr>
          <p:nvPr>
            <p:ph type="pic" idx="19"/>
          </p:nvPr>
        </p:nvSpPr>
        <p:spPr>
          <a:xfrm>
            <a:off x="3082543" y="0"/>
            <a:ext cx="2944400" cy="1627600"/>
          </a:xfrm>
          <a:prstGeom prst="rect">
            <a:avLst/>
          </a:prstGeom>
          <a:solidFill>
            <a:srgbClr val="DCDCDC">
              <a:alpha val="49800"/>
            </a:srgbClr>
          </a:solidFill>
          <a:ln>
            <a:noFill/>
          </a:ln>
        </p:spPr>
      </p:sp>
      <p:sp>
        <p:nvSpPr>
          <p:cNvPr id="505" name="Google Shape;505;p58"/>
          <p:cNvSpPr>
            <a:spLocks noGrp="1"/>
          </p:cNvSpPr>
          <p:nvPr>
            <p:ph type="pic" idx="20"/>
          </p:nvPr>
        </p:nvSpPr>
        <p:spPr>
          <a:xfrm>
            <a:off x="0" y="0"/>
            <a:ext cx="2944400" cy="1627600"/>
          </a:xfrm>
          <a:prstGeom prst="rect">
            <a:avLst/>
          </a:prstGeom>
          <a:solidFill>
            <a:srgbClr val="DCDCDC">
              <a:alpha val="49800"/>
            </a:srgbClr>
          </a:solidFill>
          <a:ln>
            <a:noFill/>
          </a:ln>
        </p:spPr>
      </p:sp>
      <p:sp>
        <p:nvSpPr>
          <p:cNvPr id="506" name="Google Shape;506;p58"/>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16571792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Photo: 12-up">
  <p:cSld name="Photo: 12-up">
    <p:bg>
      <p:bgPr>
        <a:solidFill>
          <a:srgbClr val="FFFFFF"/>
        </a:solidFill>
        <a:effectLst/>
      </p:bgPr>
    </p:bg>
    <p:spTree>
      <p:nvGrpSpPr>
        <p:cNvPr id="1" name="Shape 507"/>
        <p:cNvGrpSpPr/>
        <p:nvPr/>
      </p:nvGrpSpPr>
      <p:grpSpPr>
        <a:xfrm>
          <a:off x="0" y="0"/>
          <a:ext cx="0" cy="0"/>
          <a:chOff x="0" y="0"/>
          <a:chExt cx="0" cy="0"/>
        </a:xfrm>
      </p:grpSpPr>
      <p:sp>
        <p:nvSpPr>
          <p:cNvPr id="508" name="Google Shape;508;p59"/>
          <p:cNvSpPr>
            <a:spLocks noGrp="1"/>
          </p:cNvSpPr>
          <p:nvPr>
            <p:ph type="pic" idx="2"/>
          </p:nvPr>
        </p:nvSpPr>
        <p:spPr>
          <a:xfrm>
            <a:off x="9247632" y="4654296"/>
            <a:ext cx="2944400" cy="2204000"/>
          </a:xfrm>
          <a:prstGeom prst="rect">
            <a:avLst/>
          </a:prstGeom>
          <a:solidFill>
            <a:srgbClr val="DCDCDC">
              <a:alpha val="49800"/>
            </a:srgbClr>
          </a:solidFill>
          <a:ln>
            <a:noFill/>
          </a:ln>
        </p:spPr>
      </p:sp>
      <p:sp>
        <p:nvSpPr>
          <p:cNvPr id="509" name="Google Shape;509;p59"/>
          <p:cNvSpPr>
            <a:spLocks noGrp="1"/>
          </p:cNvSpPr>
          <p:nvPr>
            <p:ph type="pic" idx="3"/>
          </p:nvPr>
        </p:nvSpPr>
        <p:spPr>
          <a:xfrm>
            <a:off x="6165087" y="4654296"/>
            <a:ext cx="2944400" cy="2204000"/>
          </a:xfrm>
          <a:prstGeom prst="rect">
            <a:avLst/>
          </a:prstGeom>
          <a:solidFill>
            <a:srgbClr val="DCDCDC">
              <a:alpha val="49800"/>
            </a:srgbClr>
          </a:solidFill>
          <a:ln>
            <a:noFill/>
          </a:ln>
        </p:spPr>
      </p:sp>
      <p:sp>
        <p:nvSpPr>
          <p:cNvPr id="510" name="Google Shape;510;p59"/>
          <p:cNvSpPr>
            <a:spLocks noGrp="1"/>
          </p:cNvSpPr>
          <p:nvPr>
            <p:ph type="pic" idx="4"/>
          </p:nvPr>
        </p:nvSpPr>
        <p:spPr>
          <a:xfrm>
            <a:off x="3082543" y="4654296"/>
            <a:ext cx="2944400" cy="2204000"/>
          </a:xfrm>
          <a:prstGeom prst="rect">
            <a:avLst/>
          </a:prstGeom>
          <a:solidFill>
            <a:srgbClr val="DCDCDC">
              <a:alpha val="49800"/>
            </a:srgbClr>
          </a:solidFill>
          <a:ln>
            <a:noFill/>
          </a:ln>
        </p:spPr>
      </p:sp>
      <p:sp>
        <p:nvSpPr>
          <p:cNvPr id="511" name="Google Shape;511;p59"/>
          <p:cNvSpPr>
            <a:spLocks noGrp="1"/>
          </p:cNvSpPr>
          <p:nvPr>
            <p:ph type="pic" idx="5"/>
          </p:nvPr>
        </p:nvSpPr>
        <p:spPr>
          <a:xfrm>
            <a:off x="0" y="4654296"/>
            <a:ext cx="2944400" cy="2204000"/>
          </a:xfrm>
          <a:prstGeom prst="rect">
            <a:avLst/>
          </a:prstGeom>
          <a:solidFill>
            <a:srgbClr val="DCDCDC">
              <a:alpha val="49800"/>
            </a:srgbClr>
          </a:solidFill>
          <a:ln>
            <a:noFill/>
          </a:ln>
        </p:spPr>
      </p:sp>
      <p:sp>
        <p:nvSpPr>
          <p:cNvPr id="512" name="Google Shape;512;p59"/>
          <p:cNvSpPr>
            <a:spLocks noGrp="1"/>
          </p:cNvSpPr>
          <p:nvPr>
            <p:ph type="pic" idx="6"/>
          </p:nvPr>
        </p:nvSpPr>
        <p:spPr>
          <a:xfrm>
            <a:off x="9247632" y="2327148"/>
            <a:ext cx="2944400" cy="2204000"/>
          </a:xfrm>
          <a:prstGeom prst="rect">
            <a:avLst/>
          </a:prstGeom>
          <a:solidFill>
            <a:srgbClr val="DCDCDC">
              <a:alpha val="49800"/>
            </a:srgbClr>
          </a:solidFill>
          <a:ln>
            <a:noFill/>
          </a:ln>
        </p:spPr>
      </p:sp>
      <p:sp>
        <p:nvSpPr>
          <p:cNvPr id="513" name="Google Shape;513;p59"/>
          <p:cNvSpPr>
            <a:spLocks noGrp="1"/>
          </p:cNvSpPr>
          <p:nvPr>
            <p:ph type="pic" idx="7"/>
          </p:nvPr>
        </p:nvSpPr>
        <p:spPr>
          <a:xfrm>
            <a:off x="6165087" y="2327148"/>
            <a:ext cx="2944400" cy="2204000"/>
          </a:xfrm>
          <a:prstGeom prst="rect">
            <a:avLst/>
          </a:prstGeom>
          <a:solidFill>
            <a:srgbClr val="DCDCDC">
              <a:alpha val="49800"/>
            </a:srgbClr>
          </a:solidFill>
          <a:ln>
            <a:noFill/>
          </a:ln>
        </p:spPr>
      </p:sp>
      <p:sp>
        <p:nvSpPr>
          <p:cNvPr id="514" name="Google Shape;514;p59"/>
          <p:cNvSpPr>
            <a:spLocks noGrp="1"/>
          </p:cNvSpPr>
          <p:nvPr>
            <p:ph type="pic" idx="8"/>
          </p:nvPr>
        </p:nvSpPr>
        <p:spPr>
          <a:xfrm>
            <a:off x="3082543" y="2327148"/>
            <a:ext cx="2944400" cy="2204000"/>
          </a:xfrm>
          <a:prstGeom prst="rect">
            <a:avLst/>
          </a:prstGeom>
          <a:solidFill>
            <a:srgbClr val="DCDCDC">
              <a:alpha val="49800"/>
            </a:srgbClr>
          </a:solidFill>
          <a:ln>
            <a:noFill/>
          </a:ln>
        </p:spPr>
      </p:sp>
      <p:sp>
        <p:nvSpPr>
          <p:cNvPr id="515" name="Google Shape;515;p59"/>
          <p:cNvSpPr>
            <a:spLocks noGrp="1"/>
          </p:cNvSpPr>
          <p:nvPr>
            <p:ph type="pic" idx="9"/>
          </p:nvPr>
        </p:nvSpPr>
        <p:spPr>
          <a:xfrm>
            <a:off x="0" y="2327148"/>
            <a:ext cx="2944400" cy="2204000"/>
          </a:xfrm>
          <a:prstGeom prst="rect">
            <a:avLst/>
          </a:prstGeom>
          <a:solidFill>
            <a:srgbClr val="DCDCDC">
              <a:alpha val="49800"/>
            </a:srgbClr>
          </a:solidFill>
          <a:ln>
            <a:noFill/>
          </a:ln>
        </p:spPr>
      </p:sp>
      <p:sp>
        <p:nvSpPr>
          <p:cNvPr id="516" name="Google Shape;516;p59"/>
          <p:cNvSpPr>
            <a:spLocks noGrp="1"/>
          </p:cNvSpPr>
          <p:nvPr>
            <p:ph type="pic" idx="13"/>
          </p:nvPr>
        </p:nvSpPr>
        <p:spPr>
          <a:xfrm>
            <a:off x="9247632" y="0"/>
            <a:ext cx="2944400" cy="2204000"/>
          </a:xfrm>
          <a:prstGeom prst="rect">
            <a:avLst/>
          </a:prstGeom>
          <a:solidFill>
            <a:srgbClr val="DCDCDC">
              <a:alpha val="49800"/>
            </a:srgbClr>
          </a:solidFill>
          <a:ln>
            <a:noFill/>
          </a:ln>
        </p:spPr>
      </p:sp>
      <p:sp>
        <p:nvSpPr>
          <p:cNvPr id="517" name="Google Shape;517;p59"/>
          <p:cNvSpPr>
            <a:spLocks noGrp="1"/>
          </p:cNvSpPr>
          <p:nvPr>
            <p:ph type="pic" idx="14"/>
          </p:nvPr>
        </p:nvSpPr>
        <p:spPr>
          <a:xfrm>
            <a:off x="6165087" y="0"/>
            <a:ext cx="2944400" cy="2204000"/>
          </a:xfrm>
          <a:prstGeom prst="rect">
            <a:avLst/>
          </a:prstGeom>
          <a:solidFill>
            <a:srgbClr val="DCDCDC">
              <a:alpha val="49800"/>
            </a:srgbClr>
          </a:solidFill>
          <a:ln>
            <a:noFill/>
          </a:ln>
        </p:spPr>
      </p:sp>
      <p:sp>
        <p:nvSpPr>
          <p:cNvPr id="518" name="Google Shape;518;p59"/>
          <p:cNvSpPr>
            <a:spLocks noGrp="1"/>
          </p:cNvSpPr>
          <p:nvPr>
            <p:ph type="pic" idx="15"/>
          </p:nvPr>
        </p:nvSpPr>
        <p:spPr>
          <a:xfrm>
            <a:off x="3082543" y="0"/>
            <a:ext cx="2944400" cy="2204000"/>
          </a:xfrm>
          <a:prstGeom prst="rect">
            <a:avLst/>
          </a:prstGeom>
          <a:solidFill>
            <a:srgbClr val="DCDCDC">
              <a:alpha val="49800"/>
            </a:srgbClr>
          </a:solidFill>
          <a:ln>
            <a:noFill/>
          </a:ln>
        </p:spPr>
      </p:sp>
      <p:sp>
        <p:nvSpPr>
          <p:cNvPr id="519" name="Google Shape;519;p59"/>
          <p:cNvSpPr>
            <a:spLocks noGrp="1"/>
          </p:cNvSpPr>
          <p:nvPr>
            <p:ph type="pic" idx="16"/>
          </p:nvPr>
        </p:nvSpPr>
        <p:spPr>
          <a:xfrm>
            <a:off x="0" y="0"/>
            <a:ext cx="2944400" cy="2204000"/>
          </a:xfrm>
          <a:prstGeom prst="rect">
            <a:avLst/>
          </a:prstGeom>
          <a:solidFill>
            <a:srgbClr val="DCDCDC">
              <a:alpha val="49800"/>
            </a:srgbClr>
          </a:solidFill>
          <a:ln>
            <a:noFill/>
          </a:ln>
        </p:spPr>
      </p:sp>
      <p:sp>
        <p:nvSpPr>
          <p:cNvPr id="520" name="Google Shape;520;p59"/>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4977757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Photo: 20-up">
  <p:cSld name="Photo: 20-up">
    <p:bg>
      <p:bgPr>
        <a:solidFill>
          <a:schemeClr val="lt1"/>
        </a:solidFill>
        <a:effectLst/>
      </p:bgPr>
    </p:bg>
    <p:spTree>
      <p:nvGrpSpPr>
        <p:cNvPr id="1" name="Shape 521"/>
        <p:cNvGrpSpPr/>
        <p:nvPr/>
      </p:nvGrpSpPr>
      <p:grpSpPr>
        <a:xfrm>
          <a:off x="0" y="0"/>
          <a:ext cx="0" cy="0"/>
          <a:chOff x="0" y="0"/>
          <a:chExt cx="0" cy="0"/>
        </a:xfrm>
      </p:grpSpPr>
      <p:sp>
        <p:nvSpPr>
          <p:cNvPr id="522" name="Google Shape;522;p60"/>
          <p:cNvSpPr>
            <a:spLocks noGrp="1"/>
          </p:cNvSpPr>
          <p:nvPr>
            <p:ph type="pic" idx="2"/>
          </p:nvPr>
        </p:nvSpPr>
        <p:spPr>
          <a:xfrm>
            <a:off x="9860280" y="5230368"/>
            <a:ext cx="2331600" cy="1627600"/>
          </a:xfrm>
          <a:prstGeom prst="rect">
            <a:avLst/>
          </a:prstGeom>
          <a:solidFill>
            <a:srgbClr val="DCDCDC">
              <a:alpha val="49800"/>
            </a:srgbClr>
          </a:solidFill>
          <a:ln>
            <a:noFill/>
          </a:ln>
        </p:spPr>
      </p:sp>
      <p:sp>
        <p:nvSpPr>
          <p:cNvPr id="523" name="Google Shape;523;p60"/>
          <p:cNvSpPr>
            <a:spLocks noGrp="1"/>
          </p:cNvSpPr>
          <p:nvPr>
            <p:ph type="pic" idx="3"/>
          </p:nvPr>
        </p:nvSpPr>
        <p:spPr>
          <a:xfrm>
            <a:off x="9860280" y="3483864"/>
            <a:ext cx="2331600" cy="1627600"/>
          </a:xfrm>
          <a:prstGeom prst="rect">
            <a:avLst/>
          </a:prstGeom>
          <a:solidFill>
            <a:srgbClr val="DCDCDC">
              <a:alpha val="49800"/>
            </a:srgbClr>
          </a:solidFill>
          <a:ln>
            <a:noFill/>
          </a:ln>
        </p:spPr>
      </p:sp>
      <p:sp>
        <p:nvSpPr>
          <p:cNvPr id="524" name="Google Shape;524;p60"/>
          <p:cNvSpPr>
            <a:spLocks noGrp="1"/>
          </p:cNvSpPr>
          <p:nvPr>
            <p:ph type="pic" idx="4"/>
          </p:nvPr>
        </p:nvSpPr>
        <p:spPr>
          <a:xfrm>
            <a:off x="9860280" y="1746504"/>
            <a:ext cx="2331600" cy="1627600"/>
          </a:xfrm>
          <a:prstGeom prst="rect">
            <a:avLst/>
          </a:prstGeom>
          <a:solidFill>
            <a:srgbClr val="DCDCDC">
              <a:alpha val="49800"/>
            </a:srgbClr>
          </a:solidFill>
          <a:ln>
            <a:noFill/>
          </a:ln>
        </p:spPr>
      </p:sp>
      <p:sp>
        <p:nvSpPr>
          <p:cNvPr id="525" name="Google Shape;525;p60"/>
          <p:cNvSpPr>
            <a:spLocks noGrp="1"/>
          </p:cNvSpPr>
          <p:nvPr>
            <p:ph type="pic" idx="5"/>
          </p:nvPr>
        </p:nvSpPr>
        <p:spPr>
          <a:xfrm>
            <a:off x="9860280" y="0"/>
            <a:ext cx="2331600" cy="1627600"/>
          </a:xfrm>
          <a:prstGeom prst="rect">
            <a:avLst/>
          </a:prstGeom>
          <a:solidFill>
            <a:srgbClr val="DCDCDC">
              <a:alpha val="49800"/>
            </a:srgbClr>
          </a:solidFill>
          <a:ln>
            <a:noFill/>
          </a:ln>
        </p:spPr>
      </p:sp>
      <p:sp>
        <p:nvSpPr>
          <p:cNvPr id="526" name="Google Shape;526;p60"/>
          <p:cNvSpPr>
            <a:spLocks noGrp="1"/>
          </p:cNvSpPr>
          <p:nvPr>
            <p:ph type="pic" idx="6"/>
          </p:nvPr>
        </p:nvSpPr>
        <p:spPr>
          <a:xfrm>
            <a:off x="7395209" y="5230368"/>
            <a:ext cx="2331600" cy="1627600"/>
          </a:xfrm>
          <a:prstGeom prst="rect">
            <a:avLst/>
          </a:prstGeom>
          <a:solidFill>
            <a:srgbClr val="DCDCDC">
              <a:alpha val="49800"/>
            </a:srgbClr>
          </a:solidFill>
          <a:ln>
            <a:noFill/>
          </a:ln>
        </p:spPr>
      </p:sp>
      <p:sp>
        <p:nvSpPr>
          <p:cNvPr id="527" name="Google Shape;527;p60"/>
          <p:cNvSpPr>
            <a:spLocks noGrp="1"/>
          </p:cNvSpPr>
          <p:nvPr>
            <p:ph type="pic" idx="7"/>
          </p:nvPr>
        </p:nvSpPr>
        <p:spPr>
          <a:xfrm>
            <a:off x="7395209" y="3483864"/>
            <a:ext cx="2331600" cy="1627600"/>
          </a:xfrm>
          <a:prstGeom prst="rect">
            <a:avLst/>
          </a:prstGeom>
          <a:solidFill>
            <a:srgbClr val="DCDCDC">
              <a:alpha val="49800"/>
            </a:srgbClr>
          </a:solidFill>
          <a:ln>
            <a:noFill/>
          </a:ln>
        </p:spPr>
      </p:sp>
      <p:sp>
        <p:nvSpPr>
          <p:cNvPr id="528" name="Google Shape;528;p60"/>
          <p:cNvSpPr>
            <a:spLocks noGrp="1"/>
          </p:cNvSpPr>
          <p:nvPr>
            <p:ph type="pic" idx="8"/>
          </p:nvPr>
        </p:nvSpPr>
        <p:spPr>
          <a:xfrm>
            <a:off x="7395209" y="1746504"/>
            <a:ext cx="2331600" cy="1627600"/>
          </a:xfrm>
          <a:prstGeom prst="rect">
            <a:avLst/>
          </a:prstGeom>
          <a:solidFill>
            <a:srgbClr val="DCDCDC">
              <a:alpha val="49800"/>
            </a:srgbClr>
          </a:solidFill>
          <a:ln>
            <a:noFill/>
          </a:ln>
        </p:spPr>
      </p:sp>
      <p:sp>
        <p:nvSpPr>
          <p:cNvPr id="529" name="Google Shape;529;p60"/>
          <p:cNvSpPr>
            <a:spLocks noGrp="1"/>
          </p:cNvSpPr>
          <p:nvPr>
            <p:ph type="pic" idx="9"/>
          </p:nvPr>
        </p:nvSpPr>
        <p:spPr>
          <a:xfrm>
            <a:off x="7395209" y="0"/>
            <a:ext cx="2331600" cy="1627600"/>
          </a:xfrm>
          <a:prstGeom prst="rect">
            <a:avLst/>
          </a:prstGeom>
          <a:solidFill>
            <a:srgbClr val="DCDCDC">
              <a:alpha val="49800"/>
            </a:srgbClr>
          </a:solidFill>
          <a:ln>
            <a:noFill/>
          </a:ln>
        </p:spPr>
      </p:sp>
      <p:sp>
        <p:nvSpPr>
          <p:cNvPr id="530" name="Google Shape;530;p60"/>
          <p:cNvSpPr>
            <a:spLocks noGrp="1"/>
          </p:cNvSpPr>
          <p:nvPr>
            <p:ph type="pic" idx="13"/>
          </p:nvPr>
        </p:nvSpPr>
        <p:spPr>
          <a:xfrm>
            <a:off x="4930139" y="5230368"/>
            <a:ext cx="2331600" cy="1627600"/>
          </a:xfrm>
          <a:prstGeom prst="rect">
            <a:avLst/>
          </a:prstGeom>
          <a:solidFill>
            <a:srgbClr val="DCDCDC">
              <a:alpha val="49800"/>
            </a:srgbClr>
          </a:solidFill>
          <a:ln>
            <a:noFill/>
          </a:ln>
        </p:spPr>
      </p:sp>
      <p:sp>
        <p:nvSpPr>
          <p:cNvPr id="531" name="Google Shape;531;p60"/>
          <p:cNvSpPr>
            <a:spLocks noGrp="1"/>
          </p:cNvSpPr>
          <p:nvPr>
            <p:ph type="pic" idx="14"/>
          </p:nvPr>
        </p:nvSpPr>
        <p:spPr>
          <a:xfrm>
            <a:off x="4930139" y="3483864"/>
            <a:ext cx="2331600" cy="1627600"/>
          </a:xfrm>
          <a:prstGeom prst="rect">
            <a:avLst/>
          </a:prstGeom>
          <a:solidFill>
            <a:srgbClr val="DCDCDC">
              <a:alpha val="49800"/>
            </a:srgbClr>
          </a:solidFill>
          <a:ln>
            <a:noFill/>
          </a:ln>
        </p:spPr>
      </p:sp>
      <p:sp>
        <p:nvSpPr>
          <p:cNvPr id="532" name="Google Shape;532;p60"/>
          <p:cNvSpPr>
            <a:spLocks noGrp="1"/>
          </p:cNvSpPr>
          <p:nvPr>
            <p:ph type="pic" idx="15"/>
          </p:nvPr>
        </p:nvSpPr>
        <p:spPr>
          <a:xfrm>
            <a:off x="4930139" y="1746504"/>
            <a:ext cx="2331600" cy="1627600"/>
          </a:xfrm>
          <a:prstGeom prst="rect">
            <a:avLst/>
          </a:prstGeom>
          <a:solidFill>
            <a:srgbClr val="DCDCDC">
              <a:alpha val="49800"/>
            </a:srgbClr>
          </a:solidFill>
          <a:ln>
            <a:noFill/>
          </a:ln>
        </p:spPr>
      </p:sp>
      <p:sp>
        <p:nvSpPr>
          <p:cNvPr id="533" name="Google Shape;533;p60"/>
          <p:cNvSpPr>
            <a:spLocks noGrp="1"/>
          </p:cNvSpPr>
          <p:nvPr>
            <p:ph type="pic" idx="16"/>
          </p:nvPr>
        </p:nvSpPr>
        <p:spPr>
          <a:xfrm>
            <a:off x="4930139" y="0"/>
            <a:ext cx="2331600" cy="1627600"/>
          </a:xfrm>
          <a:prstGeom prst="rect">
            <a:avLst/>
          </a:prstGeom>
          <a:solidFill>
            <a:srgbClr val="DCDCDC">
              <a:alpha val="49800"/>
            </a:srgbClr>
          </a:solidFill>
          <a:ln>
            <a:noFill/>
          </a:ln>
        </p:spPr>
      </p:sp>
      <p:sp>
        <p:nvSpPr>
          <p:cNvPr id="534" name="Google Shape;534;p60"/>
          <p:cNvSpPr>
            <a:spLocks noGrp="1"/>
          </p:cNvSpPr>
          <p:nvPr>
            <p:ph type="pic" idx="17"/>
          </p:nvPr>
        </p:nvSpPr>
        <p:spPr>
          <a:xfrm>
            <a:off x="2468880" y="5230368"/>
            <a:ext cx="2331600" cy="1627600"/>
          </a:xfrm>
          <a:prstGeom prst="rect">
            <a:avLst/>
          </a:prstGeom>
          <a:solidFill>
            <a:srgbClr val="DCDCDC">
              <a:alpha val="49800"/>
            </a:srgbClr>
          </a:solidFill>
          <a:ln>
            <a:noFill/>
          </a:ln>
        </p:spPr>
      </p:sp>
      <p:sp>
        <p:nvSpPr>
          <p:cNvPr id="535" name="Google Shape;535;p60"/>
          <p:cNvSpPr>
            <a:spLocks noGrp="1"/>
          </p:cNvSpPr>
          <p:nvPr>
            <p:ph type="pic" idx="18"/>
          </p:nvPr>
        </p:nvSpPr>
        <p:spPr>
          <a:xfrm>
            <a:off x="2468880" y="3483864"/>
            <a:ext cx="2331600" cy="1627600"/>
          </a:xfrm>
          <a:prstGeom prst="rect">
            <a:avLst/>
          </a:prstGeom>
          <a:solidFill>
            <a:srgbClr val="DCDCDC">
              <a:alpha val="49800"/>
            </a:srgbClr>
          </a:solidFill>
          <a:ln>
            <a:noFill/>
          </a:ln>
        </p:spPr>
      </p:sp>
      <p:sp>
        <p:nvSpPr>
          <p:cNvPr id="536" name="Google Shape;536;p60"/>
          <p:cNvSpPr>
            <a:spLocks noGrp="1"/>
          </p:cNvSpPr>
          <p:nvPr>
            <p:ph type="pic" idx="19"/>
          </p:nvPr>
        </p:nvSpPr>
        <p:spPr>
          <a:xfrm>
            <a:off x="2468880" y="1746504"/>
            <a:ext cx="2331600" cy="1627600"/>
          </a:xfrm>
          <a:prstGeom prst="rect">
            <a:avLst/>
          </a:prstGeom>
          <a:solidFill>
            <a:srgbClr val="DCDCDC">
              <a:alpha val="49800"/>
            </a:srgbClr>
          </a:solidFill>
          <a:ln>
            <a:noFill/>
          </a:ln>
        </p:spPr>
      </p:sp>
      <p:sp>
        <p:nvSpPr>
          <p:cNvPr id="537" name="Google Shape;537;p60"/>
          <p:cNvSpPr>
            <a:spLocks noGrp="1"/>
          </p:cNvSpPr>
          <p:nvPr>
            <p:ph type="pic" idx="20"/>
          </p:nvPr>
        </p:nvSpPr>
        <p:spPr>
          <a:xfrm>
            <a:off x="2468880" y="0"/>
            <a:ext cx="2331600" cy="1627600"/>
          </a:xfrm>
          <a:prstGeom prst="rect">
            <a:avLst/>
          </a:prstGeom>
          <a:solidFill>
            <a:srgbClr val="DCDCDC">
              <a:alpha val="49800"/>
            </a:srgbClr>
          </a:solidFill>
          <a:ln>
            <a:noFill/>
          </a:ln>
        </p:spPr>
      </p:sp>
      <p:sp>
        <p:nvSpPr>
          <p:cNvPr id="538" name="Google Shape;538;p60"/>
          <p:cNvSpPr>
            <a:spLocks noGrp="1"/>
          </p:cNvSpPr>
          <p:nvPr>
            <p:ph type="pic" idx="21"/>
          </p:nvPr>
        </p:nvSpPr>
        <p:spPr>
          <a:xfrm>
            <a:off x="0" y="5230368"/>
            <a:ext cx="2331600" cy="1627600"/>
          </a:xfrm>
          <a:prstGeom prst="rect">
            <a:avLst/>
          </a:prstGeom>
          <a:solidFill>
            <a:srgbClr val="DCDCDC">
              <a:alpha val="49800"/>
            </a:srgbClr>
          </a:solidFill>
          <a:ln>
            <a:noFill/>
          </a:ln>
        </p:spPr>
      </p:sp>
      <p:sp>
        <p:nvSpPr>
          <p:cNvPr id="539" name="Google Shape;539;p60"/>
          <p:cNvSpPr>
            <a:spLocks noGrp="1"/>
          </p:cNvSpPr>
          <p:nvPr>
            <p:ph type="pic" idx="22"/>
          </p:nvPr>
        </p:nvSpPr>
        <p:spPr>
          <a:xfrm>
            <a:off x="0" y="3483864"/>
            <a:ext cx="2331600" cy="1627600"/>
          </a:xfrm>
          <a:prstGeom prst="rect">
            <a:avLst/>
          </a:prstGeom>
          <a:solidFill>
            <a:srgbClr val="DCDCDC">
              <a:alpha val="49800"/>
            </a:srgbClr>
          </a:solidFill>
          <a:ln>
            <a:noFill/>
          </a:ln>
        </p:spPr>
      </p:sp>
      <p:sp>
        <p:nvSpPr>
          <p:cNvPr id="540" name="Google Shape;540;p60"/>
          <p:cNvSpPr>
            <a:spLocks noGrp="1"/>
          </p:cNvSpPr>
          <p:nvPr>
            <p:ph type="pic" idx="23"/>
          </p:nvPr>
        </p:nvSpPr>
        <p:spPr>
          <a:xfrm>
            <a:off x="0" y="1746504"/>
            <a:ext cx="2331600" cy="1627600"/>
          </a:xfrm>
          <a:prstGeom prst="rect">
            <a:avLst/>
          </a:prstGeom>
          <a:solidFill>
            <a:srgbClr val="DCDCDC">
              <a:alpha val="49800"/>
            </a:srgbClr>
          </a:solidFill>
          <a:ln>
            <a:noFill/>
          </a:ln>
        </p:spPr>
      </p:sp>
      <p:sp>
        <p:nvSpPr>
          <p:cNvPr id="541" name="Google Shape;541;p60"/>
          <p:cNvSpPr>
            <a:spLocks noGrp="1"/>
          </p:cNvSpPr>
          <p:nvPr>
            <p:ph type="pic" idx="24"/>
          </p:nvPr>
        </p:nvSpPr>
        <p:spPr>
          <a:xfrm>
            <a:off x="0" y="0"/>
            <a:ext cx="2331600" cy="1625600"/>
          </a:xfrm>
          <a:prstGeom prst="rect">
            <a:avLst/>
          </a:prstGeom>
          <a:solidFill>
            <a:srgbClr val="DCDCDC">
              <a:alpha val="49800"/>
            </a:srgbClr>
          </a:solidFill>
          <a:ln>
            <a:noFill/>
          </a:ln>
        </p:spPr>
      </p:sp>
      <p:sp>
        <p:nvSpPr>
          <p:cNvPr id="542" name="Google Shape;542;p60"/>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58157421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Photo: Mosaic 1">
  <p:cSld name="Photo: Mosaic 1">
    <p:bg>
      <p:bgPr>
        <a:solidFill>
          <a:schemeClr val="lt1"/>
        </a:solidFill>
        <a:effectLst/>
      </p:bgPr>
    </p:bg>
    <p:spTree>
      <p:nvGrpSpPr>
        <p:cNvPr id="1" name="Shape 543"/>
        <p:cNvGrpSpPr/>
        <p:nvPr/>
      </p:nvGrpSpPr>
      <p:grpSpPr>
        <a:xfrm>
          <a:off x="0" y="0"/>
          <a:ext cx="0" cy="0"/>
          <a:chOff x="0" y="0"/>
          <a:chExt cx="0" cy="0"/>
        </a:xfrm>
      </p:grpSpPr>
      <p:sp>
        <p:nvSpPr>
          <p:cNvPr id="544" name="Google Shape;544;p61"/>
          <p:cNvSpPr>
            <a:spLocks noGrp="1"/>
          </p:cNvSpPr>
          <p:nvPr>
            <p:ph type="pic" idx="2"/>
          </p:nvPr>
        </p:nvSpPr>
        <p:spPr>
          <a:xfrm>
            <a:off x="6163056" y="0"/>
            <a:ext cx="6028800" cy="6858000"/>
          </a:xfrm>
          <a:prstGeom prst="rect">
            <a:avLst/>
          </a:prstGeom>
          <a:solidFill>
            <a:srgbClr val="DCDCDC">
              <a:alpha val="49800"/>
            </a:srgbClr>
          </a:solidFill>
          <a:ln>
            <a:noFill/>
          </a:ln>
        </p:spPr>
      </p:sp>
      <p:sp>
        <p:nvSpPr>
          <p:cNvPr id="545" name="Google Shape;545;p61"/>
          <p:cNvSpPr>
            <a:spLocks noGrp="1"/>
          </p:cNvSpPr>
          <p:nvPr>
            <p:ph type="pic" idx="3"/>
          </p:nvPr>
        </p:nvSpPr>
        <p:spPr>
          <a:xfrm>
            <a:off x="3081528" y="3483864"/>
            <a:ext cx="2944400" cy="3373600"/>
          </a:xfrm>
          <a:prstGeom prst="rect">
            <a:avLst/>
          </a:prstGeom>
          <a:solidFill>
            <a:srgbClr val="DCDCDC">
              <a:alpha val="49800"/>
            </a:srgbClr>
          </a:solidFill>
          <a:ln>
            <a:noFill/>
          </a:ln>
        </p:spPr>
      </p:sp>
      <p:sp>
        <p:nvSpPr>
          <p:cNvPr id="546" name="Google Shape;546;p61"/>
          <p:cNvSpPr>
            <a:spLocks noGrp="1"/>
          </p:cNvSpPr>
          <p:nvPr>
            <p:ph type="pic" idx="4"/>
          </p:nvPr>
        </p:nvSpPr>
        <p:spPr>
          <a:xfrm>
            <a:off x="3081528" y="0"/>
            <a:ext cx="2944400" cy="3374000"/>
          </a:xfrm>
          <a:prstGeom prst="rect">
            <a:avLst/>
          </a:prstGeom>
          <a:solidFill>
            <a:srgbClr val="DCDCDC">
              <a:alpha val="49800"/>
            </a:srgbClr>
          </a:solidFill>
          <a:ln>
            <a:noFill/>
          </a:ln>
        </p:spPr>
      </p:sp>
      <p:sp>
        <p:nvSpPr>
          <p:cNvPr id="547" name="Google Shape;547;p61"/>
          <p:cNvSpPr>
            <a:spLocks noGrp="1"/>
          </p:cNvSpPr>
          <p:nvPr>
            <p:ph type="pic" idx="5"/>
          </p:nvPr>
        </p:nvSpPr>
        <p:spPr>
          <a:xfrm>
            <a:off x="0" y="3483864"/>
            <a:ext cx="2944400" cy="3374000"/>
          </a:xfrm>
          <a:prstGeom prst="rect">
            <a:avLst/>
          </a:prstGeom>
          <a:solidFill>
            <a:srgbClr val="DCDCDC">
              <a:alpha val="49800"/>
            </a:srgbClr>
          </a:solidFill>
          <a:ln>
            <a:noFill/>
          </a:ln>
        </p:spPr>
      </p:sp>
      <p:sp>
        <p:nvSpPr>
          <p:cNvPr id="548" name="Google Shape;548;p61"/>
          <p:cNvSpPr>
            <a:spLocks noGrp="1"/>
          </p:cNvSpPr>
          <p:nvPr>
            <p:ph type="pic" idx="6"/>
          </p:nvPr>
        </p:nvSpPr>
        <p:spPr>
          <a:xfrm>
            <a:off x="0" y="0"/>
            <a:ext cx="2944400" cy="3374000"/>
          </a:xfrm>
          <a:prstGeom prst="rect">
            <a:avLst/>
          </a:prstGeom>
          <a:solidFill>
            <a:srgbClr val="DCDCDC">
              <a:alpha val="49800"/>
            </a:srgbClr>
          </a:solidFill>
          <a:ln>
            <a:noFill/>
          </a:ln>
        </p:spPr>
      </p:sp>
      <p:sp>
        <p:nvSpPr>
          <p:cNvPr id="549" name="Google Shape;549;p61"/>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0948016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Photo: Mosaic 2">
  <p:cSld name="Photo: Mosaic 2">
    <p:bg>
      <p:bgPr>
        <a:solidFill>
          <a:schemeClr val="lt1"/>
        </a:solidFill>
        <a:effectLst/>
      </p:bgPr>
    </p:bg>
    <p:spTree>
      <p:nvGrpSpPr>
        <p:cNvPr id="1" name="Shape 550"/>
        <p:cNvGrpSpPr/>
        <p:nvPr/>
      </p:nvGrpSpPr>
      <p:grpSpPr>
        <a:xfrm>
          <a:off x="0" y="0"/>
          <a:ext cx="0" cy="0"/>
          <a:chOff x="0" y="0"/>
          <a:chExt cx="0" cy="0"/>
        </a:xfrm>
      </p:grpSpPr>
      <p:sp>
        <p:nvSpPr>
          <p:cNvPr id="551" name="Google Shape;551;p62"/>
          <p:cNvSpPr>
            <a:spLocks noGrp="1"/>
          </p:cNvSpPr>
          <p:nvPr>
            <p:ph type="pic" idx="2"/>
          </p:nvPr>
        </p:nvSpPr>
        <p:spPr>
          <a:xfrm>
            <a:off x="9247632" y="3483864"/>
            <a:ext cx="2944400" cy="3374000"/>
          </a:xfrm>
          <a:prstGeom prst="rect">
            <a:avLst/>
          </a:prstGeom>
          <a:solidFill>
            <a:srgbClr val="DCDCDC">
              <a:alpha val="49800"/>
            </a:srgbClr>
          </a:solidFill>
          <a:ln>
            <a:noFill/>
          </a:ln>
        </p:spPr>
      </p:sp>
      <p:sp>
        <p:nvSpPr>
          <p:cNvPr id="552" name="Google Shape;552;p62"/>
          <p:cNvSpPr>
            <a:spLocks noGrp="1"/>
          </p:cNvSpPr>
          <p:nvPr>
            <p:ph type="pic" idx="3"/>
          </p:nvPr>
        </p:nvSpPr>
        <p:spPr>
          <a:xfrm>
            <a:off x="9247632" y="0"/>
            <a:ext cx="2944400" cy="3374000"/>
          </a:xfrm>
          <a:prstGeom prst="rect">
            <a:avLst/>
          </a:prstGeom>
          <a:solidFill>
            <a:srgbClr val="DCDCDC">
              <a:alpha val="49800"/>
            </a:srgbClr>
          </a:solidFill>
          <a:ln>
            <a:noFill/>
          </a:ln>
        </p:spPr>
      </p:sp>
      <p:sp>
        <p:nvSpPr>
          <p:cNvPr id="553" name="Google Shape;553;p62"/>
          <p:cNvSpPr>
            <a:spLocks noGrp="1"/>
          </p:cNvSpPr>
          <p:nvPr>
            <p:ph type="pic" idx="4"/>
          </p:nvPr>
        </p:nvSpPr>
        <p:spPr>
          <a:xfrm>
            <a:off x="6160475" y="3483864"/>
            <a:ext cx="2944400" cy="3374000"/>
          </a:xfrm>
          <a:prstGeom prst="rect">
            <a:avLst/>
          </a:prstGeom>
          <a:solidFill>
            <a:srgbClr val="DCDCDC">
              <a:alpha val="49800"/>
            </a:srgbClr>
          </a:solidFill>
          <a:ln>
            <a:noFill/>
          </a:ln>
        </p:spPr>
      </p:sp>
      <p:sp>
        <p:nvSpPr>
          <p:cNvPr id="554" name="Google Shape;554;p62"/>
          <p:cNvSpPr>
            <a:spLocks noGrp="1"/>
          </p:cNvSpPr>
          <p:nvPr>
            <p:ph type="pic" idx="5"/>
          </p:nvPr>
        </p:nvSpPr>
        <p:spPr>
          <a:xfrm>
            <a:off x="6160475" y="0"/>
            <a:ext cx="2944400" cy="3374000"/>
          </a:xfrm>
          <a:prstGeom prst="rect">
            <a:avLst/>
          </a:prstGeom>
          <a:solidFill>
            <a:srgbClr val="DCDCDC">
              <a:alpha val="49800"/>
            </a:srgbClr>
          </a:solidFill>
          <a:ln>
            <a:noFill/>
          </a:ln>
        </p:spPr>
      </p:sp>
      <p:sp>
        <p:nvSpPr>
          <p:cNvPr id="555" name="Google Shape;555;p62"/>
          <p:cNvSpPr>
            <a:spLocks noGrp="1"/>
          </p:cNvSpPr>
          <p:nvPr>
            <p:ph type="pic" idx="6"/>
          </p:nvPr>
        </p:nvSpPr>
        <p:spPr>
          <a:xfrm>
            <a:off x="0" y="0"/>
            <a:ext cx="6017600" cy="6858000"/>
          </a:xfrm>
          <a:prstGeom prst="rect">
            <a:avLst/>
          </a:prstGeom>
          <a:solidFill>
            <a:srgbClr val="DCDCDC">
              <a:alpha val="49800"/>
            </a:srgbClr>
          </a:solidFill>
          <a:ln>
            <a:noFill/>
          </a:ln>
        </p:spPr>
      </p:sp>
      <p:sp>
        <p:nvSpPr>
          <p:cNvPr id="556" name="Google Shape;556;p62"/>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79931902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Photo: Mosaic 3">
  <p:cSld name="Photo: Mosaic 3">
    <p:bg>
      <p:bgPr>
        <a:solidFill>
          <a:schemeClr val="lt1"/>
        </a:solidFill>
        <a:effectLst/>
      </p:bgPr>
    </p:bg>
    <p:spTree>
      <p:nvGrpSpPr>
        <p:cNvPr id="1" name="Shape 557"/>
        <p:cNvGrpSpPr/>
        <p:nvPr/>
      </p:nvGrpSpPr>
      <p:grpSpPr>
        <a:xfrm>
          <a:off x="0" y="0"/>
          <a:ext cx="0" cy="0"/>
          <a:chOff x="0" y="0"/>
          <a:chExt cx="0" cy="0"/>
        </a:xfrm>
      </p:grpSpPr>
      <p:sp>
        <p:nvSpPr>
          <p:cNvPr id="558" name="Google Shape;558;p63"/>
          <p:cNvSpPr>
            <a:spLocks noGrp="1"/>
          </p:cNvSpPr>
          <p:nvPr>
            <p:ph type="pic" idx="2"/>
          </p:nvPr>
        </p:nvSpPr>
        <p:spPr>
          <a:xfrm>
            <a:off x="6166104" y="0"/>
            <a:ext cx="6026000" cy="6858000"/>
          </a:xfrm>
          <a:prstGeom prst="rect">
            <a:avLst/>
          </a:prstGeom>
          <a:solidFill>
            <a:srgbClr val="DCDCDC">
              <a:alpha val="49800"/>
            </a:srgbClr>
          </a:solidFill>
          <a:ln>
            <a:noFill/>
          </a:ln>
        </p:spPr>
      </p:sp>
      <p:sp>
        <p:nvSpPr>
          <p:cNvPr id="559" name="Google Shape;559;p63"/>
          <p:cNvSpPr>
            <a:spLocks noGrp="1"/>
          </p:cNvSpPr>
          <p:nvPr>
            <p:ph type="pic" idx="3"/>
          </p:nvPr>
        </p:nvSpPr>
        <p:spPr>
          <a:xfrm>
            <a:off x="3083052" y="0"/>
            <a:ext cx="2944400" cy="3374000"/>
          </a:xfrm>
          <a:prstGeom prst="rect">
            <a:avLst/>
          </a:prstGeom>
          <a:solidFill>
            <a:srgbClr val="DCDCDC">
              <a:alpha val="49800"/>
            </a:srgbClr>
          </a:solidFill>
          <a:ln>
            <a:noFill/>
          </a:ln>
        </p:spPr>
      </p:sp>
      <p:sp>
        <p:nvSpPr>
          <p:cNvPr id="560" name="Google Shape;560;p63"/>
          <p:cNvSpPr>
            <a:spLocks noGrp="1"/>
          </p:cNvSpPr>
          <p:nvPr>
            <p:ph type="pic" idx="4"/>
          </p:nvPr>
        </p:nvSpPr>
        <p:spPr>
          <a:xfrm>
            <a:off x="0" y="3483864"/>
            <a:ext cx="6027200" cy="3374000"/>
          </a:xfrm>
          <a:prstGeom prst="rect">
            <a:avLst/>
          </a:prstGeom>
          <a:solidFill>
            <a:srgbClr val="DCDCDC">
              <a:alpha val="49800"/>
            </a:srgbClr>
          </a:solidFill>
          <a:ln>
            <a:noFill/>
          </a:ln>
        </p:spPr>
      </p:sp>
      <p:sp>
        <p:nvSpPr>
          <p:cNvPr id="561" name="Google Shape;561;p63"/>
          <p:cNvSpPr>
            <a:spLocks noGrp="1"/>
          </p:cNvSpPr>
          <p:nvPr>
            <p:ph type="pic" idx="5"/>
          </p:nvPr>
        </p:nvSpPr>
        <p:spPr>
          <a:xfrm>
            <a:off x="0" y="0"/>
            <a:ext cx="2944400" cy="3374000"/>
          </a:xfrm>
          <a:prstGeom prst="rect">
            <a:avLst/>
          </a:prstGeom>
          <a:solidFill>
            <a:srgbClr val="DCDCDC">
              <a:alpha val="49800"/>
            </a:srgbClr>
          </a:solidFill>
          <a:ln>
            <a:noFill/>
          </a:ln>
        </p:spPr>
      </p:sp>
      <p:sp>
        <p:nvSpPr>
          <p:cNvPr id="562" name="Google Shape;562;p63"/>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9536571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Photo: Mosaic 5">
  <p:cSld name="Photo: Mosaic 5">
    <p:bg>
      <p:bgPr>
        <a:solidFill>
          <a:schemeClr val="lt1"/>
        </a:solidFill>
        <a:effectLst/>
      </p:bgPr>
    </p:bg>
    <p:spTree>
      <p:nvGrpSpPr>
        <p:cNvPr id="1" name="Shape 563"/>
        <p:cNvGrpSpPr/>
        <p:nvPr/>
      </p:nvGrpSpPr>
      <p:grpSpPr>
        <a:xfrm>
          <a:off x="0" y="0"/>
          <a:ext cx="0" cy="0"/>
          <a:chOff x="0" y="0"/>
          <a:chExt cx="0" cy="0"/>
        </a:xfrm>
      </p:grpSpPr>
      <p:sp>
        <p:nvSpPr>
          <p:cNvPr id="564" name="Google Shape;564;p64"/>
          <p:cNvSpPr>
            <a:spLocks noGrp="1"/>
          </p:cNvSpPr>
          <p:nvPr>
            <p:ph type="pic" idx="2"/>
          </p:nvPr>
        </p:nvSpPr>
        <p:spPr>
          <a:xfrm>
            <a:off x="6166104" y="3492500"/>
            <a:ext cx="6026000" cy="3374000"/>
          </a:xfrm>
          <a:prstGeom prst="rect">
            <a:avLst/>
          </a:prstGeom>
          <a:solidFill>
            <a:srgbClr val="DCDCDC">
              <a:alpha val="49800"/>
            </a:srgbClr>
          </a:solidFill>
          <a:ln>
            <a:noFill/>
          </a:ln>
        </p:spPr>
      </p:sp>
      <p:sp>
        <p:nvSpPr>
          <p:cNvPr id="565" name="Google Shape;565;p64"/>
          <p:cNvSpPr>
            <a:spLocks noGrp="1"/>
          </p:cNvSpPr>
          <p:nvPr>
            <p:ph type="pic" idx="3"/>
          </p:nvPr>
        </p:nvSpPr>
        <p:spPr>
          <a:xfrm>
            <a:off x="3083052" y="3492500"/>
            <a:ext cx="2944400" cy="3374000"/>
          </a:xfrm>
          <a:prstGeom prst="rect">
            <a:avLst/>
          </a:prstGeom>
          <a:solidFill>
            <a:srgbClr val="DCDCDC">
              <a:alpha val="49800"/>
            </a:srgbClr>
          </a:solidFill>
          <a:ln>
            <a:noFill/>
          </a:ln>
        </p:spPr>
      </p:sp>
      <p:sp>
        <p:nvSpPr>
          <p:cNvPr id="566" name="Google Shape;566;p64"/>
          <p:cNvSpPr>
            <a:spLocks noGrp="1"/>
          </p:cNvSpPr>
          <p:nvPr>
            <p:ph type="pic" idx="4"/>
          </p:nvPr>
        </p:nvSpPr>
        <p:spPr>
          <a:xfrm>
            <a:off x="0" y="3492500"/>
            <a:ext cx="2944400" cy="3374000"/>
          </a:xfrm>
          <a:prstGeom prst="rect">
            <a:avLst/>
          </a:prstGeom>
          <a:solidFill>
            <a:srgbClr val="DCDCDC">
              <a:alpha val="49800"/>
            </a:srgbClr>
          </a:solidFill>
          <a:ln>
            <a:noFill/>
          </a:ln>
        </p:spPr>
      </p:sp>
      <p:sp>
        <p:nvSpPr>
          <p:cNvPr id="567" name="Google Shape;567;p64"/>
          <p:cNvSpPr>
            <a:spLocks noGrp="1"/>
          </p:cNvSpPr>
          <p:nvPr>
            <p:ph type="pic" idx="5"/>
          </p:nvPr>
        </p:nvSpPr>
        <p:spPr>
          <a:xfrm>
            <a:off x="9247632" y="0"/>
            <a:ext cx="2944400" cy="3374000"/>
          </a:xfrm>
          <a:prstGeom prst="rect">
            <a:avLst/>
          </a:prstGeom>
          <a:solidFill>
            <a:srgbClr val="DCDCDC">
              <a:alpha val="49800"/>
            </a:srgbClr>
          </a:solidFill>
          <a:ln>
            <a:noFill/>
          </a:ln>
        </p:spPr>
      </p:sp>
      <p:sp>
        <p:nvSpPr>
          <p:cNvPr id="568" name="Google Shape;568;p64"/>
          <p:cNvSpPr>
            <a:spLocks noGrp="1"/>
          </p:cNvSpPr>
          <p:nvPr>
            <p:ph type="pic" idx="6"/>
          </p:nvPr>
        </p:nvSpPr>
        <p:spPr>
          <a:xfrm>
            <a:off x="0" y="0"/>
            <a:ext cx="9107600" cy="3374000"/>
          </a:xfrm>
          <a:prstGeom prst="rect">
            <a:avLst/>
          </a:prstGeom>
          <a:solidFill>
            <a:srgbClr val="DCDCDC">
              <a:alpha val="49800"/>
            </a:srgbClr>
          </a:solidFill>
          <a:ln>
            <a:noFill/>
          </a:ln>
        </p:spPr>
      </p:sp>
      <p:sp>
        <p:nvSpPr>
          <p:cNvPr id="569" name="Google Shape;569;p64"/>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68392339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Photo: Mosaic 6">
  <p:cSld name="Photo: Mosaic 6">
    <p:bg>
      <p:bgPr>
        <a:solidFill>
          <a:schemeClr val="lt1"/>
        </a:solidFill>
        <a:effectLst/>
      </p:bgPr>
    </p:bg>
    <p:spTree>
      <p:nvGrpSpPr>
        <p:cNvPr id="1" name="Shape 570"/>
        <p:cNvGrpSpPr/>
        <p:nvPr/>
      </p:nvGrpSpPr>
      <p:grpSpPr>
        <a:xfrm>
          <a:off x="0" y="0"/>
          <a:ext cx="0" cy="0"/>
          <a:chOff x="0" y="0"/>
          <a:chExt cx="0" cy="0"/>
        </a:xfrm>
      </p:grpSpPr>
      <p:sp>
        <p:nvSpPr>
          <p:cNvPr id="571" name="Google Shape;571;p65"/>
          <p:cNvSpPr>
            <a:spLocks noGrp="1"/>
          </p:cNvSpPr>
          <p:nvPr>
            <p:ph type="pic" idx="2"/>
          </p:nvPr>
        </p:nvSpPr>
        <p:spPr>
          <a:xfrm>
            <a:off x="0" y="0"/>
            <a:ext cx="6035200" cy="6858000"/>
          </a:xfrm>
          <a:prstGeom prst="rect">
            <a:avLst/>
          </a:prstGeom>
          <a:solidFill>
            <a:srgbClr val="DCDCDC">
              <a:alpha val="49800"/>
            </a:srgbClr>
          </a:solidFill>
          <a:ln>
            <a:noFill/>
          </a:ln>
        </p:spPr>
      </p:sp>
      <p:sp>
        <p:nvSpPr>
          <p:cNvPr id="572" name="Google Shape;572;p65"/>
          <p:cNvSpPr>
            <a:spLocks noGrp="1"/>
          </p:cNvSpPr>
          <p:nvPr>
            <p:ph type="pic" idx="3"/>
          </p:nvPr>
        </p:nvSpPr>
        <p:spPr>
          <a:xfrm>
            <a:off x="6156960" y="3483864"/>
            <a:ext cx="6035200" cy="3374000"/>
          </a:xfrm>
          <a:prstGeom prst="rect">
            <a:avLst/>
          </a:prstGeom>
          <a:solidFill>
            <a:srgbClr val="DCDCDC">
              <a:alpha val="49800"/>
            </a:srgbClr>
          </a:solidFill>
          <a:ln>
            <a:noFill/>
          </a:ln>
        </p:spPr>
      </p:sp>
      <p:sp>
        <p:nvSpPr>
          <p:cNvPr id="573" name="Google Shape;573;p65"/>
          <p:cNvSpPr>
            <a:spLocks noGrp="1"/>
          </p:cNvSpPr>
          <p:nvPr>
            <p:ph type="pic" idx="4"/>
          </p:nvPr>
        </p:nvSpPr>
        <p:spPr>
          <a:xfrm>
            <a:off x="6156960" y="0"/>
            <a:ext cx="6035200" cy="3374000"/>
          </a:xfrm>
          <a:prstGeom prst="rect">
            <a:avLst/>
          </a:prstGeom>
          <a:solidFill>
            <a:srgbClr val="DCDCDC">
              <a:alpha val="49800"/>
            </a:srgbClr>
          </a:solidFill>
          <a:ln>
            <a:noFill/>
          </a:ln>
        </p:spPr>
      </p:sp>
      <p:sp>
        <p:nvSpPr>
          <p:cNvPr id="574" name="Google Shape;574;p65"/>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5942545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Photo: Mosaic 7">
  <p:cSld name="Photo: Mosaic 7">
    <p:bg>
      <p:bgPr>
        <a:solidFill>
          <a:schemeClr val="lt1"/>
        </a:solidFill>
        <a:effectLst/>
      </p:bgPr>
    </p:bg>
    <p:spTree>
      <p:nvGrpSpPr>
        <p:cNvPr id="1" name="Shape 575"/>
        <p:cNvGrpSpPr/>
        <p:nvPr/>
      </p:nvGrpSpPr>
      <p:grpSpPr>
        <a:xfrm>
          <a:off x="0" y="0"/>
          <a:ext cx="0" cy="0"/>
          <a:chOff x="0" y="0"/>
          <a:chExt cx="0" cy="0"/>
        </a:xfrm>
      </p:grpSpPr>
      <p:sp>
        <p:nvSpPr>
          <p:cNvPr id="576" name="Google Shape;576;p66"/>
          <p:cNvSpPr>
            <a:spLocks noGrp="1"/>
          </p:cNvSpPr>
          <p:nvPr>
            <p:ph type="pic" idx="2"/>
          </p:nvPr>
        </p:nvSpPr>
        <p:spPr>
          <a:xfrm>
            <a:off x="6156960" y="0"/>
            <a:ext cx="6035200" cy="3374000"/>
          </a:xfrm>
          <a:prstGeom prst="rect">
            <a:avLst/>
          </a:prstGeom>
          <a:solidFill>
            <a:srgbClr val="DCDCDC">
              <a:alpha val="49800"/>
            </a:srgbClr>
          </a:solidFill>
          <a:ln>
            <a:noFill/>
          </a:ln>
        </p:spPr>
      </p:sp>
      <p:sp>
        <p:nvSpPr>
          <p:cNvPr id="577" name="Google Shape;577;p66"/>
          <p:cNvSpPr>
            <a:spLocks noGrp="1"/>
          </p:cNvSpPr>
          <p:nvPr>
            <p:ph type="pic" idx="3"/>
          </p:nvPr>
        </p:nvSpPr>
        <p:spPr>
          <a:xfrm>
            <a:off x="0" y="3483864"/>
            <a:ext cx="6022800" cy="3374000"/>
          </a:xfrm>
          <a:prstGeom prst="rect">
            <a:avLst/>
          </a:prstGeom>
          <a:solidFill>
            <a:srgbClr val="DCDCDC">
              <a:alpha val="49800"/>
            </a:srgbClr>
          </a:solidFill>
          <a:ln>
            <a:noFill/>
          </a:ln>
        </p:spPr>
      </p:sp>
      <p:sp>
        <p:nvSpPr>
          <p:cNvPr id="578" name="Google Shape;578;p66"/>
          <p:cNvSpPr>
            <a:spLocks noGrp="1"/>
          </p:cNvSpPr>
          <p:nvPr>
            <p:ph type="pic" idx="4"/>
          </p:nvPr>
        </p:nvSpPr>
        <p:spPr>
          <a:xfrm>
            <a:off x="0" y="0"/>
            <a:ext cx="2944400" cy="3374000"/>
          </a:xfrm>
          <a:prstGeom prst="rect">
            <a:avLst/>
          </a:prstGeom>
          <a:solidFill>
            <a:srgbClr val="DCDCDC">
              <a:alpha val="49800"/>
            </a:srgbClr>
          </a:solidFill>
          <a:ln>
            <a:noFill/>
          </a:ln>
        </p:spPr>
      </p:sp>
      <p:sp>
        <p:nvSpPr>
          <p:cNvPr id="579" name="Google Shape;579;p66"/>
          <p:cNvSpPr>
            <a:spLocks noGrp="1"/>
          </p:cNvSpPr>
          <p:nvPr>
            <p:ph type="pic" idx="5"/>
          </p:nvPr>
        </p:nvSpPr>
        <p:spPr>
          <a:xfrm>
            <a:off x="3078480" y="0"/>
            <a:ext cx="2944400" cy="3374000"/>
          </a:xfrm>
          <a:prstGeom prst="rect">
            <a:avLst/>
          </a:prstGeom>
          <a:solidFill>
            <a:srgbClr val="DCDCDC">
              <a:alpha val="49800"/>
            </a:srgbClr>
          </a:solidFill>
          <a:ln>
            <a:noFill/>
          </a:ln>
        </p:spPr>
      </p:sp>
      <p:sp>
        <p:nvSpPr>
          <p:cNvPr id="580" name="Google Shape;580;p66"/>
          <p:cNvSpPr>
            <a:spLocks noGrp="1"/>
          </p:cNvSpPr>
          <p:nvPr>
            <p:ph type="pic" idx="6"/>
          </p:nvPr>
        </p:nvSpPr>
        <p:spPr>
          <a:xfrm>
            <a:off x="6156960" y="3483864"/>
            <a:ext cx="2944400" cy="3374000"/>
          </a:xfrm>
          <a:prstGeom prst="rect">
            <a:avLst/>
          </a:prstGeom>
          <a:solidFill>
            <a:srgbClr val="DCDCDC">
              <a:alpha val="49800"/>
            </a:srgbClr>
          </a:solidFill>
          <a:ln>
            <a:noFill/>
          </a:ln>
        </p:spPr>
      </p:sp>
      <p:sp>
        <p:nvSpPr>
          <p:cNvPr id="581" name="Google Shape;581;p66"/>
          <p:cNvSpPr>
            <a:spLocks noGrp="1"/>
          </p:cNvSpPr>
          <p:nvPr>
            <p:ph type="pic" idx="7"/>
          </p:nvPr>
        </p:nvSpPr>
        <p:spPr>
          <a:xfrm>
            <a:off x="9247632" y="3483864"/>
            <a:ext cx="2944400" cy="3374000"/>
          </a:xfrm>
          <a:prstGeom prst="rect">
            <a:avLst/>
          </a:prstGeom>
          <a:solidFill>
            <a:srgbClr val="DCDCDC">
              <a:alpha val="49800"/>
            </a:srgbClr>
          </a:solidFill>
          <a:ln>
            <a:noFill/>
          </a:ln>
        </p:spPr>
      </p:sp>
      <p:sp>
        <p:nvSpPr>
          <p:cNvPr id="582" name="Google Shape;582;p66"/>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64860772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Content 4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4651708" cy="1953770"/>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0" y="2072644"/>
            <a:ext cx="2263242" cy="1953770"/>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0" y="4145288"/>
            <a:ext cx="4651708"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10" name="Picture Placeholder 8">
            <a:extLst>
              <a:ext uri="{FF2B5EF4-FFF2-40B4-BE49-F238E27FC236}">
                <a16:creationId xmlns:a16="http://schemas.microsoft.com/office/drawing/2014/main" id="{B770C8F7-8D2A-4B6A-BF61-24775C13A405}"/>
              </a:ext>
            </a:extLst>
          </p:cNvPr>
          <p:cNvSpPr>
            <a:spLocks noGrp="1"/>
          </p:cNvSpPr>
          <p:nvPr>
            <p:ph type="pic" sz="quarter" idx="19" hasCustomPrompt="1"/>
          </p:nvPr>
        </p:nvSpPr>
        <p:spPr>
          <a:xfrm>
            <a:off x="2388466" y="2072644"/>
            <a:ext cx="2263242" cy="1953770"/>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16" name="Rectangle 15">
            <a:extLst>
              <a:ext uri="{FF2B5EF4-FFF2-40B4-BE49-F238E27FC236}">
                <a16:creationId xmlns:a16="http://schemas.microsoft.com/office/drawing/2014/main" id="{83CC7FAC-8640-4220-971F-94CC6D17796F}"/>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7" name="UTK Horiz_R">
            <a:extLst>
              <a:ext uri="{FF2B5EF4-FFF2-40B4-BE49-F238E27FC236}">
                <a16:creationId xmlns:a16="http://schemas.microsoft.com/office/drawing/2014/main" id="{2CB8A05A-CD5B-456D-A510-F0E71BE75F6B}"/>
              </a:ext>
            </a:extLst>
          </p:cNvPr>
          <p:cNvGrpSpPr>
            <a:grpSpLocks noChangeAspect="1"/>
          </p:cNvGrpSpPr>
          <p:nvPr/>
        </p:nvGrpSpPr>
        <p:grpSpPr bwMode="auto">
          <a:xfrm>
            <a:off x="10557955" y="6320597"/>
            <a:ext cx="1404165" cy="315023"/>
            <a:chOff x="0" y="1299"/>
            <a:chExt cx="7680" cy="1723"/>
          </a:xfrm>
        </p:grpSpPr>
        <p:sp>
          <p:nvSpPr>
            <p:cNvPr id="18" name="T fill" hidden="1">
              <a:extLst>
                <a:ext uri="{FF2B5EF4-FFF2-40B4-BE49-F238E27FC236}">
                  <a16:creationId xmlns:a16="http://schemas.microsoft.com/office/drawing/2014/main" id="{F9A20AC1-345F-456A-B518-22B16BEDA9B9}"/>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Type">
              <a:extLst>
                <a:ext uri="{FF2B5EF4-FFF2-40B4-BE49-F238E27FC236}">
                  <a16:creationId xmlns:a16="http://schemas.microsoft.com/office/drawing/2014/main" id="{0CBBF0D1-C5F5-4A82-B5F1-30F25489E452}"/>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Power T">
              <a:extLst>
                <a:ext uri="{FF2B5EF4-FFF2-40B4-BE49-F238E27FC236}">
                  <a16:creationId xmlns:a16="http://schemas.microsoft.com/office/drawing/2014/main" id="{F36178A9-62F8-4FD1-9B45-492C4F2B85E4}"/>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3" name="Date Placeholder 4">
            <a:extLst>
              <a:ext uri="{FF2B5EF4-FFF2-40B4-BE49-F238E27FC236}">
                <a16:creationId xmlns:a16="http://schemas.microsoft.com/office/drawing/2014/main" id="{EA63C74F-5523-4238-97A1-1F2B760B7B14}"/>
              </a:ext>
            </a:extLst>
          </p:cNvPr>
          <p:cNvSpPr>
            <a:spLocks noGrp="1"/>
          </p:cNvSpPr>
          <p:nvPr>
            <p:ph type="dt" sz="half" idx="10"/>
          </p:nvPr>
        </p:nvSpPr>
        <p:spPr>
          <a:xfrm>
            <a:off x="-1221327" y="6484845"/>
            <a:ext cx="431800" cy="365125"/>
          </a:xfrm>
        </p:spPr>
        <p:txBody>
          <a:bodyPr/>
          <a:lstStyle/>
          <a:p>
            <a:fld id="{04E7BED4-7E8F-0144-AC4D-FD8286AC7B5B}" type="datetime1">
              <a:rPr lang="en-US" smtClean="0"/>
              <a:t>7/14/25</a:t>
            </a:fld>
            <a:endParaRPr lang="en-US" dirty="0"/>
          </a:p>
        </p:txBody>
      </p:sp>
      <p:sp>
        <p:nvSpPr>
          <p:cNvPr id="14" name="Footer Placeholder 5">
            <a:extLst>
              <a:ext uri="{FF2B5EF4-FFF2-40B4-BE49-F238E27FC236}">
                <a16:creationId xmlns:a16="http://schemas.microsoft.com/office/drawing/2014/main" id="{BBDF5AFE-C389-46E9-B604-F41D844BACF8}"/>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5" name="Slide Number Placeholder 6">
            <a:extLst>
              <a:ext uri="{FF2B5EF4-FFF2-40B4-BE49-F238E27FC236}">
                <a16:creationId xmlns:a16="http://schemas.microsoft.com/office/drawing/2014/main" id="{66962A50-E982-46D9-B35F-153F8654E824}"/>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2761729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Photo: Mosaic 8">
  <p:cSld name="Photo: Mosaic 8">
    <p:bg>
      <p:bgPr>
        <a:solidFill>
          <a:schemeClr val="lt1"/>
        </a:solidFill>
        <a:effectLst/>
      </p:bgPr>
    </p:bg>
    <p:spTree>
      <p:nvGrpSpPr>
        <p:cNvPr id="1" name="Shape 583"/>
        <p:cNvGrpSpPr/>
        <p:nvPr/>
      </p:nvGrpSpPr>
      <p:grpSpPr>
        <a:xfrm>
          <a:off x="0" y="0"/>
          <a:ext cx="0" cy="0"/>
          <a:chOff x="0" y="0"/>
          <a:chExt cx="0" cy="0"/>
        </a:xfrm>
      </p:grpSpPr>
      <p:sp>
        <p:nvSpPr>
          <p:cNvPr id="584" name="Google Shape;584;p67"/>
          <p:cNvSpPr>
            <a:spLocks noGrp="1"/>
          </p:cNvSpPr>
          <p:nvPr>
            <p:ph type="pic" idx="2"/>
          </p:nvPr>
        </p:nvSpPr>
        <p:spPr>
          <a:xfrm>
            <a:off x="4107180" y="3483864"/>
            <a:ext cx="3977600" cy="3374000"/>
          </a:xfrm>
          <a:prstGeom prst="rect">
            <a:avLst/>
          </a:prstGeom>
          <a:solidFill>
            <a:srgbClr val="DCDCDC">
              <a:alpha val="49800"/>
            </a:srgbClr>
          </a:solidFill>
          <a:ln>
            <a:noFill/>
          </a:ln>
        </p:spPr>
      </p:sp>
      <p:sp>
        <p:nvSpPr>
          <p:cNvPr id="585" name="Google Shape;585;p67"/>
          <p:cNvSpPr>
            <a:spLocks noGrp="1"/>
          </p:cNvSpPr>
          <p:nvPr>
            <p:ph type="pic" idx="3"/>
          </p:nvPr>
        </p:nvSpPr>
        <p:spPr>
          <a:xfrm>
            <a:off x="8214360" y="3483864"/>
            <a:ext cx="3977600" cy="3374000"/>
          </a:xfrm>
          <a:prstGeom prst="rect">
            <a:avLst/>
          </a:prstGeom>
          <a:solidFill>
            <a:srgbClr val="DCDCDC">
              <a:alpha val="49800"/>
            </a:srgbClr>
          </a:solidFill>
          <a:ln>
            <a:noFill/>
          </a:ln>
        </p:spPr>
      </p:sp>
      <p:sp>
        <p:nvSpPr>
          <p:cNvPr id="586" name="Google Shape;586;p67"/>
          <p:cNvSpPr>
            <a:spLocks noGrp="1"/>
          </p:cNvSpPr>
          <p:nvPr>
            <p:ph type="pic" idx="4"/>
          </p:nvPr>
        </p:nvSpPr>
        <p:spPr>
          <a:xfrm>
            <a:off x="0" y="0"/>
            <a:ext cx="3977600" cy="3374000"/>
          </a:xfrm>
          <a:prstGeom prst="rect">
            <a:avLst/>
          </a:prstGeom>
          <a:solidFill>
            <a:srgbClr val="DCDCDC">
              <a:alpha val="49800"/>
            </a:srgbClr>
          </a:solidFill>
          <a:ln>
            <a:noFill/>
          </a:ln>
        </p:spPr>
      </p:sp>
      <p:sp>
        <p:nvSpPr>
          <p:cNvPr id="587" name="Google Shape;587;p67"/>
          <p:cNvSpPr>
            <a:spLocks noGrp="1"/>
          </p:cNvSpPr>
          <p:nvPr>
            <p:ph type="pic" idx="5"/>
          </p:nvPr>
        </p:nvSpPr>
        <p:spPr>
          <a:xfrm>
            <a:off x="0" y="3483864"/>
            <a:ext cx="3977600" cy="3374000"/>
          </a:xfrm>
          <a:prstGeom prst="rect">
            <a:avLst/>
          </a:prstGeom>
          <a:solidFill>
            <a:srgbClr val="DCDCDC">
              <a:alpha val="49800"/>
            </a:srgbClr>
          </a:solidFill>
          <a:ln>
            <a:noFill/>
          </a:ln>
        </p:spPr>
      </p:sp>
      <p:sp>
        <p:nvSpPr>
          <p:cNvPr id="588" name="Google Shape;588;p67"/>
          <p:cNvSpPr>
            <a:spLocks noGrp="1"/>
          </p:cNvSpPr>
          <p:nvPr>
            <p:ph type="pic" idx="6"/>
          </p:nvPr>
        </p:nvSpPr>
        <p:spPr>
          <a:xfrm>
            <a:off x="4107180" y="0"/>
            <a:ext cx="8084800" cy="3374000"/>
          </a:xfrm>
          <a:prstGeom prst="rect">
            <a:avLst/>
          </a:prstGeom>
          <a:solidFill>
            <a:srgbClr val="DCDCDC">
              <a:alpha val="49800"/>
            </a:srgbClr>
          </a:solidFill>
          <a:ln>
            <a:noFill/>
          </a:ln>
        </p:spPr>
      </p:sp>
      <p:sp>
        <p:nvSpPr>
          <p:cNvPr id="589" name="Google Shape;589;p67"/>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6816704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Photo: Mosaic 9">
  <p:cSld name="Photo: Mosaic 9">
    <p:bg>
      <p:bgPr>
        <a:solidFill>
          <a:schemeClr val="lt1"/>
        </a:solidFill>
        <a:effectLst/>
      </p:bgPr>
    </p:bg>
    <p:spTree>
      <p:nvGrpSpPr>
        <p:cNvPr id="1" name="Shape 590"/>
        <p:cNvGrpSpPr/>
        <p:nvPr/>
      </p:nvGrpSpPr>
      <p:grpSpPr>
        <a:xfrm>
          <a:off x="0" y="0"/>
          <a:ext cx="0" cy="0"/>
          <a:chOff x="0" y="0"/>
          <a:chExt cx="0" cy="0"/>
        </a:xfrm>
      </p:grpSpPr>
      <p:sp>
        <p:nvSpPr>
          <p:cNvPr id="591" name="Google Shape;591;p68"/>
          <p:cNvSpPr>
            <a:spLocks noGrp="1"/>
          </p:cNvSpPr>
          <p:nvPr>
            <p:ph type="pic" idx="2"/>
          </p:nvPr>
        </p:nvSpPr>
        <p:spPr>
          <a:xfrm>
            <a:off x="4107180" y="3483864"/>
            <a:ext cx="8084800" cy="3374000"/>
          </a:xfrm>
          <a:prstGeom prst="rect">
            <a:avLst/>
          </a:prstGeom>
          <a:solidFill>
            <a:srgbClr val="DCDCDC">
              <a:alpha val="49800"/>
            </a:srgbClr>
          </a:solidFill>
          <a:ln>
            <a:noFill/>
          </a:ln>
        </p:spPr>
      </p:sp>
      <p:sp>
        <p:nvSpPr>
          <p:cNvPr id="592" name="Google Shape;592;p68"/>
          <p:cNvSpPr>
            <a:spLocks noGrp="1"/>
          </p:cNvSpPr>
          <p:nvPr>
            <p:ph type="pic" idx="3"/>
          </p:nvPr>
        </p:nvSpPr>
        <p:spPr>
          <a:xfrm>
            <a:off x="4107180" y="0"/>
            <a:ext cx="3977600" cy="3374000"/>
          </a:xfrm>
          <a:prstGeom prst="rect">
            <a:avLst/>
          </a:prstGeom>
          <a:solidFill>
            <a:srgbClr val="DCDCDC">
              <a:alpha val="49800"/>
            </a:srgbClr>
          </a:solidFill>
          <a:ln>
            <a:noFill/>
          </a:ln>
        </p:spPr>
      </p:sp>
      <p:sp>
        <p:nvSpPr>
          <p:cNvPr id="593" name="Google Shape;593;p68"/>
          <p:cNvSpPr>
            <a:spLocks noGrp="1"/>
          </p:cNvSpPr>
          <p:nvPr>
            <p:ph type="pic" idx="4"/>
          </p:nvPr>
        </p:nvSpPr>
        <p:spPr>
          <a:xfrm>
            <a:off x="8214360" y="0"/>
            <a:ext cx="3977600" cy="3374000"/>
          </a:xfrm>
          <a:prstGeom prst="rect">
            <a:avLst/>
          </a:prstGeom>
          <a:solidFill>
            <a:srgbClr val="DCDCDC">
              <a:alpha val="49800"/>
            </a:srgbClr>
          </a:solidFill>
          <a:ln>
            <a:noFill/>
          </a:ln>
        </p:spPr>
      </p:sp>
      <p:sp>
        <p:nvSpPr>
          <p:cNvPr id="594" name="Google Shape;594;p68"/>
          <p:cNvSpPr>
            <a:spLocks noGrp="1"/>
          </p:cNvSpPr>
          <p:nvPr>
            <p:ph type="pic" idx="5"/>
          </p:nvPr>
        </p:nvSpPr>
        <p:spPr>
          <a:xfrm>
            <a:off x="0" y="0"/>
            <a:ext cx="3977600" cy="3374000"/>
          </a:xfrm>
          <a:prstGeom prst="rect">
            <a:avLst/>
          </a:prstGeom>
          <a:solidFill>
            <a:srgbClr val="DCDCDC">
              <a:alpha val="49800"/>
            </a:srgbClr>
          </a:solidFill>
          <a:ln>
            <a:noFill/>
          </a:ln>
        </p:spPr>
      </p:sp>
      <p:sp>
        <p:nvSpPr>
          <p:cNvPr id="595" name="Google Shape;595;p68"/>
          <p:cNvSpPr>
            <a:spLocks noGrp="1"/>
          </p:cNvSpPr>
          <p:nvPr>
            <p:ph type="pic" idx="6"/>
          </p:nvPr>
        </p:nvSpPr>
        <p:spPr>
          <a:xfrm>
            <a:off x="0" y="3483864"/>
            <a:ext cx="3977600" cy="3374000"/>
          </a:xfrm>
          <a:prstGeom prst="rect">
            <a:avLst/>
          </a:prstGeom>
          <a:solidFill>
            <a:srgbClr val="DCDCDC">
              <a:alpha val="49800"/>
            </a:srgbClr>
          </a:solidFill>
          <a:ln>
            <a:noFill/>
          </a:ln>
        </p:spPr>
      </p:sp>
      <p:sp>
        <p:nvSpPr>
          <p:cNvPr id="596" name="Google Shape;596;p68"/>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98036238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matchingName="Photo: Mosaic 10">
  <p:cSld name="Photo: Mosaic 10">
    <p:bg>
      <p:bgPr>
        <a:solidFill>
          <a:schemeClr val="lt1"/>
        </a:solidFill>
        <a:effectLst/>
      </p:bgPr>
    </p:bg>
    <p:spTree>
      <p:nvGrpSpPr>
        <p:cNvPr id="1" name="Shape 597"/>
        <p:cNvGrpSpPr/>
        <p:nvPr/>
      </p:nvGrpSpPr>
      <p:grpSpPr>
        <a:xfrm>
          <a:off x="0" y="0"/>
          <a:ext cx="0" cy="0"/>
          <a:chOff x="0" y="0"/>
          <a:chExt cx="0" cy="0"/>
        </a:xfrm>
      </p:grpSpPr>
      <p:sp>
        <p:nvSpPr>
          <p:cNvPr id="598" name="Google Shape;598;p69"/>
          <p:cNvSpPr>
            <a:spLocks noGrp="1"/>
          </p:cNvSpPr>
          <p:nvPr>
            <p:ph type="pic" idx="2"/>
          </p:nvPr>
        </p:nvSpPr>
        <p:spPr>
          <a:xfrm>
            <a:off x="8214360" y="0"/>
            <a:ext cx="3977600" cy="3374000"/>
          </a:xfrm>
          <a:prstGeom prst="rect">
            <a:avLst/>
          </a:prstGeom>
          <a:solidFill>
            <a:srgbClr val="DCDCDC">
              <a:alpha val="49800"/>
            </a:srgbClr>
          </a:solidFill>
          <a:ln>
            <a:noFill/>
          </a:ln>
        </p:spPr>
      </p:sp>
      <p:sp>
        <p:nvSpPr>
          <p:cNvPr id="599" name="Google Shape;599;p69"/>
          <p:cNvSpPr>
            <a:spLocks noGrp="1"/>
          </p:cNvSpPr>
          <p:nvPr>
            <p:ph type="pic" idx="3"/>
          </p:nvPr>
        </p:nvSpPr>
        <p:spPr>
          <a:xfrm>
            <a:off x="0" y="0"/>
            <a:ext cx="3977600" cy="3374000"/>
          </a:xfrm>
          <a:prstGeom prst="rect">
            <a:avLst/>
          </a:prstGeom>
          <a:solidFill>
            <a:srgbClr val="DCDCDC">
              <a:alpha val="49800"/>
            </a:srgbClr>
          </a:solidFill>
          <a:ln>
            <a:noFill/>
          </a:ln>
        </p:spPr>
      </p:sp>
      <p:sp>
        <p:nvSpPr>
          <p:cNvPr id="600" name="Google Shape;600;p69"/>
          <p:cNvSpPr>
            <a:spLocks noGrp="1"/>
          </p:cNvSpPr>
          <p:nvPr>
            <p:ph type="pic" idx="4"/>
          </p:nvPr>
        </p:nvSpPr>
        <p:spPr>
          <a:xfrm>
            <a:off x="4107180" y="0"/>
            <a:ext cx="3977600" cy="2204000"/>
          </a:xfrm>
          <a:prstGeom prst="rect">
            <a:avLst/>
          </a:prstGeom>
          <a:solidFill>
            <a:srgbClr val="DCDCDC">
              <a:alpha val="49800"/>
            </a:srgbClr>
          </a:solidFill>
          <a:ln>
            <a:noFill/>
          </a:ln>
        </p:spPr>
      </p:sp>
      <p:sp>
        <p:nvSpPr>
          <p:cNvPr id="601" name="Google Shape;601;p69"/>
          <p:cNvSpPr>
            <a:spLocks noGrp="1"/>
          </p:cNvSpPr>
          <p:nvPr>
            <p:ph type="pic" idx="5"/>
          </p:nvPr>
        </p:nvSpPr>
        <p:spPr>
          <a:xfrm>
            <a:off x="8214360" y="3483864"/>
            <a:ext cx="3977600" cy="3374000"/>
          </a:xfrm>
          <a:prstGeom prst="rect">
            <a:avLst/>
          </a:prstGeom>
          <a:solidFill>
            <a:srgbClr val="DCDCDC">
              <a:alpha val="49800"/>
            </a:srgbClr>
          </a:solidFill>
          <a:ln>
            <a:noFill/>
          </a:ln>
        </p:spPr>
      </p:sp>
      <p:sp>
        <p:nvSpPr>
          <p:cNvPr id="602" name="Google Shape;602;p69"/>
          <p:cNvSpPr>
            <a:spLocks noGrp="1"/>
          </p:cNvSpPr>
          <p:nvPr>
            <p:ph type="pic" idx="6"/>
          </p:nvPr>
        </p:nvSpPr>
        <p:spPr>
          <a:xfrm>
            <a:off x="0" y="3483864"/>
            <a:ext cx="3977600" cy="3374000"/>
          </a:xfrm>
          <a:prstGeom prst="rect">
            <a:avLst/>
          </a:prstGeom>
          <a:solidFill>
            <a:srgbClr val="DCDCDC">
              <a:alpha val="49800"/>
            </a:srgbClr>
          </a:solidFill>
          <a:ln>
            <a:noFill/>
          </a:ln>
        </p:spPr>
      </p:sp>
      <p:sp>
        <p:nvSpPr>
          <p:cNvPr id="603" name="Google Shape;603;p69"/>
          <p:cNvSpPr>
            <a:spLocks noGrp="1"/>
          </p:cNvSpPr>
          <p:nvPr>
            <p:ph type="pic" idx="7"/>
          </p:nvPr>
        </p:nvSpPr>
        <p:spPr>
          <a:xfrm>
            <a:off x="4107180" y="2327148"/>
            <a:ext cx="3977600" cy="2204000"/>
          </a:xfrm>
          <a:prstGeom prst="rect">
            <a:avLst/>
          </a:prstGeom>
          <a:solidFill>
            <a:srgbClr val="DCDCDC">
              <a:alpha val="49800"/>
            </a:srgbClr>
          </a:solidFill>
          <a:ln>
            <a:noFill/>
          </a:ln>
        </p:spPr>
      </p:sp>
      <p:sp>
        <p:nvSpPr>
          <p:cNvPr id="604" name="Google Shape;604;p69"/>
          <p:cNvSpPr>
            <a:spLocks noGrp="1"/>
          </p:cNvSpPr>
          <p:nvPr>
            <p:ph type="pic" idx="8"/>
          </p:nvPr>
        </p:nvSpPr>
        <p:spPr>
          <a:xfrm>
            <a:off x="4107180" y="4654296"/>
            <a:ext cx="3977600" cy="2204000"/>
          </a:xfrm>
          <a:prstGeom prst="rect">
            <a:avLst/>
          </a:prstGeom>
          <a:solidFill>
            <a:srgbClr val="DCDCDC">
              <a:alpha val="49800"/>
            </a:srgbClr>
          </a:solidFill>
          <a:ln>
            <a:noFill/>
          </a:ln>
        </p:spPr>
      </p:sp>
      <p:sp>
        <p:nvSpPr>
          <p:cNvPr id="605" name="Google Shape;605;p69"/>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26621788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matchingName="Photo: Mosaic 11">
  <p:cSld name="Photo: Mosaic 11">
    <p:bg>
      <p:bgPr>
        <a:solidFill>
          <a:schemeClr val="lt1"/>
        </a:solidFill>
        <a:effectLst/>
      </p:bgPr>
    </p:bg>
    <p:spTree>
      <p:nvGrpSpPr>
        <p:cNvPr id="1" name="Shape 606"/>
        <p:cNvGrpSpPr/>
        <p:nvPr/>
      </p:nvGrpSpPr>
      <p:grpSpPr>
        <a:xfrm>
          <a:off x="0" y="0"/>
          <a:ext cx="0" cy="0"/>
          <a:chOff x="0" y="0"/>
          <a:chExt cx="0" cy="0"/>
        </a:xfrm>
      </p:grpSpPr>
      <p:sp>
        <p:nvSpPr>
          <p:cNvPr id="607" name="Google Shape;607;p70"/>
          <p:cNvSpPr>
            <a:spLocks noGrp="1"/>
          </p:cNvSpPr>
          <p:nvPr>
            <p:ph type="pic" idx="2"/>
          </p:nvPr>
        </p:nvSpPr>
        <p:spPr>
          <a:xfrm>
            <a:off x="4107180" y="0"/>
            <a:ext cx="3977600" cy="3374000"/>
          </a:xfrm>
          <a:prstGeom prst="rect">
            <a:avLst/>
          </a:prstGeom>
          <a:solidFill>
            <a:srgbClr val="DCDCDC">
              <a:alpha val="49800"/>
            </a:srgbClr>
          </a:solidFill>
          <a:ln>
            <a:noFill/>
          </a:ln>
        </p:spPr>
      </p:sp>
      <p:sp>
        <p:nvSpPr>
          <p:cNvPr id="608" name="Google Shape;608;p70"/>
          <p:cNvSpPr>
            <a:spLocks noGrp="1"/>
          </p:cNvSpPr>
          <p:nvPr>
            <p:ph type="pic" idx="3"/>
          </p:nvPr>
        </p:nvSpPr>
        <p:spPr>
          <a:xfrm>
            <a:off x="0" y="0"/>
            <a:ext cx="3977600" cy="3374000"/>
          </a:xfrm>
          <a:prstGeom prst="rect">
            <a:avLst/>
          </a:prstGeom>
          <a:solidFill>
            <a:srgbClr val="DCDCDC">
              <a:alpha val="49800"/>
            </a:srgbClr>
          </a:solidFill>
          <a:ln>
            <a:noFill/>
          </a:ln>
        </p:spPr>
      </p:sp>
      <p:sp>
        <p:nvSpPr>
          <p:cNvPr id="609" name="Google Shape;609;p70"/>
          <p:cNvSpPr>
            <a:spLocks noGrp="1"/>
          </p:cNvSpPr>
          <p:nvPr>
            <p:ph type="pic" idx="4"/>
          </p:nvPr>
        </p:nvSpPr>
        <p:spPr>
          <a:xfrm>
            <a:off x="8214360" y="0"/>
            <a:ext cx="3977600" cy="2204000"/>
          </a:xfrm>
          <a:prstGeom prst="rect">
            <a:avLst/>
          </a:prstGeom>
          <a:solidFill>
            <a:srgbClr val="DCDCDC">
              <a:alpha val="49800"/>
            </a:srgbClr>
          </a:solidFill>
          <a:ln>
            <a:noFill/>
          </a:ln>
        </p:spPr>
      </p:sp>
      <p:sp>
        <p:nvSpPr>
          <p:cNvPr id="610" name="Google Shape;610;p70"/>
          <p:cNvSpPr>
            <a:spLocks noGrp="1"/>
          </p:cNvSpPr>
          <p:nvPr>
            <p:ph type="pic" idx="5"/>
          </p:nvPr>
        </p:nvSpPr>
        <p:spPr>
          <a:xfrm>
            <a:off x="0" y="3483864"/>
            <a:ext cx="8084800" cy="3374000"/>
          </a:xfrm>
          <a:prstGeom prst="rect">
            <a:avLst/>
          </a:prstGeom>
          <a:solidFill>
            <a:srgbClr val="DCDCDC">
              <a:alpha val="49800"/>
            </a:srgbClr>
          </a:solidFill>
          <a:ln>
            <a:noFill/>
          </a:ln>
        </p:spPr>
      </p:sp>
      <p:sp>
        <p:nvSpPr>
          <p:cNvPr id="611" name="Google Shape;611;p70"/>
          <p:cNvSpPr>
            <a:spLocks noGrp="1"/>
          </p:cNvSpPr>
          <p:nvPr>
            <p:ph type="pic" idx="6"/>
          </p:nvPr>
        </p:nvSpPr>
        <p:spPr>
          <a:xfrm>
            <a:off x="8214360" y="2327148"/>
            <a:ext cx="3977600" cy="2204000"/>
          </a:xfrm>
          <a:prstGeom prst="rect">
            <a:avLst/>
          </a:prstGeom>
          <a:solidFill>
            <a:srgbClr val="DCDCDC">
              <a:alpha val="49800"/>
            </a:srgbClr>
          </a:solidFill>
          <a:ln>
            <a:noFill/>
          </a:ln>
        </p:spPr>
      </p:sp>
      <p:sp>
        <p:nvSpPr>
          <p:cNvPr id="612" name="Google Shape;612;p70"/>
          <p:cNvSpPr>
            <a:spLocks noGrp="1"/>
          </p:cNvSpPr>
          <p:nvPr>
            <p:ph type="pic" idx="7"/>
          </p:nvPr>
        </p:nvSpPr>
        <p:spPr>
          <a:xfrm>
            <a:off x="8214360" y="4654296"/>
            <a:ext cx="3977600" cy="2204000"/>
          </a:xfrm>
          <a:prstGeom prst="rect">
            <a:avLst/>
          </a:prstGeom>
          <a:solidFill>
            <a:srgbClr val="DCDCDC">
              <a:alpha val="49800"/>
            </a:srgbClr>
          </a:solidFill>
          <a:ln>
            <a:noFill/>
          </a:ln>
        </p:spPr>
      </p:sp>
      <p:sp>
        <p:nvSpPr>
          <p:cNvPr id="613" name="Google Shape;613;p70"/>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78361058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Photo: Mosaic 12">
  <p:cSld name="Photo: Mosaic 12">
    <p:bg>
      <p:bgPr>
        <a:solidFill>
          <a:schemeClr val="lt1"/>
        </a:solidFill>
        <a:effectLst/>
      </p:bgPr>
    </p:bg>
    <p:spTree>
      <p:nvGrpSpPr>
        <p:cNvPr id="1" name="Shape 614"/>
        <p:cNvGrpSpPr/>
        <p:nvPr/>
      </p:nvGrpSpPr>
      <p:grpSpPr>
        <a:xfrm>
          <a:off x="0" y="0"/>
          <a:ext cx="0" cy="0"/>
          <a:chOff x="0" y="0"/>
          <a:chExt cx="0" cy="0"/>
        </a:xfrm>
      </p:grpSpPr>
      <p:sp>
        <p:nvSpPr>
          <p:cNvPr id="615" name="Google Shape;615;p71"/>
          <p:cNvSpPr>
            <a:spLocks noGrp="1"/>
          </p:cNvSpPr>
          <p:nvPr>
            <p:ph type="pic" idx="2"/>
          </p:nvPr>
        </p:nvSpPr>
        <p:spPr>
          <a:xfrm>
            <a:off x="9247632" y="3483864"/>
            <a:ext cx="2944400" cy="3374000"/>
          </a:xfrm>
          <a:prstGeom prst="rect">
            <a:avLst/>
          </a:prstGeom>
          <a:solidFill>
            <a:srgbClr val="DCDCDC">
              <a:alpha val="49800"/>
            </a:srgbClr>
          </a:solidFill>
          <a:ln>
            <a:noFill/>
          </a:ln>
        </p:spPr>
      </p:sp>
      <p:sp>
        <p:nvSpPr>
          <p:cNvPr id="616" name="Google Shape;616;p71"/>
          <p:cNvSpPr>
            <a:spLocks noGrp="1"/>
          </p:cNvSpPr>
          <p:nvPr>
            <p:ph type="pic" idx="3"/>
          </p:nvPr>
        </p:nvSpPr>
        <p:spPr>
          <a:xfrm>
            <a:off x="9247632" y="0"/>
            <a:ext cx="2944400" cy="3374000"/>
          </a:xfrm>
          <a:prstGeom prst="rect">
            <a:avLst/>
          </a:prstGeom>
          <a:solidFill>
            <a:srgbClr val="DCDCDC">
              <a:alpha val="49800"/>
            </a:srgbClr>
          </a:solidFill>
          <a:ln>
            <a:noFill/>
          </a:ln>
        </p:spPr>
      </p:sp>
      <p:sp>
        <p:nvSpPr>
          <p:cNvPr id="617" name="Google Shape;617;p71"/>
          <p:cNvSpPr>
            <a:spLocks noGrp="1"/>
          </p:cNvSpPr>
          <p:nvPr>
            <p:ph type="pic" idx="4"/>
          </p:nvPr>
        </p:nvSpPr>
        <p:spPr>
          <a:xfrm>
            <a:off x="6163056" y="4654296"/>
            <a:ext cx="2944400" cy="2204000"/>
          </a:xfrm>
          <a:prstGeom prst="rect">
            <a:avLst/>
          </a:prstGeom>
          <a:solidFill>
            <a:srgbClr val="DCDCDC">
              <a:alpha val="49800"/>
            </a:srgbClr>
          </a:solidFill>
          <a:ln>
            <a:noFill/>
          </a:ln>
        </p:spPr>
      </p:sp>
      <p:sp>
        <p:nvSpPr>
          <p:cNvPr id="618" name="Google Shape;618;p71"/>
          <p:cNvSpPr>
            <a:spLocks noGrp="1"/>
          </p:cNvSpPr>
          <p:nvPr>
            <p:ph type="pic" idx="5"/>
          </p:nvPr>
        </p:nvSpPr>
        <p:spPr>
          <a:xfrm>
            <a:off x="6163056" y="0"/>
            <a:ext cx="2944400" cy="2204000"/>
          </a:xfrm>
          <a:prstGeom prst="rect">
            <a:avLst/>
          </a:prstGeom>
          <a:solidFill>
            <a:srgbClr val="DCDCDC">
              <a:alpha val="49800"/>
            </a:srgbClr>
          </a:solidFill>
          <a:ln>
            <a:noFill/>
          </a:ln>
        </p:spPr>
      </p:sp>
      <p:sp>
        <p:nvSpPr>
          <p:cNvPr id="619" name="Google Shape;619;p71"/>
          <p:cNvSpPr>
            <a:spLocks noGrp="1"/>
          </p:cNvSpPr>
          <p:nvPr>
            <p:ph type="pic" idx="6"/>
          </p:nvPr>
        </p:nvSpPr>
        <p:spPr>
          <a:xfrm>
            <a:off x="3081528" y="3483864"/>
            <a:ext cx="2944400" cy="3374000"/>
          </a:xfrm>
          <a:prstGeom prst="rect">
            <a:avLst/>
          </a:prstGeom>
          <a:solidFill>
            <a:srgbClr val="DCDCDC">
              <a:alpha val="49800"/>
            </a:srgbClr>
          </a:solidFill>
          <a:ln>
            <a:noFill/>
          </a:ln>
        </p:spPr>
      </p:sp>
      <p:sp>
        <p:nvSpPr>
          <p:cNvPr id="620" name="Google Shape;620;p71"/>
          <p:cNvSpPr>
            <a:spLocks noGrp="1"/>
          </p:cNvSpPr>
          <p:nvPr>
            <p:ph type="pic" idx="7"/>
          </p:nvPr>
        </p:nvSpPr>
        <p:spPr>
          <a:xfrm>
            <a:off x="3081528" y="0"/>
            <a:ext cx="2944400" cy="3374000"/>
          </a:xfrm>
          <a:prstGeom prst="rect">
            <a:avLst/>
          </a:prstGeom>
          <a:solidFill>
            <a:srgbClr val="DCDCDC">
              <a:alpha val="49800"/>
            </a:srgbClr>
          </a:solidFill>
          <a:ln>
            <a:noFill/>
          </a:ln>
        </p:spPr>
      </p:sp>
      <p:sp>
        <p:nvSpPr>
          <p:cNvPr id="621" name="Google Shape;621;p71"/>
          <p:cNvSpPr>
            <a:spLocks noGrp="1"/>
          </p:cNvSpPr>
          <p:nvPr>
            <p:ph type="pic" idx="8"/>
          </p:nvPr>
        </p:nvSpPr>
        <p:spPr>
          <a:xfrm>
            <a:off x="0" y="3483864"/>
            <a:ext cx="2944400" cy="3374000"/>
          </a:xfrm>
          <a:prstGeom prst="rect">
            <a:avLst/>
          </a:prstGeom>
          <a:solidFill>
            <a:srgbClr val="DCDCDC">
              <a:alpha val="49800"/>
            </a:srgbClr>
          </a:solidFill>
          <a:ln>
            <a:noFill/>
          </a:ln>
        </p:spPr>
      </p:sp>
      <p:sp>
        <p:nvSpPr>
          <p:cNvPr id="622" name="Google Shape;622;p71"/>
          <p:cNvSpPr>
            <a:spLocks noGrp="1"/>
          </p:cNvSpPr>
          <p:nvPr>
            <p:ph type="pic" idx="9"/>
          </p:nvPr>
        </p:nvSpPr>
        <p:spPr>
          <a:xfrm>
            <a:off x="0" y="0"/>
            <a:ext cx="2944400" cy="3374000"/>
          </a:xfrm>
          <a:prstGeom prst="rect">
            <a:avLst/>
          </a:prstGeom>
          <a:solidFill>
            <a:srgbClr val="DCDCDC">
              <a:alpha val="49800"/>
            </a:srgbClr>
          </a:solidFill>
          <a:ln>
            <a:noFill/>
          </a:ln>
        </p:spPr>
      </p:sp>
      <p:sp>
        <p:nvSpPr>
          <p:cNvPr id="623" name="Google Shape;623;p71"/>
          <p:cNvSpPr>
            <a:spLocks noGrp="1"/>
          </p:cNvSpPr>
          <p:nvPr>
            <p:ph type="pic" idx="13"/>
          </p:nvPr>
        </p:nvSpPr>
        <p:spPr>
          <a:xfrm>
            <a:off x="6163056" y="2327148"/>
            <a:ext cx="2944400" cy="2204000"/>
          </a:xfrm>
          <a:prstGeom prst="rect">
            <a:avLst/>
          </a:prstGeom>
          <a:solidFill>
            <a:srgbClr val="DCDCDC">
              <a:alpha val="49800"/>
            </a:srgbClr>
          </a:solidFill>
          <a:ln>
            <a:noFill/>
          </a:ln>
        </p:spPr>
      </p:sp>
      <p:sp>
        <p:nvSpPr>
          <p:cNvPr id="624" name="Google Shape;624;p71"/>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7848948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Photo: Mosaic 13">
  <p:cSld name="Photo: Mosaic 13">
    <p:spTree>
      <p:nvGrpSpPr>
        <p:cNvPr id="1" name="Shape 625"/>
        <p:cNvGrpSpPr/>
        <p:nvPr/>
      </p:nvGrpSpPr>
      <p:grpSpPr>
        <a:xfrm>
          <a:off x="0" y="0"/>
          <a:ext cx="0" cy="0"/>
          <a:chOff x="0" y="0"/>
          <a:chExt cx="0" cy="0"/>
        </a:xfrm>
      </p:grpSpPr>
      <p:sp>
        <p:nvSpPr>
          <p:cNvPr id="626" name="Google Shape;626;p72"/>
          <p:cNvSpPr>
            <a:spLocks noGrp="1"/>
          </p:cNvSpPr>
          <p:nvPr>
            <p:ph type="pic" idx="2"/>
          </p:nvPr>
        </p:nvSpPr>
        <p:spPr>
          <a:xfrm>
            <a:off x="8214360" y="0"/>
            <a:ext cx="3977600" cy="6858000"/>
          </a:xfrm>
          <a:prstGeom prst="rect">
            <a:avLst/>
          </a:prstGeom>
          <a:solidFill>
            <a:srgbClr val="DCDCDC">
              <a:alpha val="49800"/>
            </a:srgbClr>
          </a:solidFill>
          <a:ln>
            <a:noFill/>
          </a:ln>
        </p:spPr>
      </p:sp>
      <p:sp>
        <p:nvSpPr>
          <p:cNvPr id="627" name="Google Shape;627;p72"/>
          <p:cNvSpPr>
            <a:spLocks noGrp="1"/>
          </p:cNvSpPr>
          <p:nvPr>
            <p:ph type="pic" idx="3"/>
          </p:nvPr>
        </p:nvSpPr>
        <p:spPr>
          <a:xfrm>
            <a:off x="0" y="0"/>
            <a:ext cx="3977600" cy="3374000"/>
          </a:xfrm>
          <a:prstGeom prst="rect">
            <a:avLst/>
          </a:prstGeom>
          <a:solidFill>
            <a:srgbClr val="DCDCDC">
              <a:alpha val="49800"/>
            </a:srgbClr>
          </a:solidFill>
          <a:ln>
            <a:noFill/>
          </a:ln>
        </p:spPr>
      </p:sp>
      <p:sp>
        <p:nvSpPr>
          <p:cNvPr id="628" name="Google Shape;628;p72"/>
          <p:cNvSpPr>
            <a:spLocks noGrp="1"/>
          </p:cNvSpPr>
          <p:nvPr>
            <p:ph type="pic" idx="4"/>
          </p:nvPr>
        </p:nvSpPr>
        <p:spPr>
          <a:xfrm>
            <a:off x="4107180" y="0"/>
            <a:ext cx="3977600" cy="2204000"/>
          </a:xfrm>
          <a:prstGeom prst="rect">
            <a:avLst/>
          </a:prstGeom>
          <a:solidFill>
            <a:srgbClr val="DCDCDC">
              <a:alpha val="49800"/>
            </a:srgbClr>
          </a:solidFill>
          <a:ln>
            <a:noFill/>
          </a:ln>
        </p:spPr>
      </p:sp>
      <p:sp>
        <p:nvSpPr>
          <p:cNvPr id="629" name="Google Shape;629;p72"/>
          <p:cNvSpPr>
            <a:spLocks noGrp="1"/>
          </p:cNvSpPr>
          <p:nvPr>
            <p:ph type="pic" idx="5"/>
          </p:nvPr>
        </p:nvSpPr>
        <p:spPr>
          <a:xfrm>
            <a:off x="0" y="3483864"/>
            <a:ext cx="3977600" cy="3374000"/>
          </a:xfrm>
          <a:prstGeom prst="rect">
            <a:avLst/>
          </a:prstGeom>
          <a:solidFill>
            <a:srgbClr val="DCDCDC">
              <a:alpha val="49800"/>
            </a:srgbClr>
          </a:solidFill>
          <a:ln>
            <a:noFill/>
          </a:ln>
        </p:spPr>
      </p:sp>
      <p:sp>
        <p:nvSpPr>
          <p:cNvPr id="630" name="Google Shape;630;p72"/>
          <p:cNvSpPr>
            <a:spLocks noGrp="1"/>
          </p:cNvSpPr>
          <p:nvPr>
            <p:ph type="pic" idx="6"/>
          </p:nvPr>
        </p:nvSpPr>
        <p:spPr>
          <a:xfrm>
            <a:off x="4107180" y="2327148"/>
            <a:ext cx="3977600" cy="2204000"/>
          </a:xfrm>
          <a:prstGeom prst="rect">
            <a:avLst/>
          </a:prstGeom>
          <a:solidFill>
            <a:srgbClr val="DCDCDC">
              <a:alpha val="49800"/>
            </a:srgbClr>
          </a:solidFill>
          <a:ln>
            <a:noFill/>
          </a:ln>
        </p:spPr>
      </p:sp>
      <p:sp>
        <p:nvSpPr>
          <p:cNvPr id="631" name="Google Shape;631;p72"/>
          <p:cNvSpPr>
            <a:spLocks noGrp="1"/>
          </p:cNvSpPr>
          <p:nvPr>
            <p:ph type="pic" idx="7"/>
          </p:nvPr>
        </p:nvSpPr>
        <p:spPr>
          <a:xfrm>
            <a:off x="4107180" y="4654296"/>
            <a:ext cx="3977600" cy="2204000"/>
          </a:xfrm>
          <a:prstGeom prst="rect">
            <a:avLst/>
          </a:prstGeom>
          <a:solidFill>
            <a:srgbClr val="DCDCDC">
              <a:alpha val="49800"/>
            </a:srgbClr>
          </a:solidFill>
          <a:ln>
            <a:noFill/>
          </a:ln>
        </p:spPr>
      </p:sp>
      <p:sp>
        <p:nvSpPr>
          <p:cNvPr id="632" name="Google Shape;632;p72"/>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9187268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Mosaic 14">
  <p:cSld name="Mosaic 14">
    <p:spTree>
      <p:nvGrpSpPr>
        <p:cNvPr id="1" name="Shape 633"/>
        <p:cNvGrpSpPr/>
        <p:nvPr/>
      </p:nvGrpSpPr>
      <p:grpSpPr>
        <a:xfrm>
          <a:off x="0" y="0"/>
          <a:ext cx="0" cy="0"/>
          <a:chOff x="0" y="0"/>
          <a:chExt cx="0" cy="0"/>
        </a:xfrm>
      </p:grpSpPr>
      <p:sp>
        <p:nvSpPr>
          <p:cNvPr id="634" name="Google Shape;634;p73"/>
          <p:cNvSpPr>
            <a:spLocks noGrp="1"/>
          </p:cNvSpPr>
          <p:nvPr>
            <p:ph type="pic" idx="2"/>
          </p:nvPr>
        </p:nvSpPr>
        <p:spPr>
          <a:xfrm>
            <a:off x="8745056" y="3978575"/>
            <a:ext cx="3447200" cy="2879600"/>
          </a:xfrm>
          <a:prstGeom prst="rect">
            <a:avLst/>
          </a:prstGeom>
          <a:solidFill>
            <a:srgbClr val="DCDCDC">
              <a:alpha val="49800"/>
            </a:srgbClr>
          </a:solidFill>
          <a:ln>
            <a:noFill/>
          </a:ln>
        </p:spPr>
      </p:sp>
      <p:sp>
        <p:nvSpPr>
          <p:cNvPr id="635" name="Google Shape;635;p73"/>
          <p:cNvSpPr>
            <a:spLocks noGrp="1"/>
          </p:cNvSpPr>
          <p:nvPr>
            <p:ph type="pic" idx="3"/>
          </p:nvPr>
        </p:nvSpPr>
        <p:spPr>
          <a:xfrm>
            <a:off x="1" y="0"/>
            <a:ext cx="12192000" cy="3858000"/>
          </a:xfrm>
          <a:prstGeom prst="rect">
            <a:avLst/>
          </a:prstGeom>
          <a:solidFill>
            <a:srgbClr val="DCDCDC">
              <a:alpha val="49800"/>
            </a:srgbClr>
          </a:solidFill>
          <a:ln>
            <a:noFill/>
          </a:ln>
        </p:spPr>
      </p:sp>
      <p:sp>
        <p:nvSpPr>
          <p:cNvPr id="636" name="Google Shape;636;p73"/>
          <p:cNvSpPr>
            <a:spLocks noGrp="1"/>
          </p:cNvSpPr>
          <p:nvPr>
            <p:ph type="pic" idx="4"/>
          </p:nvPr>
        </p:nvSpPr>
        <p:spPr>
          <a:xfrm>
            <a:off x="1" y="3978575"/>
            <a:ext cx="3394800" cy="2879600"/>
          </a:xfrm>
          <a:prstGeom prst="rect">
            <a:avLst/>
          </a:prstGeom>
          <a:solidFill>
            <a:srgbClr val="DCDCDC">
              <a:alpha val="49800"/>
            </a:srgbClr>
          </a:solidFill>
          <a:ln>
            <a:noFill/>
          </a:ln>
        </p:spPr>
      </p:sp>
      <p:sp>
        <p:nvSpPr>
          <p:cNvPr id="637" name="Google Shape;637;p73"/>
          <p:cNvSpPr>
            <a:spLocks noGrp="1"/>
          </p:cNvSpPr>
          <p:nvPr>
            <p:ph type="pic" idx="5"/>
          </p:nvPr>
        </p:nvSpPr>
        <p:spPr>
          <a:xfrm>
            <a:off x="3516700" y="3978575"/>
            <a:ext cx="5106400" cy="2879600"/>
          </a:xfrm>
          <a:prstGeom prst="rect">
            <a:avLst/>
          </a:prstGeom>
          <a:solidFill>
            <a:srgbClr val="DCDCDC">
              <a:alpha val="49800"/>
            </a:srgbClr>
          </a:solidFill>
          <a:ln>
            <a:noFill/>
          </a:ln>
        </p:spPr>
      </p:sp>
      <p:sp>
        <p:nvSpPr>
          <p:cNvPr id="638" name="Google Shape;638;p73"/>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4253246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4_do not use">
  <p:cSld name="4_do not use">
    <p:bg>
      <p:bgPr>
        <a:solidFill>
          <a:schemeClr val="dk2"/>
        </a:solidFill>
        <a:effectLst/>
      </p:bgPr>
    </p:bg>
    <p:spTree>
      <p:nvGrpSpPr>
        <p:cNvPr id="1" name="Shape 639"/>
        <p:cNvGrpSpPr/>
        <p:nvPr/>
      </p:nvGrpSpPr>
      <p:grpSpPr>
        <a:xfrm>
          <a:off x="0" y="0"/>
          <a:ext cx="0" cy="0"/>
          <a:chOff x="0" y="0"/>
          <a:chExt cx="0" cy="0"/>
        </a:xfrm>
      </p:grpSpPr>
      <p:sp>
        <p:nvSpPr>
          <p:cNvPr id="640" name="Google Shape;640;p74"/>
          <p:cNvSpPr txBox="1"/>
          <p:nvPr/>
        </p:nvSpPr>
        <p:spPr>
          <a:xfrm>
            <a:off x="228600" y="1459230"/>
            <a:ext cx="11734800" cy="3949631"/>
          </a:xfrm>
          <a:prstGeom prst="rect">
            <a:avLst/>
          </a:prstGeom>
          <a:noFill/>
          <a:ln>
            <a:noFill/>
          </a:ln>
        </p:spPr>
        <p:txBody>
          <a:bodyPr spcFirstLastPara="1" wrap="square" lIns="91433" tIns="45700" rIns="91433" bIns="45700" anchor="t" anchorCtr="0">
            <a:spAutoFit/>
          </a:bodyPr>
          <a:lstStyle/>
          <a:p>
            <a:pPr marL="0" marR="0" lvl="0" indent="0" algn="ctr" rtl="0">
              <a:spcBef>
                <a:spcPts val="0"/>
              </a:spcBef>
              <a:spcAft>
                <a:spcPts val="0"/>
              </a:spcAft>
              <a:buNone/>
            </a:pPr>
            <a:r>
              <a:rPr lang="en" sz="12533">
                <a:solidFill>
                  <a:schemeClr val="lt1"/>
                </a:solidFill>
                <a:latin typeface="Arial"/>
                <a:ea typeface="Arial"/>
                <a:cs typeface="Arial"/>
                <a:sym typeface="Arial"/>
              </a:rPr>
              <a:t>Photo Grids</a:t>
            </a:r>
            <a:br>
              <a:rPr lang="en" sz="12533">
                <a:solidFill>
                  <a:schemeClr val="lt1"/>
                </a:solidFill>
                <a:latin typeface="Arial"/>
                <a:ea typeface="Arial"/>
                <a:cs typeface="Arial"/>
                <a:sym typeface="Arial"/>
              </a:rPr>
            </a:br>
            <a:r>
              <a:rPr lang="en" sz="12533">
                <a:solidFill>
                  <a:schemeClr val="lt1"/>
                </a:solidFill>
                <a:latin typeface="Arial"/>
                <a:ea typeface="Arial"/>
                <a:cs typeface="Arial"/>
                <a:sym typeface="Arial"/>
              </a:rPr>
              <a:t>+ Bar</a:t>
            </a:r>
            <a:endParaRPr sz="1467"/>
          </a:p>
        </p:txBody>
      </p:sp>
      <p:sp>
        <p:nvSpPr>
          <p:cNvPr id="641" name="Google Shape;641;p74"/>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07986091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Photo: 6-up + Bar">
  <p:cSld name="Photo: 6-up + Bar">
    <p:bg>
      <p:bgPr>
        <a:solidFill>
          <a:schemeClr val="lt1"/>
        </a:solidFill>
        <a:effectLst/>
      </p:bgPr>
    </p:bg>
    <p:spTree>
      <p:nvGrpSpPr>
        <p:cNvPr id="1" name="Shape 642"/>
        <p:cNvGrpSpPr/>
        <p:nvPr/>
      </p:nvGrpSpPr>
      <p:grpSpPr>
        <a:xfrm>
          <a:off x="0" y="0"/>
          <a:ext cx="0" cy="0"/>
          <a:chOff x="0" y="0"/>
          <a:chExt cx="0" cy="0"/>
        </a:xfrm>
      </p:grpSpPr>
      <p:sp>
        <p:nvSpPr>
          <p:cNvPr id="643" name="Google Shape;643;p75"/>
          <p:cNvSpPr>
            <a:spLocks noGrp="1"/>
          </p:cNvSpPr>
          <p:nvPr>
            <p:ph type="pic" idx="2"/>
          </p:nvPr>
        </p:nvSpPr>
        <p:spPr>
          <a:xfrm>
            <a:off x="4107180" y="0"/>
            <a:ext cx="3977600" cy="2993600"/>
          </a:xfrm>
          <a:prstGeom prst="rect">
            <a:avLst/>
          </a:prstGeom>
          <a:solidFill>
            <a:srgbClr val="DCDCDC">
              <a:alpha val="49800"/>
            </a:srgbClr>
          </a:solidFill>
          <a:ln>
            <a:noFill/>
          </a:ln>
        </p:spPr>
      </p:sp>
      <p:sp>
        <p:nvSpPr>
          <p:cNvPr id="644" name="Google Shape;644;p75"/>
          <p:cNvSpPr>
            <a:spLocks noGrp="1"/>
          </p:cNvSpPr>
          <p:nvPr>
            <p:ph type="pic" idx="3"/>
          </p:nvPr>
        </p:nvSpPr>
        <p:spPr>
          <a:xfrm>
            <a:off x="0" y="0"/>
            <a:ext cx="3977600" cy="2993600"/>
          </a:xfrm>
          <a:prstGeom prst="rect">
            <a:avLst/>
          </a:prstGeom>
          <a:solidFill>
            <a:srgbClr val="DCDCDC">
              <a:alpha val="49800"/>
            </a:srgbClr>
          </a:solidFill>
          <a:ln>
            <a:noFill/>
          </a:ln>
        </p:spPr>
      </p:sp>
      <p:sp>
        <p:nvSpPr>
          <p:cNvPr id="645" name="Google Shape;645;p75"/>
          <p:cNvSpPr>
            <a:spLocks noGrp="1"/>
          </p:cNvSpPr>
          <p:nvPr>
            <p:ph type="pic" idx="4"/>
          </p:nvPr>
        </p:nvSpPr>
        <p:spPr>
          <a:xfrm>
            <a:off x="8214360" y="0"/>
            <a:ext cx="3977600" cy="2993600"/>
          </a:xfrm>
          <a:prstGeom prst="rect">
            <a:avLst/>
          </a:prstGeom>
          <a:solidFill>
            <a:srgbClr val="DCDCDC">
              <a:alpha val="49800"/>
            </a:srgbClr>
          </a:solidFill>
          <a:ln>
            <a:noFill/>
          </a:ln>
        </p:spPr>
      </p:sp>
      <p:sp>
        <p:nvSpPr>
          <p:cNvPr id="646" name="Google Shape;646;p75"/>
          <p:cNvSpPr>
            <a:spLocks noGrp="1"/>
          </p:cNvSpPr>
          <p:nvPr>
            <p:ph type="pic" idx="5"/>
          </p:nvPr>
        </p:nvSpPr>
        <p:spPr>
          <a:xfrm>
            <a:off x="4107180" y="3118439"/>
            <a:ext cx="3977600" cy="2993600"/>
          </a:xfrm>
          <a:prstGeom prst="rect">
            <a:avLst/>
          </a:prstGeom>
          <a:solidFill>
            <a:srgbClr val="DCDCDC">
              <a:alpha val="49800"/>
            </a:srgbClr>
          </a:solidFill>
          <a:ln>
            <a:noFill/>
          </a:ln>
        </p:spPr>
      </p:sp>
      <p:sp>
        <p:nvSpPr>
          <p:cNvPr id="647" name="Google Shape;647;p75"/>
          <p:cNvSpPr>
            <a:spLocks noGrp="1"/>
          </p:cNvSpPr>
          <p:nvPr>
            <p:ph type="pic" idx="6"/>
          </p:nvPr>
        </p:nvSpPr>
        <p:spPr>
          <a:xfrm>
            <a:off x="0" y="3118439"/>
            <a:ext cx="3977600" cy="2993600"/>
          </a:xfrm>
          <a:prstGeom prst="rect">
            <a:avLst/>
          </a:prstGeom>
          <a:solidFill>
            <a:srgbClr val="DCDCDC">
              <a:alpha val="49800"/>
            </a:srgbClr>
          </a:solidFill>
          <a:ln>
            <a:noFill/>
          </a:ln>
        </p:spPr>
      </p:sp>
      <p:sp>
        <p:nvSpPr>
          <p:cNvPr id="648" name="Google Shape;648;p75"/>
          <p:cNvSpPr>
            <a:spLocks noGrp="1"/>
          </p:cNvSpPr>
          <p:nvPr>
            <p:ph type="pic" idx="7"/>
          </p:nvPr>
        </p:nvSpPr>
        <p:spPr>
          <a:xfrm>
            <a:off x="8214360" y="3118439"/>
            <a:ext cx="3977600" cy="2993600"/>
          </a:xfrm>
          <a:prstGeom prst="rect">
            <a:avLst/>
          </a:prstGeom>
          <a:solidFill>
            <a:srgbClr val="DCDCDC">
              <a:alpha val="49800"/>
            </a:srgbClr>
          </a:solidFill>
          <a:ln>
            <a:noFill/>
          </a:ln>
        </p:spPr>
      </p:sp>
      <p:sp>
        <p:nvSpPr>
          <p:cNvPr id="649" name="Google Shape;649;p75"/>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650" name="Google Shape;650;p75"/>
          <p:cNvGrpSpPr/>
          <p:nvPr/>
        </p:nvGrpSpPr>
        <p:grpSpPr>
          <a:xfrm>
            <a:off x="10557955" y="6320598"/>
            <a:ext cx="1404179" cy="315865"/>
            <a:chOff x="0" y="1299"/>
            <a:chExt cx="7680" cy="1728"/>
          </a:xfrm>
        </p:grpSpPr>
        <p:sp>
          <p:nvSpPr>
            <p:cNvPr id="651" name="Google Shape;651;p75"/>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652" name="Google Shape;652;p75"/>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653" name="Google Shape;653;p75"/>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654" name="Google Shape;654;p75"/>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655" name="Google Shape;655;p75"/>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7D80BEEE-A119-0E4F-B86D-D02A4AE38619}" type="datetime1">
              <a:rPr lang="en-US" smtClean="0"/>
              <a:t>7/14/25</a:t>
            </a:fld>
            <a:endParaRPr/>
          </a:p>
        </p:txBody>
      </p:sp>
    </p:spTree>
    <p:extLst>
      <p:ext uri="{BB962C8B-B14F-4D97-AF65-F5344CB8AC3E}">
        <p14:creationId xmlns:p14="http://schemas.microsoft.com/office/powerpoint/2010/main" val="352788472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Photo: 8-up + Bar">
  <p:cSld name="Photo: 8-up + Bar">
    <p:bg>
      <p:bgPr>
        <a:solidFill>
          <a:schemeClr val="lt1"/>
        </a:solidFill>
        <a:effectLst/>
      </p:bgPr>
    </p:bg>
    <p:spTree>
      <p:nvGrpSpPr>
        <p:cNvPr id="1" name="Shape 656"/>
        <p:cNvGrpSpPr/>
        <p:nvPr/>
      </p:nvGrpSpPr>
      <p:grpSpPr>
        <a:xfrm>
          <a:off x="0" y="0"/>
          <a:ext cx="0" cy="0"/>
          <a:chOff x="0" y="0"/>
          <a:chExt cx="0" cy="0"/>
        </a:xfrm>
      </p:grpSpPr>
      <p:sp>
        <p:nvSpPr>
          <p:cNvPr id="657" name="Google Shape;657;p76"/>
          <p:cNvSpPr>
            <a:spLocks noGrp="1"/>
          </p:cNvSpPr>
          <p:nvPr>
            <p:ph type="pic" idx="2"/>
          </p:nvPr>
        </p:nvSpPr>
        <p:spPr>
          <a:xfrm>
            <a:off x="9247632" y="3118439"/>
            <a:ext cx="2944400" cy="2993600"/>
          </a:xfrm>
          <a:prstGeom prst="rect">
            <a:avLst/>
          </a:prstGeom>
          <a:solidFill>
            <a:srgbClr val="DCDCDC">
              <a:alpha val="49800"/>
            </a:srgbClr>
          </a:solidFill>
          <a:ln>
            <a:noFill/>
          </a:ln>
        </p:spPr>
      </p:sp>
      <p:sp>
        <p:nvSpPr>
          <p:cNvPr id="658" name="Google Shape;658;p76"/>
          <p:cNvSpPr>
            <a:spLocks noGrp="1"/>
          </p:cNvSpPr>
          <p:nvPr>
            <p:ph type="pic" idx="3"/>
          </p:nvPr>
        </p:nvSpPr>
        <p:spPr>
          <a:xfrm>
            <a:off x="9247632" y="0"/>
            <a:ext cx="2944400" cy="2993600"/>
          </a:xfrm>
          <a:prstGeom prst="rect">
            <a:avLst/>
          </a:prstGeom>
          <a:solidFill>
            <a:srgbClr val="DCDCDC">
              <a:alpha val="49800"/>
            </a:srgbClr>
          </a:solidFill>
          <a:ln>
            <a:noFill/>
          </a:ln>
        </p:spPr>
      </p:sp>
      <p:sp>
        <p:nvSpPr>
          <p:cNvPr id="659" name="Google Shape;659;p76"/>
          <p:cNvSpPr>
            <a:spLocks noGrp="1"/>
          </p:cNvSpPr>
          <p:nvPr>
            <p:ph type="pic" idx="4"/>
          </p:nvPr>
        </p:nvSpPr>
        <p:spPr>
          <a:xfrm>
            <a:off x="6163056" y="3118439"/>
            <a:ext cx="2944400" cy="2993600"/>
          </a:xfrm>
          <a:prstGeom prst="rect">
            <a:avLst/>
          </a:prstGeom>
          <a:solidFill>
            <a:srgbClr val="DCDCDC">
              <a:alpha val="49800"/>
            </a:srgbClr>
          </a:solidFill>
          <a:ln>
            <a:noFill/>
          </a:ln>
        </p:spPr>
      </p:sp>
      <p:sp>
        <p:nvSpPr>
          <p:cNvPr id="660" name="Google Shape;660;p76"/>
          <p:cNvSpPr>
            <a:spLocks noGrp="1"/>
          </p:cNvSpPr>
          <p:nvPr>
            <p:ph type="pic" idx="5"/>
          </p:nvPr>
        </p:nvSpPr>
        <p:spPr>
          <a:xfrm>
            <a:off x="6163056" y="0"/>
            <a:ext cx="2944400" cy="2993600"/>
          </a:xfrm>
          <a:prstGeom prst="rect">
            <a:avLst/>
          </a:prstGeom>
          <a:solidFill>
            <a:srgbClr val="DCDCDC">
              <a:alpha val="49800"/>
            </a:srgbClr>
          </a:solidFill>
          <a:ln>
            <a:noFill/>
          </a:ln>
        </p:spPr>
      </p:sp>
      <p:sp>
        <p:nvSpPr>
          <p:cNvPr id="661" name="Google Shape;661;p76"/>
          <p:cNvSpPr>
            <a:spLocks noGrp="1"/>
          </p:cNvSpPr>
          <p:nvPr>
            <p:ph type="pic" idx="6"/>
          </p:nvPr>
        </p:nvSpPr>
        <p:spPr>
          <a:xfrm>
            <a:off x="3081528" y="3118439"/>
            <a:ext cx="2944400" cy="2993600"/>
          </a:xfrm>
          <a:prstGeom prst="rect">
            <a:avLst/>
          </a:prstGeom>
          <a:solidFill>
            <a:srgbClr val="DCDCDC">
              <a:alpha val="49800"/>
            </a:srgbClr>
          </a:solidFill>
          <a:ln>
            <a:noFill/>
          </a:ln>
        </p:spPr>
      </p:sp>
      <p:sp>
        <p:nvSpPr>
          <p:cNvPr id="662" name="Google Shape;662;p76"/>
          <p:cNvSpPr>
            <a:spLocks noGrp="1"/>
          </p:cNvSpPr>
          <p:nvPr>
            <p:ph type="pic" idx="7"/>
          </p:nvPr>
        </p:nvSpPr>
        <p:spPr>
          <a:xfrm>
            <a:off x="3081528" y="0"/>
            <a:ext cx="2944400" cy="2993600"/>
          </a:xfrm>
          <a:prstGeom prst="rect">
            <a:avLst/>
          </a:prstGeom>
          <a:solidFill>
            <a:srgbClr val="DCDCDC">
              <a:alpha val="49800"/>
            </a:srgbClr>
          </a:solidFill>
          <a:ln>
            <a:noFill/>
          </a:ln>
        </p:spPr>
      </p:sp>
      <p:sp>
        <p:nvSpPr>
          <p:cNvPr id="663" name="Google Shape;663;p76"/>
          <p:cNvSpPr>
            <a:spLocks noGrp="1"/>
          </p:cNvSpPr>
          <p:nvPr>
            <p:ph type="pic" idx="8"/>
          </p:nvPr>
        </p:nvSpPr>
        <p:spPr>
          <a:xfrm>
            <a:off x="0" y="3118439"/>
            <a:ext cx="2944400" cy="2993600"/>
          </a:xfrm>
          <a:prstGeom prst="rect">
            <a:avLst/>
          </a:prstGeom>
          <a:solidFill>
            <a:srgbClr val="DCDCDC">
              <a:alpha val="49800"/>
            </a:srgbClr>
          </a:solidFill>
          <a:ln>
            <a:noFill/>
          </a:ln>
        </p:spPr>
      </p:sp>
      <p:sp>
        <p:nvSpPr>
          <p:cNvPr id="664" name="Google Shape;664;p76"/>
          <p:cNvSpPr>
            <a:spLocks noGrp="1"/>
          </p:cNvSpPr>
          <p:nvPr>
            <p:ph type="pic" idx="9"/>
          </p:nvPr>
        </p:nvSpPr>
        <p:spPr>
          <a:xfrm>
            <a:off x="0" y="0"/>
            <a:ext cx="2944400" cy="2993600"/>
          </a:xfrm>
          <a:prstGeom prst="rect">
            <a:avLst/>
          </a:prstGeom>
          <a:solidFill>
            <a:srgbClr val="DCDCDC">
              <a:alpha val="49800"/>
            </a:srgbClr>
          </a:solidFill>
          <a:ln>
            <a:noFill/>
          </a:ln>
        </p:spPr>
      </p:sp>
      <p:sp>
        <p:nvSpPr>
          <p:cNvPr id="665" name="Google Shape;665;p76"/>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666" name="Google Shape;666;p76"/>
          <p:cNvGrpSpPr/>
          <p:nvPr/>
        </p:nvGrpSpPr>
        <p:grpSpPr>
          <a:xfrm>
            <a:off x="10557955" y="6320598"/>
            <a:ext cx="1404179" cy="315865"/>
            <a:chOff x="0" y="1299"/>
            <a:chExt cx="7680" cy="1728"/>
          </a:xfrm>
        </p:grpSpPr>
        <p:sp>
          <p:nvSpPr>
            <p:cNvPr id="667" name="Google Shape;667;p76"/>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668" name="Google Shape;668;p76"/>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669" name="Google Shape;669;p76"/>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670" name="Google Shape;670;p76"/>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671" name="Google Shape;671;p76"/>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59BEE68A-FBC5-FA43-9DB4-FABB0F61ABDF}" type="datetime1">
              <a:rPr lang="en-US" smtClean="0"/>
              <a:t>7/14/25</a:t>
            </a:fld>
            <a:endParaRPr/>
          </a:p>
        </p:txBody>
      </p:sp>
    </p:spTree>
    <p:extLst>
      <p:ext uri="{BB962C8B-B14F-4D97-AF65-F5344CB8AC3E}">
        <p14:creationId xmlns:p14="http://schemas.microsoft.com/office/powerpoint/2010/main" val="27810943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Content 5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0" y="2072644"/>
            <a:ext cx="4651708"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0" y="4145288"/>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14" name="Freeform: Shape 13">
            <a:extLst>
              <a:ext uri="{FF2B5EF4-FFF2-40B4-BE49-F238E27FC236}">
                <a16:creationId xmlns:a16="http://schemas.microsoft.com/office/drawing/2014/main" id="{722A4A3C-B8F1-4F29-91F0-D42C2660A621}"/>
              </a:ext>
            </a:extLst>
          </p:cNvPr>
          <p:cNvSpPr/>
          <p:nvPr/>
        </p:nvSpPr>
        <p:spPr>
          <a:xfrm>
            <a:off x="11429306" y="6248400"/>
            <a:ext cx="216508" cy="228600"/>
          </a:xfrm>
          <a:custGeom>
            <a:avLst/>
            <a:gdLst>
              <a:gd name="connsiteX0" fmla="*/ 9420044 w 9430552"/>
              <a:gd name="connsiteY0" fmla="*/ 4103210 h 9955931"/>
              <a:gd name="connsiteX1" fmla="*/ 9417418 w 9430552"/>
              <a:gd name="connsiteY1" fmla="*/ 4084821 h 9955931"/>
              <a:gd name="connsiteX2" fmla="*/ 9370133 w 9430552"/>
              <a:gd name="connsiteY2" fmla="*/ 3706549 h 9955931"/>
              <a:gd name="connsiteX3" fmla="*/ 9367506 w 9430552"/>
              <a:gd name="connsiteY3" fmla="*/ 3688160 h 9955931"/>
              <a:gd name="connsiteX4" fmla="*/ 9286073 w 9430552"/>
              <a:gd name="connsiteY4" fmla="*/ 3320395 h 9955931"/>
              <a:gd name="connsiteX5" fmla="*/ 9280819 w 9430552"/>
              <a:gd name="connsiteY5" fmla="*/ 3302007 h 9955931"/>
              <a:gd name="connsiteX6" fmla="*/ 9167863 w 9430552"/>
              <a:gd name="connsiteY6" fmla="*/ 2944749 h 9955931"/>
              <a:gd name="connsiteX7" fmla="*/ 9162609 w 9430552"/>
              <a:gd name="connsiteY7" fmla="*/ 2928988 h 9955931"/>
              <a:gd name="connsiteX8" fmla="*/ 9018130 w 9430552"/>
              <a:gd name="connsiteY8" fmla="*/ 2584865 h 9955931"/>
              <a:gd name="connsiteX9" fmla="*/ 9010249 w 9430552"/>
              <a:gd name="connsiteY9" fmla="*/ 2569103 h 9955931"/>
              <a:gd name="connsiteX10" fmla="*/ 8836874 w 9430552"/>
              <a:gd name="connsiteY10" fmla="*/ 2240741 h 9955931"/>
              <a:gd name="connsiteX11" fmla="*/ 8828993 w 9430552"/>
              <a:gd name="connsiteY11" fmla="*/ 2224980 h 9955931"/>
              <a:gd name="connsiteX12" fmla="*/ 8631976 w 9430552"/>
              <a:gd name="connsiteY12" fmla="*/ 1917633 h 9955931"/>
              <a:gd name="connsiteX13" fmla="*/ 8621468 w 9430552"/>
              <a:gd name="connsiteY13" fmla="*/ 1904499 h 9955931"/>
              <a:gd name="connsiteX14" fmla="*/ 8395555 w 9430552"/>
              <a:gd name="connsiteY14" fmla="*/ 1615540 h 9955931"/>
              <a:gd name="connsiteX15" fmla="*/ 8385048 w 9430552"/>
              <a:gd name="connsiteY15" fmla="*/ 1602406 h 9955931"/>
              <a:gd name="connsiteX16" fmla="*/ 8135493 w 9430552"/>
              <a:gd name="connsiteY16" fmla="*/ 1334463 h 9955931"/>
              <a:gd name="connsiteX17" fmla="*/ 8122359 w 9430552"/>
              <a:gd name="connsiteY17" fmla="*/ 1321328 h 9955931"/>
              <a:gd name="connsiteX18" fmla="*/ 7851789 w 9430552"/>
              <a:gd name="connsiteY18" fmla="*/ 1077027 h 9955931"/>
              <a:gd name="connsiteX19" fmla="*/ 7838654 w 9430552"/>
              <a:gd name="connsiteY19" fmla="*/ 1066519 h 9955931"/>
              <a:gd name="connsiteX20" fmla="*/ 7547069 w 9430552"/>
              <a:gd name="connsiteY20" fmla="*/ 848487 h 9955931"/>
              <a:gd name="connsiteX21" fmla="*/ 7531307 w 9430552"/>
              <a:gd name="connsiteY21" fmla="*/ 837979 h 9955931"/>
              <a:gd name="connsiteX22" fmla="*/ 7221334 w 9430552"/>
              <a:gd name="connsiteY22" fmla="*/ 648843 h 9955931"/>
              <a:gd name="connsiteX23" fmla="*/ 7205573 w 9430552"/>
              <a:gd name="connsiteY23" fmla="*/ 640962 h 9955931"/>
              <a:gd name="connsiteX24" fmla="*/ 6879838 w 9430552"/>
              <a:gd name="connsiteY24" fmla="*/ 480722 h 9955931"/>
              <a:gd name="connsiteX25" fmla="*/ 6861449 w 9430552"/>
              <a:gd name="connsiteY25" fmla="*/ 472841 h 9955931"/>
              <a:gd name="connsiteX26" fmla="*/ 6522580 w 9430552"/>
              <a:gd name="connsiteY26" fmla="*/ 341496 h 9955931"/>
              <a:gd name="connsiteX27" fmla="*/ 6504192 w 9430552"/>
              <a:gd name="connsiteY27" fmla="*/ 336243 h 9955931"/>
              <a:gd name="connsiteX28" fmla="*/ 6152188 w 9430552"/>
              <a:gd name="connsiteY28" fmla="*/ 241674 h 9955931"/>
              <a:gd name="connsiteX29" fmla="*/ 6136426 w 9430552"/>
              <a:gd name="connsiteY29" fmla="*/ 239047 h 9955931"/>
              <a:gd name="connsiteX30" fmla="*/ 5894752 w 9430552"/>
              <a:gd name="connsiteY30" fmla="*/ 194390 h 9955931"/>
              <a:gd name="connsiteX31" fmla="*/ 5878991 w 9430552"/>
              <a:gd name="connsiteY31" fmla="*/ 191763 h 9955931"/>
              <a:gd name="connsiteX32" fmla="*/ 5511225 w 9430552"/>
              <a:gd name="connsiteY32" fmla="*/ 157614 h 9955931"/>
              <a:gd name="connsiteX33" fmla="*/ 5500718 w 9430552"/>
              <a:gd name="connsiteY33" fmla="*/ 157614 h 9955931"/>
              <a:gd name="connsiteX34" fmla="*/ 2056859 w 9430552"/>
              <a:gd name="connsiteY34" fmla="*/ 0 h 9955931"/>
              <a:gd name="connsiteX35" fmla="*/ 2054232 w 9430552"/>
              <a:gd name="connsiteY35" fmla="*/ 0 h 9955931"/>
              <a:gd name="connsiteX36" fmla="*/ 2041097 w 9430552"/>
              <a:gd name="connsiteY36" fmla="*/ 0 h 9955931"/>
              <a:gd name="connsiteX37" fmla="*/ 2035843 w 9430552"/>
              <a:gd name="connsiteY37" fmla="*/ 0 h 9955931"/>
              <a:gd name="connsiteX38" fmla="*/ 2020082 w 9430552"/>
              <a:gd name="connsiteY38" fmla="*/ 2627 h 9955931"/>
              <a:gd name="connsiteX39" fmla="*/ 2014828 w 9430552"/>
              <a:gd name="connsiteY39" fmla="*/ 2627 h 9955931"/>
              <a:gd name="connsiteX40" fmla="*/ 1999067 w 9430552"/>
              <a:gd name="connsiteY40" fmla="*/ 5254 h 9955931"/>
              <a:gd name="connsiteX41" fmla="*/ 1996440 w 9430552"/>
              <a:gd name="connsiteY41" fmla="*/ 5254 h 9955931"/>
              <a:gd name="connsiteX42" fmla="*/ 1980679 w 9430552"/>
              <a:gd name="connsiteY42" fmla="*/ 10508 h 9955931"/>
              <a:gd name="connsiteX43" fmla="*/ 1975425 w 9430552"/>
              <a:gd name="connsiteY43" fmla="*/ 13134 h 9955931"/>
              <a:gd name="connsiteX44" fmla="*/ 1962290 w 9430552"/>
              <a:gd name="connsiteY44" fmla="*/ 18388 h 9955931"/>
              <a:gd name="connsiteX45" fmla="*/ 1954410 w 9430552"/>
              <a:gd name="connsiteY45" fmla="*/ 21015 h 9955931"/>
              <a:gd name="connsiteX46" fmla="*/ 1951783 w 9430552"/>
              <a:gd name="connsiteY46" fmla="*/ 23642 h 9955931"/>
              <a:gd name="connsiteX47" fmla="*/ 99822 w 9430552"/>
              <a:gd name="connsiteY47" fmla="*/ 1019235 h 9955931"/>
              <a:gd name="connsiteX48" fmla="*/ 94568 w 9430552"/>
              <a:gd name="connsiteY48" fmla="*/ 1021862 h 9955931"/>
              <a:gd name="connsiteX49" fmla="*/ 86688 w 9430552"/>
              <a:gd name="connsiteY49" fmla="*/ 1027116 h 9955931"/>
              <a:gd name="connsiteX50" fmla="*/ 76180 w 9430552"/>
              <a:gd name="connsiteY50" fmla="*/ 1034997 h 9955931"/>
              <a:gd name="connsiteX51" fmla="*/ 70926 w 9430552"/>
              <a:gd name="connsiteY51" fmla="*/ 1040250 h 9955931"/>
              <a:gd name="connsiteX52" fmla="*/ 60419 w 9430552"/>
              <a:gd name="connsiteY52" fmla="*/ 1048131 h 9955931"/>
              <a:gd name="connsiteX53" fmla="*/ 57792 w 9430552"/>
              <a:gd name="connsiteY53" fmla="*/ 1050758 h 9955931"/>
              <a:gd name="connsiteX54" fmla="*/ 57792 w 9430552"/>
              <a:gd name="connsiteY54" fmla="*/ 1050758 h 9955931"/>
              <a:gd name="connsiteX55" fmla="*/ 47284 w 9430552"/>
              <a:gd name="connsiteY55" fmla="*/ 1061266 h 9955931"/>
              <a:gd name="connsiteX56" fmla="*/ 44657 w 9430552"/>
              <a:gd name="connsiteY56" fmla="*/ 1066519 h 9955931"/>
              <a:gd name="connsiteX57" fmla="*/ 34150 w 9430552"/>
              <a:gd name="connsiteY57" fmla="*/ 1079654 h 9955931"/>
              <a:gd name="connsiteX58" fmla="*/ 31523 w 9430552"/>
              <a:gd name="connsiteY58" fmla="*/ 1082281 h 9955931"/>
              <a:gd name="connsiteX59" fmla="*/ 23642 w 9430552"/>
              <a:gd name="connsiteY59" fmla="*/ 1095415 h 9955931"/>
              <a:gd name="connsiteX60" fmla="*/ 21015 w 9430552"/>
              <a:gd name="connsiteY60" fmla="*/ 1098042 h 9955931"/>
              <a:gd name="connsiteX61" fmla="*/ 5254 w 9430552"/>
              <a:gd name="connsiteY61" fmla="*/ 1134819 h 9955931"/>
              <a:gd name="connsiteX62" fmla="*/ 5254 w 9430552"/>
              <a:gd name="connsiteY62" fmla="*/ 1140072 h 9955931"/>
              <a:gd name="connsiteX63" fmla="*/ 2627 w 9430552"/>
              <a:gd name="connsiteY63" fmla="*/ 1155834 h 9955931"/>
              <a:gd name="connsiteX64" fmla="*/ 2627 w 9430552"/>
              <a:gd name="connsiteY64" fmla="*/ 1161088 h 9955931"/>
              <a:gd name="connsiteX65" fmla="*/ 0 w 9430552"/>
              <a:gd name="connsiteY65" fmla="*/ 1174222 h 9955931"/>
              <a:gd name="connsiteX66" fmla="*/ 0 w 9430552"/>
              <a:gd name="connsiteY66" fmla="*/ 1179476 h 9955931"/>
              <a:gd name="connsiteX67" fmla="*/ 0 w 9430552"/>
              <a:gd name="connsiteY67" fmla="*/ 1192610 h 9955931"/>
              <a:gd name="connsiteX68" fmla="*/ 0 w 9430552"/>
              <a:gd name="connsiteY68" fmla="*/ 1195237 h 9955931"/>
              <a:gd name="connsiteX69" fmla="*/ 173375 w 9430552"/>
              <a:gd name="connsiteY69" fmla="*/ 9456821 h 9955931"/>
              <a:gd name="connsiteX70" fmla="*/ 215405 w 9430552"/>
              <a:gd name="connsiteY70" fmla="*/ 9577658 h 9955931"/>
              <a:gd name="connsiteX71" fmla="*/ 215405 w 9430552"/>
              <a:gd name="connsiteY71" fmla="*/ 9577658 h 9955931"/>
              <a:gd name="connsiteX72" fmla="*/ 215405 w 9430552"/>
              <a:gd name="connsiteY72" fmla="*/ 9577658 h 9955931"/>
              <a:gd name="connsiteX73" fmla="*/ 233794 w 9430552"/>
              <a:gd name="connsiteY73" fmla="*/ 9596046 h 9955931"/>
              <a:gd name="connsiteX74" fmla="*/ 344123 w 9430552"/>
              <a:gd name="connsiteY74" fmla="*/ 9651211 h 9955931"/>
              <a:gd name="connsiteX75" fmla="*/ 359885 w 9430552"/>
              <a:gd name="connsiteY75" fmla="*/ 9653838 h 9955931"/>
              <a:gd name="connsiteX76" fmla="*/ 3977119 w 9430552"/>
              <a:gd name="connsiteY76" fmla="*/ 9961185 h 9955931"/>
              <a:gd name="connsiteX77" fmla="*/ 3987626 w 9430552"/>
              <a:gd name="connsiteY77" fmla="*/ 9961185 h 9955931"/>
              <a:gd name="connsiteX78" fmla="*/ 4376407 w 9430552"/>
              <a:gd name="connsiteY78" fmla="*/ 9974320 h 9955931"/>
              <a:gd name="connsiteX79" fmla="*/ 4384288 w 9430552"/>
              <a:gd name="connsiteY79" fmla="*/ 9974320 h 9955931"/>
              <a:gd name="connsiteX80" fmla="*/ 4397422 w 9430552"/>
              <a:gd name="connsiteY80" fmla="*/ 9974320 h 9955931"/>
              <a:gd name="connsiteX81" fmla="*/ 4775695 w 9430552"/>
              <a:gd name="connsiteY81" fmla="*/ 9950677 h 9955931"/>
              <a:gd name="connsiteX82" fmla="*/ 4796710 w 9430552"/>
              <a:gd name="connsiteY82" fmla="*/ 9948051 h 9955931"/>
              <a:gd name="connsiteX83" fmla="*/ 5164475 w 9430552"/>
              <a:gd name="connsiteY83" fmla="*/ 9887632 h 9955931"/>
              <a:gd name="connsiteX84" fmla="*/ 5185491 w 9430552"/>
              <a:gd name="connsiteY84" fmla="*/ 9882378 h 9955931"/>
              <a:gd name="connsiteX85" fmla="*/ 5540121 w 9430552"/>
              <a:gd name="connsiteY85" fmla="*/ 9785183 h 9955931"/>
              <a:gd name="connsiteX86" fmla="*/ 5558510 w 9430552"/>
              <a:gd name="connsiteY86" fmla="*/ 9779929 h 9955931"/>
              <a:gd name="connsiteX87" fmla="*/ 5900006 w 9430552"/>
              <a:gd name="connsiteY87" fmla="*/ 9648584 h 9955931"/>
              <a:gd name="connsiteX88" fmla="*/ 5918394 w 9430552"/>
              <a:gd name="connsiteY88" fmla="*/ 9640704 h 9955931"/>
              <a:gd name="connsiteX89" fmla="*/ 6241502 w 9430552"/>
              <a:gd name="connsiteY89" fmla="*/ 9477836 h 9955931"/>
              <a:gd name="connsiteX90" fmla="*/ 6259890 w 9430552"/>
              <a:gd name="connsiteY90" fmla="*/ 9467328 h 9955931"/>
              <a:gd name="connsiteX91" fmla="*/ 6564610 w 9430552"/>
              <a:gd name="connsiteY91" fmla="*/ 9272938 h 9955931"/>
              <a:gd name="connsiteX92" fmla="*/ 6580372 w 9430552"/>
              <a:gd name="connsiteY92" fmla="*/ 9262431 h 9955931"/>
              <a:gd name="connsiteX93" fmla="*/ 6866703 w 9430552"/>
              <a:gd name="connsiteY93" fmla="*/ 9039145 h 9955931"/>
              <a:gd name="connsiteX94" fmla="*/ 6882465 w 9430552"/>
              <a:gd name="connsiteY94" fmla="*/ 9026010 h 9955931"/>
              <a:gd name="connsiteX95" fmla="*/ 7145154 w 9430552"/>
              <a:gd name="connsiteY95" fmla="*/ 8773828 h 9955931"/>
              <a:gd name="connsiteX96" fmla="*/ 7158289 w 9430552"/>
              <a:gd name="connsiteY96" fmla="*/ 8760694 h 9955931"/>
              <a:gd name="connsiteX97" fmla="*/ 7397336 w 9430552"/>
              <a:gd name="connsiteY97" fmla="*/ 8482243 h 9955931"/>
              <a:gd name="connsiteX98" fmla="*/ 7410470 w 9430552"/>
              <a:gd name="connsiteY98" fmla="*/ 8466481 h 9955931"/>
              <a:gd name="connsiteX99" fmla="*/ 7623249 w 9430552"/>
              <a:gd name="connsiteY99" fmla="*/ 8161763 h 9955931"/>
              <a:gd name="connsiteX100" fmla="*/ 7633756 w 9430552"/>
              <a:gd name="connsiteY100" fmla="*/ 8146001 h 9955931"/>
              <a:gd name="connsiteX101" fmla="*/ 7817639 w 9430552"/>
              <a:gd name="connsiteY101" fmla="*/ 7817639 h 9955931"/>
              <a:gd name="connsiteX102" fmla="*/ 7825520 w 9430552"/>
              <a:gd name="connsiteY102" fmla="*/ 7799251 h 9955931"/>
              <a:gd name="connsiteX103" fmla="*/ 7943730 w 9430552"/>
              <a:gd name="connsiteY103" fmla="*/ 7528681 h 9955931"/>
              <a:gd name="connsiteX104" fmla="*/ 8140747 w 9430552"/>
              <a:gd name="connsiteY104" fmla="*/ 7373694 h 9955931"/>
              <a:gd name="connsiteX105" fmla="*/ 8156509 w 9430552"/>
              <a:gd name="connsiteY105" fmla="*/ 7360560 h 9955931"/>
              <a:gd name="connsiteX106" fmla="*/ 8398182 w 9430552"/>
              <a:gd name="connsiteY106" fmla="*/ 7126765 h 9955931"/>
              <a:gd name="connsiteX107" fmla="*/ 8411317 w 9430552"/>
              <a:gd name="connsiteY107" fmla="*/ 7113631 h 9955931"/>
              <a:gd name="connsiteX108" fmla="*/ 8631976 w 9430552"/>
              <a:gd name="connsiteY108" fmla="*/ 6856196 h 9955931"/>
              <a:gd name="connsiteX109" fmla="*/ 8645110 w 9430552"/>
              <a:gd name="connsiteY109" fmla="*/ 6840434 h 9955931"/>
              <a:gd name="connsiteX110" fmla="*/ 8842127 w 9430552"/>
              <a:gd name="connsiteY110" fmla="*/ 6559356 h 9955931"/>
              <a:gd name="connsiteX111" fmla="*/ 8852636 w 9430552"/>
              <a:gd name="connsiteY111" fmla="*/ 6543595 h 9955931"/>
              <a:gd name="connsiteX112" fmla="*/ 9023384 w 9430552"/>
              <a:gd name="connsiteY112" fmla="*/ 6241502 h 9955931"/>
              <a:gd name="connsiteX113" fmla="*/ 9031264 w 9430552"/>
              <a:gd name="connsiteY113" fmla="*/ 6223114 h 9955931"/>
              <a:gd name="connsiteX114" fmla="*/ 9173116 w 9430552"/>
              <a:gd name="connsiteY114" fmla="*/ 5900006 h 9955931"/>
              <a:gd name="connsiteX115" fmla="*/ 9180997 w 9430552"/>
              <a:gd name="connsiteY115" fmla="*/ 5881617 h 9955931"/>
              <a:gd name="connsiteX116" fmla="*/ 9293954 w 9430552"/>
              <a:gd name="connsiteY116" fmla="*/ 5540121 h 9955931"/>
              <a:gd name="connsiteX117" fmla="*/ 9299208 w 9430552"/>
              <a:gd name="connsiteY117" fmla="*/ 5521733 h 9955931"/>
              <a:gd name="connsiteX118" fmla="*/ 9380641 w 9430552"/>
              <a:gd name="connsiteY118" fmla="*/ 5164475 h 9955931"/>
              <a:gd name="connsiteX119" fmla="*/ 9383268 w 9430552"/>
              <a:gd name="connsiteY119" fmla="*/ 5148714 h 9955931"/>
              <a:gd name="connsiteX120" fmla="*/ 9420044 w 9430552"/>
              <a:gd name="connsiteY120" fmla="*/ 4901786 h 9955931"/>
              <a:gd name="connsiteX121" fmla="*/ 9422671 w 9430552"/>
              <a:gd name="connsiteY121" fmla="*/ 4886024 h 9955931"/>
              <a:gd name="connsiteX122" fmla="*/ 9446313 w 9430552"/>
              <a:gd name="connsiteY122" fmla="*/ 4505125 h 9955931"/>
              <a:gd name="connsiteX123" fmla="*/ 9446313 w 9430552"/>
              <a:gd name="connsiteY123" fmla="*/ 4486737 h 9955931"/>
              <a:gd name="connsiteX124" fmla="*/ 9420044 w 9430552"/>
              <a:gd name="connsiteY124" fmla="*/ 4103210 h 9955931"/>
              <a:gd name="connsiteX125" fmla="*/ 1857215 w 9430552"/>
              <a:gd name="connsiteY125" fmla="*/ 1077027 h 9955931"/>
              <a:gd name="connsiteX126" fmla="*/ 924667 w 9430552"/>
              <a:gd name="connsiteY126" fmla="*/ 1032370 h 9955931"/>
              <a:gd name="connsiteX127" fmla="*/ 1849334 w 9430552"/>
              <a:gd name="connsiteY127" fmla="*/ 535887 h 9955931"/>
              <a:gd name="connsiteX128" fmla="*/ 1857215 w 9430552"/>
              <a:gd name="connsiteY128" fmla="*/ 1077027 h 9955931"/>
              <a:gd name="connsiteX129" fmla="*/ 399288 w 9430552"/>
              <a:gd name="connsiteY129" fmla="*/ 1405389 h 9955931"/>
              <a:gd name="connsiteX130" fmla="*/ 1862468 w 9430552"/>
              <a:gd name="connsiteY130" fmla="*/ 1476315 h 9955931"/>
              <a:gd name="connsiteX131" fmla="*/ 1943902 w 9430552"/>
              <a:gd name="connsiteY131" fmla="*/ 7702056 h 9955931"/>
              <a:gd name="connsiteX132" fmla="*/ 559529 w 9430552"/>
              <a:gd name="connsiteY132" fmla="*/ 9002369 h 9955931"/>
              <a:gd name="connsiteX133" fmla="*/ 399288 w 9430552"/>
              <a:gd name="connsiteY133" fmla="*/ 1405389 h 9955931"/>
              <a:gd name="connsiteX134" fmla="*/ 7276499 w 9430552"/>
              <a:gd name="connsiteY134" fmla="*/ 7941103 h 9955931"/>
              <a:gd name="connsiteX135" fmla="*/ 7074228 w 9430552"/>
              <a:gd name="connsiteY135" fmla="*/ 8230061 h 9955931"/>
              <a:gd name="connsiteX136" fmla="*/ 6848315 w 9430552"/>
              <a:gd name="connsiteY136" fmla="*/ 8495377 h 9955931"/>
              <a:gd name="connsiteX137" fmla="*/ 6598760 w 9430552"/>
              <a:gd name="connsiteY137" fmla="*/ 8734425 h 9955931"/>
              <a:gd name="connsiteX138" fmla="*/ 6328190 w 9430552"/>
              <a:gd name="connsiteY138" fmla="*/ 8947204 h 9955931"/>
              <a:gd name="connsiteX139" fmla="*/ 6039231 w 9430552"/>
              <a:gd name="connsiteY139" fmla="*/ 9131086 h 9955931"/>
              <a:gd name="connsiteX140" fmla="*/ 5734511 w 9430552"/>
              <a:gd name="connsiteY140" fmla="*/ 9286073 h 9955931"/>
              <a:gd name="connsiteX141" fmla="*/ 5414030 w 9430552"/>
              <a:gd name="connsiteY141" fmla="*/ 9409537 h 9955931"/>
              <a:gd name="connsiteX142" fmla="*/ 5077788 w 9430552"/>
              <a:gd name="connsiteY142" fmla="*/ 9501479 h 9955931"/>
              <a:gd name="connsiteX143" fmla="*/ 4731038 w 9430552"/>
              <a:gd name="connsiteY143" fmla="*/ 9559270 h 9955931"/>
              <a:gd name="connsiteX144" fmla="*/ 4371153 w 9430552"/>
              <a:gd name="connsiteY144" fmla="*/ 9582912 h 9955931"/>
              <a:gd name="connsiteX145" fmla="*/ 3998134 w 9430552"/>
              <a:gd name="connsiteY145" fmla="*/ 9569777 h 9955931"/>
              <a:gd name="connsiteX146" fmla="*/ 832726 w 9430552"/>
              <a:gd name="connsiteY146" fmla="*/ 9296580 h 9955931"/>
              <a:gd name="connsiteX147" fmla="*/ 2217099 w 9430552"/>
              <a:gd name="connsiteY147" fmla="*/ 7996268 h 9955931"/>
              <a:gd name="connsiteX148" fmla="*/ 5461315 w 9430552"/>
              <a:gd name="connsiteY148" fmla="*/ 8248450 h 9955931"/>
              <a:gd name="connsiteX149" fmla="*/ 5471822 w 9430552"/>
              <a:gd name="connsiteY149" fmla="*/ 8248450 h 9955931"/>
              <a:gd name="connsiteX150" fmla="*/ 5829080 w 9430552"/>
              <a:gd name="connsiteY150" fmla="*/ 8258957 h 9955931"/>
              <a:gd name="connsiteX151" fmla="*/ 5850095 w 9430552"/>
              <a:gd name="connsiteY151" fmla="*/ 8258957 h 9955931"/>
              <a:gd name="connsiteX152" fmla="*/ 6199472 w 9430552"/>
              <a:gd name="connsiteY152" fmla="*/ 8232688 h 9955931"/>
              <a:gd name="connsiteX153" fmla="*/ 6220487 w 9430552"/>
              <a:gd name="connsiteY153" fmla="*/ 8230061 h 9955931"/>
              <a:gd name="connsiteX154" fmla="*/ 6559356 w 9430552"/>
              <a:gd name="connsiteY154" fmla="*/ 8169643 h 9955931"/>
              <a:gd name="connsiteX155" fmla="*/ 6577745 w 9430552"/>
              <a:gd name="connsiteY155" fmla="*/ 8164389 h 9955931"/>
              <a:gd name="connsiteX156" fmla="*/ 6903480 w 9430552"/>
              <a:gd name="connsiteY156" fmla="*/ 8072447 h 9955931"/>
              <a:gd name="connsiteX157" fmla="*/ 6921868 w 9430552"/>
              <a:gd name="connsiteY157" fmla="*/ 8067194 h 9955931"/>
              <a:gd name="connsiteX158" fmla="*/ 7234469 w 9430552"/>
              <a:gd name="connsiteY158" fmla="*/ 7943730 h 9955931"/>
              <a:gd name="connsiteX159" fmla="*/ 7252856 w 9430552"/>
              <a:gd name="connsiteY159" fmla="*/ 7935849 h 9955931"/>
              <a:gd name="connsiteX160" fmla="*/ 7287006 w 9430552"/>
              <a:gd name="connsiteY160" fmla="*/ 7917461 h 9955931"/>
              <a:gd name="connsiteX161" fmla="*/ 7276499 w 9430552"/>
              <a:gd name="connsiteY161" fmla="*/ 7941103 h 9955931"/>
              <a:gd name="connsiteX162" fmla="*/ 7830773 w 9430552"/>
              <a:gd name="connsiteY162" fmla="*/ 6322936 h 9955931"/>
              <a:gd name="connsiteX163" fmla="*/ 7793997 w 9430552"/>
              <a:gd name="connsiteY163" fmla="*/ 6575118 h 9955931"/>
              <a:gd name="connsiteX164" fmla="*/ 7709937 w 9430552"/>
              <a:gd name="connsiteY164" fmla="*/ 6948137 h 9955931"/>
              <a:gd name="connsiteX165" fmla="*/ 7602234 w 9430552"/>
              <a:gd name="connsiteY165" fmla="*/ 7276499 h 9955931"/>
              <a:gd name="connsiteX166" fmla="*/ 7357932 w 9430552"/>
              <a:gd name="connsiteY166" fmla="*/ 7434112 h 9955931"/>
              <a:gd name="connsiteX167" fmla="*/ 7076855 w 9430552"/>
              <a:gd name="connsiteY167" fmla="*/ 7578592 h 9955931"/>
              <a:gd name="connsiteX168" fmla="*/ 6782642 w 9430552"/>
              <a:gd name="connsiteY168" fmla="*/ 7694175 h 9955931"/>
              <a:gd name="connsiteX169" fmla="*/ 6475296 w 9430552"/>
              <a:gd name="connsiteY169" fmla="*/ 7780863 h 9955931"/>
              <a:gd name="connsiteX170" fmla="*/ 6157442 w 9430552"/>
              <a:gd name="connsiteY170" fmla="*/ 7836027 h 9955931"/>
              <a:gd name="connsiteX171" fmla="*/ 5829080 w 9430552"/>
              <a:gd name="connsiteY171" fmla="*/ 7859670 h 9955931"/>
              <a:gd name="connsiteX172" fmla="*/ 5487584 w 9430552"/>
              <a:gd name="connsiteY172" fmla="*/ 7849161 h 9955931"/>
              <a:gd name="connsiteX173" fmla="*/ 2343190 w 9430552"/>
              <a:gd name="connsiteY173" fmla="*/ 7604861 h 9955931"/>
              <a:gd name="connsiteX174" fmla="*/ 2264383 w 9430552"/>
              <a:gd name="connsiteY174" fmla="*/ 1497330 h 9955931"/>
              <a:gd name="connsiteX175" fmla="*/ 3927208 w 9430552"/>
              <a:gd name="connsiteY175" fmla="*/ 1578764 h 9955931"/>
              <a:gd name="connsiteX176" fmla="*/ 4315988 w 9430552"/>
              <a:gd name="connsiteY176" fmla="*/ 1618167 h 9955931"/>
              <a:gd name="connsiteX177" fmla="*/ 4562916 w 9430552"/>
              <a:gd name="connsiteY177" fmla="*/ 1665451 h 9955931"/>
              <a:gd name="connsiteX178" fmla="*/ 4930682 w 9430552"/>
              <a:gd name="connsiteY178" fmla="*/ 1765273 h 9955931"/>
              <a:gd name="connsiteX179" fmla="*/ 5285312 w 9430552"/>
              <a:gd name="connsiteY179" fmla="*/ 1901872 h 9955931"/>
              <a:gd name="connsiteX180" fmla="*/ 5624182 w 9430552"/>
              <a:gd name="connsiteY180" fmla="*/ 2069993 h 9955931"/>
              <a:gd name="connsiteX181" fmla="*/ 5947290 w 9430552"/>
              <a:gd name="connsiteY181" fmla="*/ 2269637 h 9955931"/>
              <a:gd name="connsiteX182" fmla="*/ 6252010 w 9430552"/>
              <a:gd name="connsiteY182" fmla="*/ 2498177 h 9955931"/>
              <a:gd name="connsiteX183" fmla="*/ 6535714 w 9430552"/>
              <a:gd name="connsiteY183" fmla="*/ 2755613 h 9955931"/>
              <a:gd name="connsiteX184" fmla="*/ 6798404 w 9430552"/>
              <a:gd name="connsiteY184" fmla="*/ 3036690 h 9955931"/>
              <a:gd name="connsiteX185" fmla="*/ 7034824 w 9430552"/>
              <a:gd name="connsiteY185" fmla="*/ 3341410 h 9955931"/>
              <a:gd name="connsiteX186" fmla="*/ 7244976 w 9430552"/>
              <a:gd name="connsiteY186" fmla="*/ 3667145 h 9955931"/>
              <a:gd name="connsiteX187" fmla="*/ 7426232 w 9430552"/>
              <a:gd name="connsiteY187" fmla="*/ 4011268 h 9955931"/>
              <a:gd name="connsiteX188" fmla="*/ 7578592 w 9430552"/>
              <a:gd name="connsiteY188" fmla="*/ 4371153 h 9955931"/>
              <a:gd name="connsiteX189" fmla="*/ 7699428 w 9430552"/>
              <a:gd name="connsiteY189" fmla="*/ 4744172 h 9955931"/>
              <a:gd name="connsiteX190" fmla="*/ 7786116 w 9430552"/>
              <a:gd name="connsiteY190" fmla="*/ 5130326 h 9955931"/>
              <a:gd name="connsiteX191" fmla="*/ 7836027 w 9430552"/>
              <a:gd name="connsiteY191" fmla="*/ 5524360 h 9955931"/>
              <a:gd name="connsiteX192" fmla="*/ 7849162 w 9430552"/>
              <a:gd name="connsiteY192" fmla="*/ 5926275 h 9955931"/>
              <a:gd name="connsiteX193" fmla="*/ 7830773 w 9430552"/>
              <a:gd name="connsiteY193" fmla="*/ 6322936 h 9955931"/>
              <a:gd name="connsiteX194" fmla="*/ 9007622 w 9430552"/>
              <a:gd name="connsiteY194" fmla="*/ 4854502 h 9955931"/>
              <a:gd name="connsiteX195" fmla="*/ 8973472 w 9430552"/>
              <a:gd name="connsiteY195" fmla="*/ 5085669 h 9955931"/>
              <a:gd name="connsiteX196" fmla="*/ 8894665 w 9430552"/>
              <a:gd name="connsiteY196" fmla="*/ 5424538 h 9955931"/>
              <a:gd name="connsiteX197" fmla="*/ 8786963 w 9430552"/>
              <a:gd name="connsiteY197" fmla="*/ 5747646 h 9955931"/>
              <a:gd name="connsiteX198" fmla="*/ 8652991 w 9430552"/>
              <a:gd name="connsiteY198" fmla="*/ 6052366 h 9955931"/>
              <a:gd name="connsiteX199" fmla="*/ 8492751 w 9430552"/>
              <a:gd name="connsiteY199" fmla="*/ 6338697 h 9955931"/>
              <a:gd name="connsiteX200" fmla="*/ 8306241 w 9430552"/>
              <a:gd name="connsiteY200" fmla="*/ 6604013 h 9955931"/>
              <a:gd name="connsiteX201" fmla="*/ 8159135 w 9430552"/>
              <a:gd name="connsiteY201" fmla="*/ 6774762 h 9955931"/>
              <a:gd name="connsiteX202" fmla="*/ 8185404 w 9430552"/>
              <a:gd name="connsiteY202" fmla="*/ 6653925 h 9955931"/>
              <a:gd name="connsiteX203" fmla="*/ 8188031 w 9430552"/>
              <a:gd name="connsiteY203" fmla="*/ 6638163 h 9955931"/>
              <a:gd name="connsiteX204" fmla="*/ 8224807 w 9430552"/>
              <a:gd name="connsiteY204" fmla="*/ 6370220 h 9955931"/>
              <a:gd name="connsiteX205" fmla="*/ 8227434 w 9430552"/>
              <a:gd name="connsiteY205" fmla="*/ 6354458 h 9955931"/>
              <a:gd name="connsiteX206" fmla="*/ 8251076 w 9430552"/>
              <a:gd name="connsiteY206" fmla="*/ 5939409 h 9955931"/>
              <a:gd name="connsiteX207" fmla="*/ 8251076 w 9430552"/>
              <a:gd name="connsiteY207" fmla="*/ 5921021 h 9955931"/>
              <a:gd name="connsiteX208" fmla="*/ 8235316 w 9430552"/>
              <a:gd name="connsiteY208" fmla="*/ 5500718 h 9955931"/>
              <a:gd name="connsiteX209" fmla="*/ 8232689 w 9430552"/>
              <a:gd name="connsiteY209" fmla="*/ 5482329 h 9955931"/>
              <a:gd name="connsiteX210" fmla="*/ 8180151 w 9430552"/>
              <a:gd name="connsiteY210" fmla="*/ 5069907 h 9955931"/>
              <a:gd name="connsiteX211" fmla="*/ 8177524 w 9430552"/>
              <a:gd name="connsiteY211" fmla="*/ 5051519 h 9955931"/>
              <a:gd name="connsiteX212" fmla="*/ 8088209 w 9430552"/>
              <a:gd name="connsiteY212" fmla="*/ 4649604 h 9955931"/>
              <a:gd name="connsiteX213" fmla="*/ 8082955 w 9430552"/>
              <a:gd name="connsiteY213" fmla="*/ 4631216 h 9955931"/>
              <a:gd name="connsiteX214" fmla="*/ 7956865 w 9430552"/>
              <a:gd name="connsiteY214" fmla="*/ 4239808 h 9955931"/>
              <a:gd name="connsiteX215" fmla="*/ 7951610 w 9430552"/>
              <a:gd name="connsiteY215" fmla="*/ 4224047 h 9955931"/>
              <a:gd name="connsiteX216" fmla="*/ 7791370 w 9430552"/>
              <a:gd name="connsiteY216" fmla="*/ 3848401 h 9955931"/>
              <a:gd name="connsiteX217" fmla="*/ 7783489 w 9430552"/>
              <a:gd name="connsiteY217" fmla="*/ 3832639 h 9955931"/>
              <a:gd name="connsiteX218" fmla="*/ 7591726 w 9430552"/>
              <a:gd name="connsiteY218" fmla="*/ 3472755 h 9955931"/>
              <a:gd name="connsiteX219" fmla="*/ 7583845 w 9430552"/>
              <a:gd name="connsiteY219" fmla="*/ 3456994 h 9955931"/>
              <a:gd name="connsiteX220" fmla="*/ 7363186 w 9430552"/>
              <a:gd name="connsiteY220" fmla="*/ 3118124 h 9955931"/>
              <a:gd name="connsiteX221" fmla="*/ 7352679 w 9430552"/>
              <a:gd name="connsiteY221" fmla="*/ 3104990 h 9955931"/>
              <a:gd name="connsiteX222" fmla="*/ 7105751 w 9430552"/>
              <a:gd name="connsiteY222" fmla="*/ 2787135 h 9955931"/>
              <a:gd name="connsiteX223" fmla="*/ 7095243 w 9430552"/>
              <a:gd name="connsiteY223" fmla="*/ 2774001 h 9955931"/>
              <a:gd name="connsiteX224" fmla="*/ 6822046 w 9430552"/>
              <a:gd name="connsiteY224" fmla="*/ 2479789 h 9955931"/>
              <a:gd name="connsiteX225" fmla="*/ 6808911 w 9430552"/>
              <a:gd name="connsiteY225" fmla="*/ 2466654 h 9955931"/>
              <a:gd name="connsiteX226" fmla="*/ 6512072 w 9430552"/>
              <a:gd name="connsiteY226" fmla="*/ 2198711 h 9955931"/>
              <a:gd name="connsiteX227" fmla="*/ 6498938 w 9430552"/>
              <a:gd name="connsiteY227" fmla="*/ 2188204 h 9955931"/>
              <a:gd name="connsiteX228" fmla="*/ 6183711 w 9430552"/>
              <a:gd name="connsiteY228" fmla="*/ 1943902 h 9955931"/>
              <a:gd name="connsiteX229" fmla="*/ 6167949 w 9430552"/>
              <a:gd name="connsiteY229" fmla="*/ 1933395 h 9955931"/>
              <a:gd name="connsiteX230" fmla="*/ 5829080 w 9430552"/>
              <a:gd name="connsiteY230" fmla="*/ 1723243 h 9955931"/>
              <a:gd name="connsiteX231" fmla="*/ 5813318 w 9430552"/>
              <a:gd name="connsiteY231" fmla="*/ 1715362 h 9955931"/>
              <a:gd name="connsiteX232" fmla="*/ 5456060 w 9430552"/>
              <a:gd name="connsiteY232" fmla="*/ 1539360 h 9955931"/>
              <a:gd name="connsiteX233" fmla="*/ 5437672 w 9430552"/>
              <a:gd name="connsiteY233" fmla="*/ 1531480 h 9955931"/>
              <a:gd name="connsiteX234" fmla="*/ 5064653 w 9430552"/>
              <a:gd name="connsiteY234" fmla="*/ 1389627 h 9955931"/>
              <a:gd name="connsiteX235" fmla="*/ 5046265 w 9430552"/>
              <a:gd name="connsiteY235" fmla="*/ 1384374 h 9955931"/>
              <a:gd name="connsiteX236" fmla="*/ 4660112 w 9430552"/>
              <a:gd name="connsiteY236" fmla="*/ 1279298 h 9955931"/>
              <a:gd name="connsiteX237" fmla="*/ 4644350 w 9430552"/>
              <a:gd name="connsiteY237" fmla="*/ 1276671 h 9955931"/>
              <a:gd name="connsiteX238" fmla="*/ 4381661 w 9430552"/>
              <a:gd name="connsiteY238" fmla="*/ 1226760 h 9955931"/>
              <a:gd name="connsiteX239" fmla="*/ 4365899 w 9430552"/>
              <a:gd name="connsiteY239" fmla="*/ 1224133 h 9955931"/>
              <a:gd name="connsiteX240" fmla="*/ 3963984 w 9430552"/>
              <a:gd name="connsiteY240" fmla="*/ 1184730 h 9955931"/>
              <a:gd name="connsiteX241" fmla="*/ 3953477 w 9430552"/>
              <a:gd name="connsiteY241" fmla="*/ 1184730 h 9955931"/>
              <a:gd name="connsiteX242" fmla="*/ 2259130 w 9430552"/>
              <a:gd name="connsiteY242" fmla="*/ 1100669 h 9955931"/>
              <a:gd name="connsiteX243" fmla="*/ 2251249 w 9430552"/>
              <a:gd name="connsiteY243" fmla="*/ 415049 h 9955931"/>
              <a:gd name="connsiteX244" fmla="*/ 5474449 w 9430552"/>
              <a:gd name="connsiteY244" fmla="*/ 559529 h 9955931"/>
              <a:gd name="connsiteX245" fmla="*/ 5829080 w 9430552"/>
              <a:gd name="connsiteY245" fmla="*/ 593678 h 9955931"/>
              <a:gd name="connsiteX246" fmla="*/ 6052366 w 9430552"/>
              <a:gd name="connsiteY246" fmla="*/ 635709 h 9955931"/>
              <a:gd name="connsiteX247" fmla="*/ 6385981 w 9430552"/>
              <a:gd name="connsiteY247" fmla="*/ 725023 h 9955931"/>
              <a:gd name="connsiteX248" fmla="*/ 6709090 w 9430552"/>
              <a:gd name="connsiteY248" fmla="*/ 845860 h 9955931"/>
              <a:gd name="connsiteX249" fmla="*/ 7016436 w 9430552"/>
              <a:gd name="connsiteY249" fmla="*/ 998220 h 9955931"/>
              <a:gd name="connsiteX250" fmla="*/ 7310648 w 9430552"/>
              <a:gd name="connsiteY250" fmla="*/ 1179476 h 9955931"/>
              <a:gd name="connsiteX251" fmla="*/ 7586472 w 9430552"/>
              <a:gd name="connsiteY251" fmla="*/ 1387000 h 9955931"/>
              <a:gd name="connsiteX252" fmla="*/ 7843908 w 9430552"/>
              <a:gd name="connsiteY252" fmla="*/ 1618167 h 9955931"/>
              <a:gd name="connsiteX253" fmla="*/ 8080328 w 9430552"/>
              <a:gd name="connsiteY253" fmla="*/ 1872976 h 9955931"/>
              <a:gd name="connsiteX254" fmla="*/ 8295734 w 9430552"/>
              <a:gd name="connsiteY254" fmla="*/ 2148800 h 9955931"/>
              <a:gd name="connsiteX255" fmla="*/ 8487497 w 9430552"/>
              <a:gd name="connsiteY255" fmla="*/ 2443012 h 9955931"/>
              <a:gd name="connsiteX256" fmla="*/ 8652991 w 9430552"/>
              <a:gd name="connsiteY256" fmla="*/ 2755613 h 9955931"/>
              <a:gd name="connsiteX257" fmla="*/ 8789590 w 9430552"/>
              <a:gd name="connsiteY257" fmla="*/ 3081348 h 9955931"/>
              <a:gd name="connsiteX258" fmla="*/ 8899919 w 9430552"/>
              <a:gd name="connsiteY258" fmla="*/ 3414963 h 9955931"/>
              <a:gd name="connsiteX259" fmla="*/ 8976099 w 9430552"/>
              <a:gd name="connsiteY259" fmla="*/ 3764340 h 9955931"/>
              <a:gd name="connsiteX260" fmla="*/ 9020757 w 9430552"/>
              <a:gd name="connsiteY260" fmla="*/ 4124225 h 9955931"/>
              <a:gd name="connsiteX261" fmla="*/ 9031264 w 9430552"/>
              <a:gd name="connsiteY261" fmla="*/ 4489363 h 9955931"/>
              <a:gd name="connsiteX262" fmla="*/ 9007622 w 9430552"/>
              <a:gd name="connsiteY262" fmla="*/ 4854502 h 995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9430552" h="9955931">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bg2"/>
          </a:solidFill>
          <a:ln w="26266" cap="flat">
            <a:noFill/>
            <a:prstDash val="solid"/>
            <a:miter/>
          </a:ln>
        </p:spPr>
        <p:txBody>
          <a:bodyPr rtlCol="0" anchor="ctr"/>
          <a:lstStyle/>
          <a:p>
            <a:endParaRPr lang="en-US" sz="900" dirty="0"/>
          </a:p>
        </p:txBody>
      </p:sp>
      <p:sp>
        <p:nvSpPr>
          <p:cNvPr id="11" name="Picture Placeholder 8">
            <a:extLst>
              <a:ext uri="{FF2B5EF4-FFF2-40B4-BE49-F238E27FC236}">
                <a16:creationId xmlns:a16="http://schemas.microsoft.com/office/drawing/2014/main" id="{2CE26F5B-7561-4519-B999-405287B99690}"/>
              </a:ext>
            </a:extLst>
          </p:cNvPr>
          <p:cNvSpPr>
            <a:spLocks noGrp="1"/>
          </p:cNvSpPr>
          <p:nvPr>
            <p:ph type="pic" sz="quarter" idx="20" hasCustomPrompt="1"/>
          </p:nvPr>
        </p:nvSpPr>
        <p:spPr>
          <a:xfrm>
            <a:off x="2388466" y="0"/>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12" name="Picture Placeholder 8">
            <a:extLst>
              <a:ext uri="{FF2B5EF4-FFF2-40B4-BE49-F238E27FC236}">
                <a16:creationId xmlns:a16="http://schemas.microsoft.com/office/drawing/2014/main" id="{11C6D854-1B1F-4CFE-BC00-C08F15B4120B}"/>
              </a:ext>
            </a:extLst>
          </p:cNvPr>
          <p:cNvSpPr>
            <a:spLocks noGrp="1"/>
          </p:cNvSpPr>
          <p:nvPr>
            <p:ph type="pic" sz="quarter" idx="21" hasCustomPrompt="1"/>
          </p:nvPr>
        </p:nvSpPr>
        <p:spPr>
          <a:xfrm>
            <a:off x="2388466" y="4145288"/>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13" name="Rectangle 12">
            <a:extLst>
              <a:ext uri="{FF2B5EF4-FFF2-40B4-BE49-F238E27FC236}">
                <a16:creationId xmlns:a16="http://schemas.microsoft.com/office/drawing/2014/main" id="{09363217-2D76-4935-B860-12E9B80ACA8E}"/>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UTK Horiz_R">
            <a:extLst>
              <a:ext uri="{FF2B5EF4-FFF2-40B4-BE49-F238E27FC236}">
                <a16:creationId xmlns:a16="http://schemas.microsoft.com/office/drawing/2014/main" id="{8B3B0646-9A7E-4CBE-BB2B-D3031D537AB7}"/>
              </a:ext>
            </a:extLst>
          </p:cNvPr>
          <p:cNvGrpSpPr>
            <a:grpSpLocks noChangeAspect="1"/>
          </p:cNvGrpSpPr>
          <p:nvPr/>
        </p:nvGrpSpPr>
        <p:grpSpPr bwMode="auto">
          <a:xfrm>
            <a:off x="10557955" y="6320597"/>
            <a:ext cx="1404165" cy="315023"/>
            <a:chOff x="0" y="1299"/>
            <a:chExt cx="7680" cy="1723"/>
          </a:xfrm>
        </p:grpSpPr>
        <p:sp>
          <p:nvSpPr>
            <p:cNvPr id="16" name="T fill" hidden="1">
              <a:extLst>
                <a:ext uri="{FF2B5EF4-FFF2-40B4-BE49-F238E27FC236}">
                  <a16:creationId xmlns:a16="http://schemas.microsoft.com/office/drawing/2014/main" id="{77B6A5C9-2FCA-4D35-9EC7-F0766B366F94}"/>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Type">
              <a:extLst>
                <a:ext uri="{FF2B5EF4-FFF2-40B4-BE49-F238E27FC236}">
                  <a16:creationId xmlns:a16="http://schemas.microsoft.com/office/drawing/2014/main" id="{D8063DAE-F36A-44C3-8052-638160260E60}"/>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Power T">
              <a:extLst>
                <a:ext uri="{FF2B5EF4-FFF2-40B4-BE49-F238E27FC236}">
                  <a16:creationId xmlns:a16="http://schemas.microsoft.com/office/drawing/2014/main" id="{BC46B79E-169B-4376-B4FE-50D9C296A3C5}"/>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 name="Date Placeholder 4">
            <a:extLst>
              <a:ext uri="{FF2B5EF4-FFF2-40B4-BE49-F238E27FC236}">
                <a16:creationId xmlns:a16="http://schemas.microsoft.com/office/drawing/2014/main" id="{54EF557E-4158-4ADF-BDFE-B315ACFB421F}"/>
              </a:ext>
            </a:extLst>
          </p:cNvPr>
          <p:cNvSpPr>
            <a:spLocks noGrp="1"/>
          </p:cNvSpPr>
          <p:nvPr>
            <p:ph type="dt" sz="half" idx="10"/>
          </p:nvPr>
        </p:nvSpPr>
        <p:spPr>
          <a:xfrm>
            <a:off x="-1221327" y="6484845"/>
            <a:ext cx="431800" cy="365125"/>
          </a:xfrm>
        </p:spPr>
        <p:txBody>
          <a:bodyPr/>
          <a:lstStyle/>
          <a:p>
            <a:fld id="{C95EA3AF-2D08-7545-91E1-D4B52F7D8DA5}" type="datetime1">
              <a:rPr lang="en-US" smtClean="0"/>
              <a:t>7/14/25</a:t>
            </a:fld>
            <a:endParaRPr lang="en-US" dirty="0"/>
          </a:p>
        </p:txBody>
      </p:sp>
      <p:sp>
        <p:nvSpPr>
          <p:cNvPr id="20" name="Footer Placeholder 5">
            <a:extLst>
              <a:ext uri="{FF2B5EF4-FFF2-40B4-BE49-F238E27FC236}">
                <a16:creationId xmlns:a16="http://schemas.microsoft.com/office/drawing/2014/main" id="{C65FD3E4-3477-4CF8-A652-E489834384EF}"/>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21" name="Slide Number Placeholder 6">
            <a:extLst>
              <a:ext uri="{FF2B5EF4-FFF2-40B4-BE49-F238E27FC236}">
                <a16:creationId xmlns:a16="http://schemas.microsoft.com/office/drawing/2014/main" id="{67BAC002-60CA-49B0-B1F3-97EC39971557}"/>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1050387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Photo: 16-up + Bar">
  <p:cSld name="Photo: 16-up + Bar">
    <p:bg>
      <p:bgPr>
        <a:solidFill>
          <a:srgbClr val="FFFFFF"/>
        </a:solidFill>
        <a:effectLst/>
      </p:bgPr>
    </p:bg>
    <p:spTree>
      <p:nvGrpSpPr>
        <p:cNvPr id="1" name="Shape 672"/>
        <p:cNvGrpSpPr/>
        <p:nvPr/>
      </p:nvGrpSpPr>
      <p:grpSpPr>
        <a:xfrm>
          <a:off x="0" y="0"/>
          <a:ext cx="0" cy="0"/>
          <a:chOff x="0" y="0"/>
          <a:chExt cx="0" cy="0"/>
        </a:xfrm>
      </p:grpSpPr>
      <p:sp>
        <p:nvSpPr>
          <p:cNvPr id="673" name="Google Shape;673;p77"/>
          <p:cNvSpPr>
            <a:spLocks noGrp="1"/>
          </p:cNvSpPr>
          <p:nvPr>
            <p:ph type="pic" idx="2"/>
          </p:nvPr>
        </p:nvSpPr>
        <p:spPr>
          <a:xfrm>
            <a:off x="9247632" y="4672375"/>
            <a:ext cx="2944400" cy="1434000"/>
          </a:xfrm>
          <a:prstGeom prst="rect">
            <a:avLst/>
          </a:prstGeom>
          <a:solidFill>
            <a:srgbClr val="DCDCDC">
              <a:alpha val="49800"/>
            </a:srgbClr>
          </a:solidFill>
          <a:ln>
            <a:noFill/>
          </a:ln>
        </p:spPr>
      </p:sp>
      <p:sp>
        <p:nvSpPr>
          <p:cNvPr id="674" name="Google Shape;674;p77"/>
          <p:cNvSpPr>
            <a:spLocks noGrp="1"/>
          </p:cNvSpPr>
          <p:nvPr>
            <p:ph type="pic" idx="3"/>
          </p:nvPr>
        </p:nvSpPr>
        <p:spPr>
          <a:xfrm>
            <a:off x="6165087" y="4672375"/>
            <a:ext cx="2944400" cy="1434000"/>
          </a:xfrm>
          <a:prstGeom prst="rect">
            <a:avLst/>
          </a:prstGeom>
          <a:solidFill>
            <a:srgbClr val="DCDCDC">
              <a:alpha val="49800"/>
            </a:srgbClr>
          </a:solidFill>
          <a:ln>
            <a:noFill/>
          </a:ln>
        </p:spPr>
      </p:sp>
      <p:sp>
        <p:nvSpPr>
          <p:cNvPr id="675" name="Google Shape;675;p77"/>
          <p:cNvSpPr>
            <a:spLocks noGrp="1"/>
          </p:cNvSpPr>
          <p:nvPr>
            <p:ph type="pic" idx="4"/>
          </p:nvPr>
        </p:nvSpPr>
        <p:spPr>
          <a:xfrm>
            <a:off x="3082543" y="4672375"/>
            <a:ext cx="2944400" cy="1434000"/>
          </a:xfrm>
          <a:prstGeom prst="rect">
            <a:avLst/>
          </a:prstGeom>
          <a:solidFill>
            <a:srgbClr val="DCDCDC">
              <a:alpha val="49800"/>
            </a:srgbClr>
          </a:solidFill>
          <a:ln>
            <a:noFill/>
          </a:ln>
        </p:spPr>
      </p:sp>
      <p:sp>
        <p:nvSpPr>
          <p:cNvPr id="676" name="Google Shape;676;p77"/>
          <p:cNvSpPr>
            <a:spLocks noGrp="1"/>
          </p:cNvSpPr>
          <p:nvPr>
            <p:ph type="pic" idx="5"/>
          </p:nvPr>
        </p:nvSpPr>
        <p:spPr>
          <a:xfrm>
            <a:off x="0" y="4672375"/>
            <a:ext cx="2944400" cy="1434000"/>
          </a:xfrm>
          <a:prstGeom prst="rect">
            <a:avLst/>
          </a:prstGeom>
          <a:solidFill>
            <a:srgbClr val="DCDCDC">
              <a:alpha val="49800"/>
            </a:srgbClr>
          </a:solidFill>
          <a:ln>
            <a:noFill/>
          </a:ln>
        </p:spPr>
      </p:sp>
      <p:sp>
        <p:nvSpPr>
          <p:cNvPr id="677" name="Google Shape;677;p77"/>
          <p:cNvSpPr>
            <a:spLocks noGrp="1"/>
          </p:cNvSpPr>
          <p:nvPr>
            <p:ph type="pic" idx="6"/>
          </p:nvPr>
        </p:nvSpPr>
        <p:spPr>
          <a:xfrm>
            <a:off x="9247632" y="3112124"/>
            <a:ext cx="2944400" cy="1434000"/>
          </a:xfrm>
          <a:prstGeom prst="rect">
            <a:avLst/>
          </a:prstGeom>
          <a:solidFill>
            <a:srgbClr val="DCDCDC">
              <a:alpha val="49800"/>
            </a:srgbClr>
          </a:solidFill>
          <a:ln>
            <a:noFill/>
          </a:ln>
        </p:spPr>
      </p:sp>
      <p:sp>
        <p:nvSpPr>
          <p:cNvPr id="678" name="Google Shape;678;p77"/>
          <p:cNvSpPr>
            <a:spLocks noGrp="1"/>
          </p:cNvSpPr>
          <p:nvPr>
            <p:ph type="pic" idx="7"/>
          </p:nvPr>
        </p:nvSpPr>
        <p:spPr>
          <a:xfrm>
            <a:off x="6165087" y="3112124"/>
            <a:ext cx="2944400" cy="1434000"/>
          </a:xfrm>
          <a:prstGeom prst="rect">
            <a:avLst/>
          </a:prstGeom>
          <a:solidFill>
            <a:srgbClr val="DCDCDC">
              <a:alpha val="49800"/>
            </a:srgbClr>
          </a:solidFill>
          <a:ln>
            <a:noFill/>
          </a:ln>
        </p:spPr>
      </p:sp>
      <p:sp>
        <p:nvSpPr>
          <p:cNvPr id="679" name="Google Shape;679;p77"/>
          <p:cNvSpPr>
            <a:spLocks noGrp="1"/>
          </p:cNvSpPr>
          <p:nvPr>
            <p:ph type="pic" idx="8"/>
          </p:nvPr>
        </p:nvSpPr>
        <p:spPr>
          <a:xfrm>
            <a:off x="3082543" y="3112124"/>
            <a:ext cx="2944400" cy="1434000"/>
          </a:xfrm>
          <a:prstGeom prst="rect">
            <a:avLst/>
          </a:prstGeom>
          <a:solidFill>
            <a:srgbClr val="DCDCDC">
              <a:alpha val="49800"/>
            </a:srgbClr>
          </a:solidFill>
          <a:ln>
            <a:noFill/>
          </a:ln>
        </p:spPr>
      </p:sp>
      <p:sp>
        <p:nvSpPr>
          <p:cNvPr id="680" name="Google Shape;680;p77"/>
          <p:cNvSpPr>
            <a:spLocks noGrp="1"/>
          </p:cNvSpPr>
          <p:nvPr>
            <p:ph type="pic" idx="9"/>
          </p:nvPr>
        </p:nvSpPr>
        <p:spPr>
          <a:xfrm>
            <a:off x="0" y="3112123"/>
            <a:ext cx="2944400" cy="1434000"/>
          </a:xfrm>
          <a:prstGeom prst="rect">
            <a:avLst/>
          </a:prstGeom>
          <a:solidFill>
            <a:srgbClr val="DCDCDC">
              <a:alpha val="49800"/>
            </a:srgbClr>
          </a:solidFill>
          <a:ln>
            <a:noFill/>
          </a:ln>
        </p:spPr>
      </p:sp>
      <p:sp>
        <p:nvSpPr>
          <p:cNvPr id="681" name="Google Shape;681;p77"/>
          <p:cNvSpPr>
            <a:spLocks noGrp="1"/>
          </p:cNvSpPr>
          <p:nvPr>
            <p:ph type="pic" idx="13"/>
          </p:nvPr>
        </p:nvSpPr>
        <p:spPr>
          <a:xfrm>
            <a:off x="9247632" y="1559220"/>
            <a:ext cx="2944400" cy="1434000"/>
          </a:xfrm>
          <a:prstGeom prst="rect">
            <a:avLst/>
          </a:prstGeom>
          <a:solidFill>
            <a:srgbClr val="DCDCDC">
              <a:alpha val="49800"/>
            </a:srgbClr>
          </a:solidFill>
          <a:ln>
            <a:noFill/>
          </a:ln>
        </p:spPr>
      </p:sp>
      <p:sp>
        <p:nvSpPr>
          <p:cNvPr id="682" name="Google Shape;682;p77"/>
          <p:cNvSpPr>
            <a:spLocks noGrp="1"/>
          </p:cNvSpPr>
          <p:nvPr>
            <p:ph type="pic" idx="14"/>
          </p:nvPr>
        </p:nvSpPr>
        <p:spPr>
          <a:xfrm>
            <a:off x="6165087" y="1559220"/>
            <a:ext cx="2944400" cy="1434000"/>
          </a:xfrm>
          <a:prstGeom prst="rect">
            <a:avLst/>
          </a:prstGeom>
          <a:solidFill>
            <a:srgbClr val="DCDCDC">
              <a:alpha val="49800"/>
            </a:srgbClr>
          </a:solidFill>
          <a:ln>
            <a:noFill/>
          </a:ln>
        </p:spPr>
      </p:sp>
      <p:sp>
        <p:nvSpPr>
          <p:cNvPr id="683" name="Google Shape;683;p77"/>
          <p:cNvSpPr>
            <a:spLocks noGrp="1"/>
          </p:cNvSpPr>
          <p:nvPr>
            <p:ph type="pic" idx="15"/>
          </p:nvPr>
        </p:nvSpPr>
        <p:spPr>
          <a:xfrm>
            <a:off x="3082543" y="1559220"/>
            <a:ext cx="2944400" cy="1434000"/>
          </a:xfrm>
          <a:prstGeom prst="rect">
            <a:avLst/>
          </a:prstGeom>
          <a:solidFill>
            <a:srgbClr val="DCDCDC">
              <a:alpha val="49800"/>
            </a:srgbClr>
          </a:solidFill>
          <a:ln>
            <a:noFill/>
          </a:ln>
        </p:spPr>
      </p:sp>
      <p:sp>
        <p:nvSpPr>
          <p:cNvPr id="684" name="Google Shape;684;p77"/>
          <p:cNvSpPr>
            <a:spLocks noGrp="1"/>
          </p:cNvSpPr>
          <p:nvPr>
            <p:ph type="pic" idx="16"/>
          </p:nvPr>
        </p:nvSpPr>
        <p:spPr>
          <a:xfrm>
            <a:off x="0" y="1559220"/>
            <a:ext cx="2944400" cy="1434000"/>
          </a:xfrm>
          <a:prstGeom prst="rect">
            <a:avLst/>
          </a:prstGeom>
          <a:solidFill>
            <a:srgbClr val="DCDCDC">
              <a:alpha val="49800"/>
            </a:srgbClr>
          </a:solidFill>
          <a:ln>
            <a:noFill/>
          </a:ln>
        </p:spPr>
      </p:sp>
      <p:sp>
        <p:nvSpPr>
          <p:cNvPr id="685" name="Google Shape;685;p77"/>
          <p:cNvSpPr>
            <a:spLocks noGrp="1"/>
          </p:cNvSpPr>
          <p:nvPr>
            <p:ph type="pic" idx="17"/>
          </p:nvPr>
        </p:nvSpPr>
        <p:spPr>
          <a:xfrm>
            <a:off x="9247632" y="1"/>
            <a:ext cx="2944400" cy="1434000"/>
          </a:xfrm>
          <a:prstGeom prst="rect">
            <a:avLst/>
          </a:prstGeom>
          <a:solidFill>
            <a:srgbClr val="DCDCDC">
              <a:alpha val="49800"/>
            </a:srgbClr>
          </a:solidFill>
          <a:ln>
            <a:noFill/>
          </a:ln>
        </p:spPr>
      </p:sp>
      <p:sp>
        <p:nvSpPr>
          <p:cNvPr id="686" name="Google Shape;686;p77"/>
          <p:cNvSpPr>
            <a:spLocks noGrp="1"/>
          </p:cNvSpPr>
          <p:nvPr>
            <p:ph type="pic" idx="18"/>
          </p:nvPr>
        </p:nvSpPr>
        <p:spPr>
          <a:xfrm>
            <a:off x="6165087" y="1"/>
            <a:ext cx="2944400" cy="1434000"/>
          </a:xfrm>
          <a:prstGeom prst="rect">
            <a:avLst/>
          </a:prstGeom>
          <a:solidFill>
            <a:srgbClr val="DCDCDC">
              <a:alpha val="49800"/>
            </a:srgbClr>
          </a:solidFill>
          <a:ln>
            <a:noFill/>
          </a:ln>
        </p:spPr>
      </p:sp>
      <p:sp>
        <p:nvSpPr>
          <p:cNvPr id="687" name="Google Shape;687;p77"/>
          <p:cNvSpPr>
            <a:spLocks noGrp="1"/>
          </p:cNvSpPr>
          <p:nvPr>
            <p:ph type="pic" idx="19"/>
          </p:nvPr>
        </p:nvSpPr>
        <p:spPr>
          <a:xfrm>
            <a:off x="3082543" y="1"/>
            <a:ext cx="2944400" cy="1434000"/>
          </a:xfrm>
          <a:prstGeom prst="rect">
            <a:avLst/>
          </a:prstGeom>
          <a:solidFill>
            <a:srgbClr val="DCDCDC">
              <a:alpha val="49800"/>
            </a:srgbClr>
          </a:solidFill>
          <a:ln>
            <a:noFill/>
          </a:ln>
        </p:spPr>
      </p:sp>
      <p:sp>
        <p:nvSpPr>
          <p:cNvPr id="688" name="Google Shape;688;p77"/>
          <p:cNvSpPr>
            <a:spLocks noGrp="1"/>
          </p:cNvSpPr>
          <p:nvPr>
            <p:ph type="pic" idx="20"/>
          </p:nvPr>
        </p:nvSpPr>
        <p:spPr>
          <a:xfrm>
            <a:off x="0" y="0"/>
            <a:ext cx="2944400" cy="1434000"/>
          </a:xfrm>
          <a:prstGeom prst="rect">
            <a:avLst/>
          </a:prstGeom>
          <a:solidFill>
            <a:srgbClr val="DCDCDC">
              <a:alpha val="49800"/>
            </a:srgbClr>
          </a:solidFill>
          <a:ln>
            <a:noFill/>
          </a:ln>
        </p:spPr>
      </p:sp>
      <p:sp>
        <p:nvSpPr>
          <p:cNvPr id="689" name="Google Shape;689;p77"/>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690" name="Google Shape;690;p77"/>
          <p:cNvGrpSpPr/>
          <p:nvPr/>
        </p:nvGrpSpPr>
        <p:grpSpPr>
          <a:xfrm>
            <a:off x="10557955" y="6320598"/>
            <a:ext cx="1404179" cy="315865"/>
            <a:chOff x="0" y="1299"/>
            <a:chExt cx="7680" cy="1728"/>
          </a:xfrm>
        </p:grpSpPr>
        <p:sp>
          <p:nvSpPr>
            <p:cNvPr id="691" name="Google Shape;691;p77"/>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692" name="Google Shape;692;p77"/>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693" name="Google Shape;693;p77"/>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694" name="Google Shape;694;p77"/>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695" name="Google Shape;695;p77"/>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D4CD90C-7ADB-7541-8B8F-E207C776A92F}" type="datetime1">
              <a:rPr lang="en-US" smtClean="0"/>
              <a:t>7/14/25</a:t>
            </a:fld>
            <a:endParaRPr/>
          </a:p>
        </p:txBody>
      </p:sp>
    </p:spTree>
    <p:extLst>
      <p:ext uri="{BB962C8B-B14F-4D97-AF65-F5344CB8AC3E}">
        <p14:creationId xmlns:p14="http://schemas.microsoft.com/office/powerpoint/2010/main" val="292447601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Photo: 12-up + Bar">
  <p:cSld name="Photo: 12-up + Bar">
    <p:bg>
      <p:bgPr>
        <a:solidFill>
          <a:srgbClr val="FFFFFF"/>
        </a:solidFill>
        <a:effectLst/>
      </p:bgPr>
    </p:bg>
    <p:spTree>
      <p:nvGrpSpPr>
        <p:cNvPr id="1" name="Shape 696"/>
        <p:cNvGrpSpPr/>
        <p:nvPr/>
      </p:nvGrpSpPr>
      <p:grpSpPr>
        <a:xfrm>
          <a:off x="0" y="0"/>
          <a:ext cx="0" cy="0"/>
          <a:chOff x="0" y="0"/>
          <a:chExt cx="0" cy="0"/>
        </a:xfrm>
      </p:grpSpPr>
      <p:sp>
        <p:nvSpPr>
          <p:cNvPr id="697" name="Google Shape;697;p78"/>
          <p:cNvSpPr>
            <a:spLocks noGrp="1"/>
          </p:cNvSpPr>
          <p:nvPr>
            <p:ph type="pic" idx="2"/>
          </p:nvPr>
        </p:nvSpPr>
        <p:spPr>
          <a:xfrm>
            <a:off x="9247632" y="4163791"/>
            <a:ext cx="2944400" cy="1948000"/>
          </a:xfrm>
          <a:prstGeom prst="rect">
            <a:avLst/>
          </a:prstGeom>
          <a:solidFill>
            <a:srgbClr val="DCDCDC">
              <a:alpha val="49800"/>
            </a:srgbClr>
          </a:solidFill>
          <a:ln>
            <a:noFill/>
          </a:ln>
        </p:spPr>
      </p:sp>
      <p:sp>
        <p:nvSpPr>
          <p:cNvPr id="698" name="Google Shape;698;p78"/>
          <p:cNvSpPr>
            <a:spLocks noGrp="1"/>
          </p:cNvSpPr>
          <p:nvPr>
            <p:ph type="pic" idx="3"/>
          </p:nvPr>
        </p:nvSpPr>
        <p:spPr>
          <a:xfrm>
            <a:off x="6165087" y="4163791"/>
            <a:ext cx="2944400" cy="1948000"/>
          </a:xfrm>
          <a:prstGeom prst="rect">
            <a:avLst/>
          </a:prstGeom>
          <a:solidFill>
            <a:srgbClr val="DCDCDC">
              <a:alpha val="49800"/>
            </a:srgbClr>
          </a:solidFill>
          <a:ln>
            <a:noFill/>
          </a:ln>
        </p:spPr>
      </p:sp>
      <p:sp>
        <p:nvSpPr>
          <p:cNvPr id="699" name="Google Shape;699;p78"/>
          <p:cNvSpPr>
            <a:spLocks noGrp="1"/>
          </p:cNvSpPr>
          <p:nvPr>
            <p:ph type="pic" idx="4"/>
          </p:nvPr>
        </p:nvSpPr>
        <p:spPr>
          <a:xfrm>
            <a:off x="3082543" y="4163791"/>
            <a:ext cx="2944400" cy="1948000"/>
          </a:xfrm>
          <a:prstGeom prst="rect">
            <a:avLst/>
          </a:prstGeom>
          <a:solidFill>
            <a:srgbClr val="DCDCDC">
              <a:alpha val="49800"/>
            </a:srgbClr>
          </a:solidFill>
          <a:ln>
            <a:noFill/>
          </a:ln>
        </p:spPr>
      </p:sp>
      <p:sp>
        <p:nvSpPr>
          <p:cNvPr id="700" name="Google Shape;700;p78"/>
          <p:cNvSpPr>
            <a:spLocks noGrp="1"/>
          </p:cNvSpPr>
          <p:nvPr>
            <p:ph type="pic" idx="5"/>
          </p:nvPr>
        </p:nvSpPr>
        <p:spPr>
          <a:xfrm>
            <a:off x="0" y="4163791"/>
            <a:ext cx="2944400" cy="1948000"/>
          </a:xfrm>
          <a:prstGeom prst="rect">
            <a:avLst/>
          </a:prstGeom>
          <a:solidFill>
            <a:srgbClr val="DCDCDC">
              <a:alpha val="49800"/>
            </a:srgbClr>
          </a:solidFill>
          <a:ln>
            <a:noFill/>
          </a:ln>
        </p:spPr>
      </p:sp>
      <p:sp>
        <p:nvSpPr>
          <p:cNvPr id="701" name="Google Shape;701;p78"/>
          <p:cNvSpPr>
            <a:spLocks noGrp="1"/>
          </p:cNvSpPr>
          <p:nvPr>
            <p:ph type="pic" idx="6"/>
          </p:nvPr>
        </p:nvSpPr>
        <p:spPr>
          <a:xfrm>
            <a:off x="9247632" y="2072644"/>
            <a:ext cx="2944400" cy="1948000"/>
          </a:xfrm>
          <a:prstGeom prst="rect">
            <a:avLst/>
          </a:prstGeom>
          <a:solidFill>
            <a:srgbClr val="DCDCDC">
              <a:alpha val="49800"/>
            </a:srgbClr>
          </a:solidFill>
          <a:ln>
            <a:noFill/>
          </a:ln>
        </p:spPr>
      </p:sp>
      <p:sp>
        <p:nvSpPr>
          <p:cNvPr id="702" name="Google Shape;702;p78"/>
          <p:cNvSpPr>
            <a:spLocks noGrp="1"/>
          </p:cNvSpPr>
          <p:nvPr>
            <p:ph type="pic" idx="7"/>
          </p:nvPr>
        </p:nvSpPr>
        <p:spPr>
          <a:xfrm>
            <a:off x="6165087" y="2072644"/>
            <a:ext cx="2944400" cy="1948000"/>
          </a:xfrm>
          <a:prstGeom prst="rect">
            <a:avLst/>
          </a:prstGeom>
          <a:solidFill>
            <a:srgbClr val="DCDCDC">
              <a:alpha val="49800"/>
            </a:srgbClr>
          </a:solidFill>
          <a:ln>
            <a:noFill/>
          </a:ln>
        </p:spPr>
      </p:sp>
      <p:sp>
        <p:nvSpPr>
          <p:cNvPr id="703" name="Google Shape;703;p78"/>
          <p:cNvSpPr>
            <a:spLocks noGrp="1"/>
          </p:cNvSpPr>
          <p:nvPr>
            <p:ph type="pic" idx="8"/>
          </p:nvPr>
        </p:nvSpPr>
        <p:spPr>
          <a:xfrm>
            <a:off x="3082543" y="2072644"/>
            <a:ext cx="2944400" cy="1948000"/>
          </a:xfrm>
          <a:prstGeom prst="rect">
            <a:avLst/>
          </a:prstGeom>
          <a:solidFill>
            <a:srgbClr val="DCDCDC">
              <a:alpha val="49800"/>
            </a:srgbClr>
          </a:solidFill>
          <a:ln>
            <a:noFill/>
          </a:ln>
        </p:spPr>
      </p:sp>
      <p:sp>
        <p:nvSpPr>
          <p:cNvPr id="704" name="Google Shape;704;p78"/>
          <p:cNvSpPr>
            <a:spLocks noGrp="1"/>
          </p:cNvSpPr>
          <p:nvPr>
            <p:ph type="pic" idx="9"/>
          </p:nvPr>
        </p:nvSpPr>
        <p:spPr>
          <a:xfrm>
            <a:off x="0" y="2072644"/>
            <a:ext cx="2944400" cy="1948000"/>
          </a:xfrm>
          <a:prstGeom prst="rect">
            <a:avLst/>
          </a:prstGeom>
          <a:solidFill>
            <a:srgbClr val="DCDCDC">
              <a:alpha val="49800"/>
            </a:srgbClr>
          </a:solidFill>
          <a:ln>
            <a:noFill/>
          </a:ln>
        </p:spPr>
      </p:sp>
      <p:sp>
        <p:nvSpPr>
          <p:cNvPr id="705" name="Google Shape;705;p78"/>
          <p:cNvSpPr>
            <a:spLocks noGrp="1"/>
          </p:cNvSpPr>
          <p:nvPr>
            <p:ph type="pic" idx="13"/>
          </p:nvPr>
        </p:nvSpPr>
        <p:spPr>
          <a:xfrm>
            <a:off x="9247632" y="1"/>
            <a:ext cx="2944400" cy="1948000"/>
          </a:xfrm>
          <a:prstGeom prst="rect">
            <a:avLst/>
          </a:prstGeom>
          <a:solidFill>
            <a:srgbClr val="DCDCDC">
              <a:alpha val="49800"/>
            </a:srgbClr>
          </a:solidFill>
          <a:ln>
            <a:noFill/>
          </a:ln>
        </p:spPr>
      </p:sp>
      <p:sp>
        <p:nvSpPr>
          <p:cNvPr id="706" name="Google Shape;706;p78"/>
          <p:cNvSpPr>
            <a:spLocks noGrp="1"/>
          </p:cNvSpPr>
          <p:nvPr>
            <p:ph type="pic" idx="14"/>
          </p:nvPr>
        </p:nvSpPr>
        <p:spPr>
          <a:xfrm>
            <a:off x="6165087" y="1"/>
            <a:ext cx="2944400" cy="1948000"/>
          </a:xfrm>
          <a:prstGeom prst="rect">
            <a:avLst/>
          </a:prstGeom>
          <a:solidFill>
            <a:srgbClr val="DCDCDC">
              <a:alpha val="49800"/>
            </a:srgbClr>
          </a:solidFill>
          <a:ln>
            <a:noFill/>
          </a:ln>
        </p:spPr>
      </p:sp>
      <p:sp>
        <p:nvSpPr>
          <p:cNvPr id="707" name="Google Shape;707;p78"/>
          <p:cNvSpPr>
            <a:spLocks noGrp="1"/>
          </p:cNvSpPr>
          <p:nvPr>
            <p:ph type="pic" idx="15"/>
          </p:nvPr>
        </p:nvSpPr>
        <p:spPr>
          <a:xfrm>
            <a:off x="3082543" y="1"/>
            <a:ext cx="2944400" cy="1948000"/>
          </a:xfrm>
          <a:prstGeom prst="rect">
            <a:avLst/>
          </a:prstGeom>
          <a:solidFill>
            <a:srgbClr val="DCDCDC">
              <a:alpha val="49800"/>
            </a:srgbClr>
          </a:solidFill>
          <a:ln>
            <a:noFill/>
          </a:ln>
        </p:spPr>
      </p:sp>
      <p:sp>
        <p:nvSpPr>
          <p:cNvPr id="708" name="Google Shape;708;p78"/>
          <p:cNvSpPr>
            <a:spLocks noGrp="1"/>
          </p:cNvSpPr>
          <p:nvPr>
            <p:ph type="pic" idx="16"/>
          </p:nvPr>
        </p:nvSpPr>
        <p:spPr>
          <a:xfrm>
            <a:off x="0" y="0"/>
            <a:ext cx="2944400" cy="1948000"/>
          </a:xfrm>
          <a:prstGeom prst="rect">
            <a:avLst/>
          </a:prstGeom>
          <a:solidFill>
            <a:srgbClr val="DCDCDC">
              <a:alpha val="49800"/>
            </a:srgbClr>
          </a:solidFill>
          <a:ln>
            <a:noFill/>
          </a:ln>
        </p:spPr>
      </p:sp>
      <p:sp>
        <p:nvSpPr>
          <p:cNvPr id="709" name="Google Shape;709;p78"/>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10" name="Google Shape;710;p78"/>
          <p:cNvGrpSpPr/>
          <p:nvPr/>
        </p:nvGrpSpPr>
        <p:grpSpPr>
          <a:xfrm>
            <a:off x="10557955" y="6320598"/>
            <a:ext cx="1404179" cy="315865"/>
            <a:chOff x="0" y="1299"/>
            <a:chExt cx="7680" cy="1728"/>
          </a:xfrm>
        </p:grpSpPr>
        <p:sp>
          <p:nvSpPr>
            <p:cNvPr id="711" name="Google Shape;711;p78"/>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12" name="Google Shape;712;p78"/>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13" name="Google Shape;713;p78"/>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14" name="Google Shape;714;p78"/>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15" name="Google Shape;715;p7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36F2BCBB-921B-A141-A009-212C06A3EEBD}" type="datetime1">
              <a:rPr lang="en-US" smtClean="0"/>
              <a:t>7/14/25</a:t>
            </a:fld>
            <a:endParaRPr/>
          </a:p>
        </p:txBody>
      </p:sp>
    </p:spTree>
    <p:extLst>
      <p:ext uri="{BB962C8B-B14F-4D97-AF65-F5344CB8AC3E}">
        <p14:creationId xmlns:p14="http://schemas.microsoft.com/office/powerpoint/2010/main" val="54316268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Photo: 20-up + Bar">
  <p:cSld name="Photo: 20-up + Bar">
    <p:bg>
      <p:bgPr>
        <a:solidFill>
          <a:schemeClr val="lt1"/>
        </a:solidFill>
        <a:effectLst/>
      </p:bgPr>
    </p:bg>
    <p:spTree>
      <p:nvGrpSpPr>
        <p:cNvPr id="1" name="Shape 716"/>
        <p:cNvGrpSpPr/>
        <p:nvPr/>
      </p:nvGrpSpPr>
      <p:grpSpPr>
        <a:xfrm>
          <a:off x="0" y="0"/>
          <a:ext cx="0" cy="0"/>
          <a:chOff x="0" y="0"/>
          <a:chExt cx="0" cy="0"/>
        </a:xfrm>
      </p:grpSpPr>
      <p:sp>
        <p:nvSpPr>
          <p:cNvPr id="717" name="Google Shape;717;p79"/>
          <p:cNvSpPr>
            <a:spLocks noGrp="1"/>
          </p:cNvSpPr>
          <p:nvPr>
            <p:ph type="pic" idx="2"/>
          </p:nvPr>
        </p:nvSpPr>
        <p:spPr>
          <a:xfrm>
            <a:off x="9860280" y="4677657"/>
            <a:ext cx="2331600" cy="1434000"/>
          </a:xfrm>
          <a:prstGeom prst="rect">
            <a:avLst/>
          </a:prstGeom>
          <a:solidFill>
            <a:srgbClr val="DCDCDC">
              <a:alpha val="49800"/>
            </a:srgbClr>
          </a:solidFill>
          <a:ln>
            <a:noFill/>
          </a:ln>
        </p:spPr>
      </p:sp>
      <p:sp>
        <p:nvSpPr>
          <p:cNvPr id="718" name="Google Shape;718;p79"/>
          <p:cNvSpPr>
            <a:spLocks noGrp="1"/>
          </p:cNvSpPr>
          <p:nvPr>
            <p:ph type="pic" idx="3"/>
          </p:nvPr>
        </p:nvSpPr>
        <p:spPr>
          <a:xfrm>
            <a:off x="9860280" y="3114229"/>
            <a:ext cx="2331600" cy="1434000"/>
          </a:xfrm>
          <a:prstGeom prst="rect">
            <a:avLst/>
          </a:prstGeom>
          <a:solidFill>
            <a:srgbClr val="DCDCDC">
              <a:alpha val="49800"/>
            </a:srgbClr>
          </a:solidFill>
          <a:ln>
            <a:noFill/>
          </a:ln>
        </p:spPr>
      </p:sp>
      <p:sp>
        <p:nvSpPr>
          <p:cNvPr id="719" name="Google Shape;719;p79"/>
          <p:cNvSpPr>
            <a:spLocks noGrp="1"/>
          </p:cNvSpPr>
          <p:nvPr>
            <p:ph type="pic" idx="4"/>
          </p:nvPr>
        </p:nvSpPr>
        <p:spPr>
          <a:xfrm>
            <a:off x="9860280" y="1557115"/>
            <a:ext cx="2331600" cy="1434000"/>
          </a:xfrm>
          <a:prstGeom prst="rect">
            <a:avLst/>
          </a:prstGeom>
          <a:solidFill>
            <a:srgbClr val="DCDCDC">
              <a:alpha val="49800"/>
            </a:srgbClr>
          </a:solidFill>
          <a:ln>
            <a:noFill/>
          </a:ln>
        </p:spPr>
      </p:sp>
      <p:sp>
        <p:nvSpPr>
          <p:cNvPr id="720" name="Google Shape;720;p79"/>
          <p:cNvSpPr>
            <a:spLocks noGrp="1"/>
          </p:cNvSpPr>
          <p:nvPr>
            <p:ph type="pic" idx="5"/>
          </p:nvPr>
        </p:nvSpPr>
        <p:spPr>
          <a:xfrm>
            <a:off x="9860280" y="1"/>
            <a:ext cx="2331600" cy="1434000"/>
          </a:xfrm>
          <a:prstGeom prst="rect">
            <a:avLst/>
          </a:prstGeom>
          <a:solidFill>
            <a:srgbClr val="DCDCDC">
              <a:alpha val="49800"/>
            </a:srgbClr>
          </a:solidFill>
          <a:ln>
            <a:noFill/>
          </a:ln>
        </p:spPr>
      </p:sp>
      <p:sp>
        <p:nvSpPr>
          <p:cNvPr id="721" name="Google Shape;721;p79"/>
          <p:cNvSpPr>
            <a:spLocks noGrp="1"/>
          </p:cNvSpPr>
          <p:nvPr>
            <p:ph type="pic" idx="6"/>
          </p:nvPr>
        </p:nvSpPr>
        <p:spPr>
          <a:xfrm>
            <a:off x="7395209" y="4677657"/>
            <a:ext cx="2331600" cy="1434000"/>
          </a:xfrm>
          <a:prstGeom prst="rect">
            <a:avLst/>
          </a:prstGeom>
          <a:solidFill>
            <a:srgbClr val="DCDCDC">
              <a:alpha val="49800"/>
            </a:srgbClr>
          </a:solidFill>
          <a:ln>
            <a:noFill/>
          </a:ln>
        </p:spPr>
      </p:sp>
      <p:sp>
        <p:nvSpPr>
          <p:cNvPr id="722" name="Google Shape;722;p79"/>
          <p:cNvSpPr>
            <a:spLocks noGrp="1"/>
          </p:cNvSpPr>
          <p:nvPr>
            <p:ph type="pic" idx="7"/>
          </p:nvPr>
        </p:nvSpPr>
        <p:spPr>
          <a:xfrm>
            <a:off x="7395209" y="3114229"/>
            <a:ext cx="2331600" cy="1434000"/>
          </a:xfrm>
          <a:prstGeom prst="rect">
            <a:avLst/>
          </a:prstGeom>
          <a:solidFill>
            <a:srgbClr val="DCDCDC">
              <a:alpha val="49800"/>
            </a:srgbClr>
          </a:solidFill>
          <a:ln>
            <a:noFill/>
          </a:ln>
        </p:spPr>
      </p:sp>
      <p:sp>
        <p:nvSpPr>
          <p:cNvPr id="723" name="Google Shape;723;p79"/>
          <p:cNvSpPr>
            <a:spLocks noGrp="1"/>
          </p:cNvSpPr>
          <p:nvPr>
            <p:ph type="pic" idx="8"/>
          </p:nvPr>
        </p:nvSpPr>
        <p:spPr>
          <a:xfrm>
            <a:off x="7395209" y="1557115"/>
            <a:ext cx="2331600" cy="1434000"/>
          </a:xfrm>
          <a:prstGeom prst="rect">
            <a:avLst/>
          </a:prstGeom>
          <a:solidFill>
            <a:srgbClr val="DCDCDC">
              <a:alpha val="49800"/>
            </a:srgbClr>
          </a:solidFill>
          <a:ln>
            <a:noFill/>
          </a:ln>
        </p:spPr>
      </p:sp>
      <p:sp>
        <p:nvSpPr>
          <p:cNvPr id="724" name="Google Shape;724;p79"/>
          <p:cNvSpPr>
            <a:spLocks noGrp="1"/>
          </p:cNvSpPr>
          <p:nvPr>
            <p:ph type="pic" idx="9"/>
          </p:nvPr>
        </p:nvSpPr>
        <p:spPr>
          <a:xfrm>
            <a:off x="7395209" y="1"/>
            <a:ext cx="2331600" cy="1434000"/>
          </a:xfrm>
          <a:prstGeom prst="rect">
            <a:avLst/>
          </a:prstGeom>
          <a:solidFill>
            <a:srgbClr val="DCDCDC">
              <a:alpha val="49800"/>
            </a:srgbClr>
          </a:solidFill>
          <a:ln>
            <a:noFill/>
          </a:ln>
        </p:spPr>
      </p:sp>
      <p:sp>
        <p:nvSpPr>
          <p:cNvPr id="725" name="Google Shape;725;p79"/>
          <p:cNvSpPr>
            <a:spLocks noGrp="1"/>
          </p:cNvSpPr>
          <p:nvPr>
            <p:ph type="pic" idx="13"/>
          </p:nvPr>
        </p:nvSpPr>
        <p:spPr>
          <a:xfrm>
            <a:off x="4930139" y="4677657"/>
            <a:ext cx="2331600" cy="1434000"/>
          </a:xfrm>
          <a:prstGeom prst="rect">
            <a:avLst/>
          </a:prstGeom>
          <a:solidFill>
            <a:srgbClr val="DCDCDC">
              <a:alpha val="49800"/>
            </a:srgbClr>
          </a:solidFill>
          <a:ln>
            <a:noFill/>
          </a:ln>
        </p:spPr>
      </p:sp>
      <p:sp>
        <p:nvSpPr>
          <p:cNvPr id="726" name="Google Shape;726;p79"/>
          <p:cNvSpPr>
            <a:spLocks noGrp="1"/>
          </p:cNvSpPr>
          <p:nvPr>
            <p:ph type="pic" idx="14"/>
          </p:nvPr>
        </p:nvSpPr>
        <p:spPr>
          <a:xfrm>
            <a:off x="4930139" y="3114229"/>
            <a:ext cx="2331600" cy="1434000"/>
          </a:xfrm>
          <a:prstGeom prst="rect">
            <a:avLst/>
          </a:prstGeom>
          <a:solidFill>
            <a:srgbClr val="DCDCDC">
              <a:alpha val="49800"/>
            </a:srgbClr>
          </a:solidFill>
          <a:ln>
            <a:noFill/>
          </a:ln>
        </p:spPr>
      </p:sp>
      <p:sp>
        <p:nvSpPr>
          <p:cNvPr id="727" name="Google Shape;727;p79"/>
          <p:cNvSpPr>
            <a:spLocks noGrp="1"/>
          </p:cNvSpPr>
          <p:nvPr>
            <p:ph type="pic" idx="15"/>
          </p:nvPr>
        </p:nvSpPr>
        <p:spPr>
          <a:xfrm>
            <a:off x="4930139" y="1557115"/>
            <a:ext cx="2331600" cy="1434000"/>
          </a:xfrm>
          <a:prstGeom prst="rect">
            <a:avLst/>
          </a:prstGeom>
          <a:solidFill>
            <a:srgbClr val="DCDCDC">
              <a:alpha val="49800"/>
            </a:srgbClr>
          </a:solidFill>
          <a:ln>
            <a:noFill/>
          </a:ln>
        </p:spPr>
      </p:sp>
      <p:sp>
        <p:nvSpPr>
          <p:cNvPr id="728" name="Google Shape;728;p79"/>
          <p:cNvSpPr>
            <a:spLocks noGrp="1"/>
          </p:cNvSpPr>
          <p:nvPr>
            <p:ph type="pic" idx="16"/>
          </p:nvPr>
        </p:nvSpPr>
        <p:spPr>
          <a:xfrm>
            <a:off x="4930139" y="1"/>
            <a:ext cx="2331600" cy="1434000"/>
          </a:xfrm>
          <a:prstGeom prst="rect">
            <a:avLst/>
          </a:prstGeom>
          <a:solidFill>
            <a:srgbClr val="DCDCDC">
              <a:alpha val="49800"/>
            </a:srgbClr>
          </a:solidFill>
          <a:ln>
            <a:noFill/>
          </a:ln>
        </p:spPr>
      </p:sp>
      <p:sp>
        <p:nvSpPr>
          <p:cNvPr id="729" name="Google Shape;729;p79"/>
          <p:cNvSpPr>
            <a:spLocks noGrp="1"/>
          </p:cNvSpPr>
          <p:nvPr>
            <p:ph type="pic" idx="17"/>
          </p:nvPr>
        </p:nvSpPr>
        <p:spPr>
          <a:xfrm>
            <a:off x="2468880" y="4677657"/>
            <a:ext cx="2331600" cy="1434000"/>
          </a:xfrm>
          <a:prstGeom prst="rect">
            <a:avLst/>
          </a:prstGeom>
          <a:solidFill>
            <a:srgbClr val="DCDCDC">
              <a:alpha val="49800"/>
            </a:srgbClr>
          </a:solidFill>
          <a:ln>
            <a:noFill/>
          </a:ln>
        </p:spPr>
      </p:sp>
      <p:sp>
        <p:nvSpPr>
          <p:cNvPr id="730" name="Google Shape;730;p79"/>
          <p:cNvSpPr>
            <a:spLocks noGrp="1"/>
          </p:cNvSpPr>
          <p:nvPr>
            <p:ph type="pic" idx="18"/>
          </p:nvPr>
        </p:nvSpPr>
        <p:spPr>
          <a:xfrm>
            <a:off x="2468880" y="3114229"/>
            <a:ext cx="2331600" cy="1434000"/>
          </a:xfrm>
          <a:prstGeom prst="rect">
            <a:avLst/>
          </a:prstGeom>
          <a:solidFill>
            <a:srgbClr val="DCDCDC">
              <a:alpha val="49800"/>
            </a:srgbClr>
          </a:solidFill>
          <a:ln>
            <a:noFill/>
          </a:ln>
        </p:spPr>
      </p:sp>
      <p:sp>
        <p:nvSpPr>
          <p:cNvPr id="731" name="Google Shape;731;p79"/>
          <p:cNvSpPr>
            <a:spLocks noGrp="1"/>
          </p:cNvSpPr>
          <p:nvPr>
            <p:ph type="pic" idx="19"/>
          </p:nvPr>
        </p:nvSpPr>
        <p:spPr>
          <a:xfrm>
            <a:off x="2468880" y="1557115"/>
            <a:ext cx="2331600" cy="1434000"/>
          </a:xfrm>
          <a:prstGeom prst="rect">
            <a:avLst/>
          </a:prstGeom>
          <a:solidFill>
            <a:srgbClr val="DCDCDC">
              <a:alpha val="49800"/>
            </a:srgbClr>
          </a:solidFill>
          <a:ln>
            <a:noFill/>
          </a:ln>
        </p:spPr>
      </p:sp>
      <p:sp>
        <p:nvSpPr>
          <p:cNvPr id="732" name="Google Shape;732;p79"/>
          <p:cNvSpPr>
            <a:spLocks noGrp="1"/>
          </p:cNvSpPr>
          <p:nvPr>
            <p:ph type="pic" idx="20"/>
          </p:nvPr>
        </p:nvSpPr>
        <p:spPr>
          <a:xfrm>
            <a:off x="2468880" y="1"/>
            <a:ext cx="2331600" cy="1434000"/>
          </a:xfrm>
          <a:prstGeom prst="rect">
            <a:avLst/>
          </a:prstGeom>
          <a:solidFill>
            <a:srgbClr val="DCDCDC">
              <a:alpha val="49800"/>
            </a:srgbClr>
          </a:solidFill>
          <a:ln>
            <a:noFill/>
          </a:ln>
        </p:spPr>
      </p:sp>
      <p:sp>
        <p:nvSpPr>
          <p:cNvPr id="733" name="Google Shape;733;p79"/>
          <p:cNvSpPr>
            <a:spLocks noGrp="1"/>
          </p:cNvSpPr>
          <p:nvPr>
            <p:ph type="pic" idx="21"/>
          </p:nvPr>
        </p:nvSpPr>
        <p:spPr>
          <a:xfrm>
            <a:off x="0" y="4677657"/>
            <a:ext cx="2331600" cy="1434000"/>
          </a:xfrm>
          <a:prstGeom prst="rect">
            <a:avLst/>
          </a:prstGeom>
          <a:solidFill>
            <a:srgbClr val="DCDCDC">
              <a:alpha val="49800"/>
            </a:srgbClr>
          </a:solidFill>
          <a:ln>
            <a:noFill/>
          </a:ln>
        </p:spPr>
      </p:sp>
      <p:sp>
        <p:nvSpPr>
          <p:cNvPr id="734" name="Google Shape;734;p79"/>
          <p:cNvSpPr>
            <a:spLocks noGrp="1"/>
          </p:cNvSpPr>
          <p:nvPr>
            <p:ph type="pic" idx="22"/>
          </p:nvPr>
        </p:nvSpPr>
        <p:spPr>
          <a:xfrm>
            <a:off x="0" y="3114228"/>
            <a:ext cx="2331600" cy="1434000"/>
          </a:xfrm>
          <a:prstGeom prst="rect">
            <a:avLst/>
          </a:prstGeom>
          <a:solidFill>
            <a:srgbClr val="DCDCDC">
              <a:alpha val="49800"/>
            </a:srgbClr>
          </a:solidFill>
          <a:ln>
            <a:noFill/>
          </a:ln>
        </p:spPr>
      </p:sp>
      <p:sp>
        <p:nvSpPr>
          <p:cNvPr id="735" name="Google Shape;735;p79"/>
          <p:cNvSpPr>
            <a:spLocks noGrp="1"/>
          </p:cNvSpPr>
          <p:nvPr>
            <p:ph type="pic" idx="23"/>
          </p:nvPr>
        </p:nvSpPr>
        <p:spPr>
          <a:xfrm>
            <a:off x="0" y="1557115"/>
            <a:ext cx="2331600" cy="1434000"/>
          </a:xfrm>
          <a:prstGeom prst="rect">
            <a:avLst/>
          </a:prstGeom>
          <a:solidFill>
            <a:srgbClr val="DCDCDC">
              <a:alpha val="49800"/>
            </a:srgbClr>
          </a:solidFill>
          <a:ln>
            <a:noFill/>
          </a:ln>
        </p:spPr>
      </p:sp>
      <p:sp>
        <p:nvSpPr>
          <p:cNvPr id="736" name="Google Shape;736;p79"/>
          <p:cNvSpPr>
            <a:spLocks noGrp="1"/>
          </p:cNvSpPr>
          <p:nvPr>
            <p:ph type="pic" idx="24"/>
          </p:nvPr>
        </p:nvSpPr>
        <p:spPr>
          <a:xfrm>
            <a:off x="0" y="0"/>
            <a:ext cx="2331600" cy="1434000"/>
          </a:xfrm>
          <a:prstGeom prst="rect">
            <a:avLst/>
          </a:prstGeom>
          <a:solidFill>
            <a:srgbClr val="DCDCDC">
              <a:alpha val="49800"/>
            </a:srgbClr>
          </a:solidFill>
          <a:ln>
            <a:noFill/>
          </a:ln>
        </p:spPr>
      </p:sp>
      <p:sp>
        <p:nvSpPr>
          <p:cNvPr id="737" name="Google Shape;737;p79"/>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38" name="Google Shape;738;p79"/>
          <p:cNvGrpSpPr/>
          <p:nvPr/>
        </p:nvGrpSpPr>
        <p:grpSpPr>
          <a:xfrm>
            <a:off x="10557955" y="6320598"/>
            <a:ext cx="1404179" cy="315865"/>
            <a:chOff x="0" y="1299"/>
            <a:chExt cx="7680" cy="1728"/>
          </a:xfrm>
        </p:grpSpPr>
        <p:sp>
          <p:nvSpPr>
            <p:cNvPr id="739" name="Google Shape;739;p79"/>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40" name="Google Shape;740;p79"/>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41" name="Google Shape;741;p79"/>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42" name="Google Shape;742;p79"/>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43" name="Google Shape;743;p79"/>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7F619855-2E41-7649-B383-C91BE99AC67E}" type="datetime1">
              <a:rPr lang="en-US" smtClean="0"/>
              <a:t>7/14/25</a:t>
            </a:fld>
            <a:endParaRPr/>
          </a:p>
        </p:txBody>
      </p:sp>
    </p:spTree>
    <p:extLst>
      <p:ext uri="{BB962C8B-B14F-4D97-AF65-F5344CB8AC3E}">
        <p14:creationId xmlns:p14="http://schemas.microsoft.com/office/powerpoint/2010/main" val="28873793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Photo: Mosaic 1 + Bar">
  <p:cSld name="Photo: Mosaic 1 + Bar">
    <p:bg>
      <p:bgPr>
        <a:solidFill>
          <a:schemeClr val="lt1"/>
        </a:solidFill>
        <a:effectLst/>
      </p:bgPr>
    </p:bg>
    <p:spTree>
      <p:nvGrpSpPr>
        <p:cNvPr id="1" name="Shape 744"/>
        <p:cNvGrpSpPr/>
        <p:nvPr/>
      </p:nvGrpSpPr>
      <p:grpSpPr>
        <a:xfrm>
          <a:off x="0" y="0"/>
          <a:ext cx="0" cy="0"/>
          <a:chOff x="0" y="0"/>
          <a:chExt cx="0" cy="0"/>
        </a:xfrm>
      </p:grpSpPr>
      <p:sp>
        <p:nvSpPr>
          <p:cNvPr id="745" name="Google Shape;745;p80"/>
          <p:cNvSpPr>
            <a:spLocks noGrp="1"/>
          </p:cNvSpPr>
          <p:nvPr>
            <p:ph type="pic" idx="2"/>
          </p:nvPr>
        </p:nvSpPr>
        <p:spPr>
          <a:xfrm>
            <a:off x="6163056" y="0"/>
            <a:ext cx="6028800" cy="6111600"/>
          </a:xfrm>
          <a:prstGeom prst="rect">
            <a:avLst/>
          </a:prstGeom>
          <a:solidFill>
            <a:srgbClr val="DCDCDC">
              <a:alpha val="49800"/>
            </a:srgbClr>
          </a:solidFill>
          <a:ln>
            <a:noFill/>
          </a:ln>
        </p:spPr>
      </p:sp>
      <p:sp>
        <p:nvSpPr>
          <p:cNvPr id="746" name="Google Shape;746;p80"/>
          <p:cNvSpPr>
            <a:spLocks noGrp="1"/>
          </p:cNvSpPr>
          <p:nvPr>
            <p:ph type="pic" idx="3"/>
          </p:nvPr>
        </p:nvSpPr>
        <p:spPr>
          <a:xfrm>
            <a:off x="3081528" y="3118437"/>
            <a:ext cx="2944400" cy="2993600"/>
          </a:xfrm>
          <a:prstGeom prst="rect">
            <a:avLst/>
          </a:prstGeom>
          <a:solidFill>
            <a:srgbClr val="DCDCDC">
              <a:alpha val="49800"/>
            </a:srgbClr>
          </a:solidFill>
          <a:ln>
            <a:noFill/>
          </a:ln>
        </p:spPr>
      </p:sp>
      <p:sp>
        <p:nvSpPr>
          <p:cNvPr id="747" name="Google Shape;747;p80"/>
          <p:cNvSpPr>
            <a:spLocks noGrp="1"/>
          </p:cNvSpPr>
          <p:nvPr>
            <p:ph type="pic" idx="4"/>
          </p:nvPr>
        </p:nvSpPr>
        <p:spPr>
          <a:xfrm>
            <a:off x="3081528" y="0"/>
            <a:ext cx="2944400" cy="2993600"/>
          </a:xfrm>
          <a:prstGeom prst="rect">
            <a:avLst/>
          </a:prstGeom>
          <a:solidFill>
            <a:srgbClr val="DCDCDC">
              <a:alpha val="49800"/>
            </a:srgbClr>
          </a:solidFill>
          <a:ln>
            <a:noFill/>
          </a:ln>
        </p:spPr>
      </p:sp>
      <p:sp>
        <p:nvSpPr>
          <p:cNvPr id="748" name="Google Shape;748;p80"/>
          <p:cNvSpPr>
            <a:spLocks noGrp="1"/>
          </p:cNvSpPr>
          <p:nvPr>
            <p:ph type="pic" idx="5"/>
          </p:nvPr>
        </p:nvSpPr>
        <p:spPr>
          <a:xfrm>
            <a:off x="0" y="3118437"/>
            <a:ext cx="2944400" cy="2993600"/>
          </a:xfrm>
          <a:prstGeom prst="rect">
            <a:avLst/>
          </a:prstGeom>
          <a:solidFill>
            <a:srgbClr val="DCDCDC">
              <a:alpha val="49800"/>
            </a:srgbClr>
          </a:solidFill>
          <a:ln>
            <a:noFill/>
          </a:ln>
        </p:spPr>
      </p:sp>
      <p:sp>
        <p:nvSpPr>
          <p:cNvPr id="749" name="Google Shape;749;p80"/>
          <p:cNvSpPr>
            <a:spLocks noGrp="1"/>
          </p:cNvSpPr>
          <p:nvPr>
            <p:ph type="pic" idx="6"/>
          </p:nvPr>
        </p:nvSpPr>
        <p:spPr>
          <a:xfrm>
            <a:off x="0" y="0"/>
            <a:ext cx="2944400" cy="2993600"/>
          </a:xfrm>
          <a:prstGeom prst="rect">
            <a:avLst/>
          </a:prstGeom>
          <a:solidFill>
            <a:srgbClr val="DCDCDC">
              <a:alpha val="49800"/>
            </a:srgbClr>
          </a:solidFill>
          <a:ln>
            <a:noFill/>
          </a:ln>
        </p:spPr>
      </p:sp>
      <p:sp>
        <p:nvSpPr>
          <p:cNvPr id="750" name="Google Shape;750;p80"/>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51" name="Google Shape;751;p80"/>
          <p:cNvGrpSpPr/>
          <p:nvPr/>
        </p:nvGrpSpPr>
        <p:grpSpPr>
          <a:xfrm>
            <a:off x="10557955" y="6320598"/>
            <a:ext cx="1404179" cy="315865"/>
            <a:chOff x="0" y="1299"/>
            <a:chExt cx="7680" cy="1728"/>
          </a:xfrm>
        </p:grpSpPr>
        <p:sp>
          <p:nvSpPr>
            <p:cNvPr id="752" name="Google Shape;752;p80"/>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53" name="Google Shape;753;p80"/>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54" name="Google Shape;754;p80"/>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55" name="Google Shape;755;p80"/>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56" name="Google Shape;756;p80"/>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A09DCB7A-394A-794B-B5BF-48CBA1B680BC}" type="datetime1">
              <a:rPr lang="en-US" smtClean="0"/>
              <a:t>7/14/25</a:t>
            </a:fld>
            <a:endParaRPr/>
          </a:p>
        </p:txBody>
      </p:sp>
    </p:spTree>
    <p:extLst>
      <p:ext uri="{BB962C8B-B14F-4D97-AF65-F5344CB8AC3E}">
        <p14:creationId xmlns:p14="http://schemas.microsoft.com/office/powerpoint/2010/main" val="176930372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Photo: Mosaic 2 + Bar">
  <p:cSld name="Photo: Mosaic 2 + Bar">
    <p:bg>
      <p:bgPr>
        <a:solidFill>
          <a:schemeClr val="lt1"/>
        </a:solidFill>
        <a:effectLst/>
      </p:bgPr>
    </p:bg>
    <p:spTree>
      <p:nvGrpSpPr>
        <p:cNvPr id="1" name="Shape 757"/>
        <p:cNvGrpSpPr/>
        <p:nvPr/>
      </p:nvGrpSpPr>
      <p:grpSpPr>
        <a:xfrm>
          <a:off x="0" y="0"/>
          <a:ext cx="0" cy="0"/>
          <a:chOff x="0" y="0"/>
          <a:chExt cx="0" cy="0"/>
        </a:xfrm>
      </p:grpSpPr>
      <p:sp>
        <p:nvSpPr>
          <p:cNvPr id="758" name="Google Shape;758;p81"/>
          <p:cNvSpPr>
            <a:spLocks noGrp="1"/>
          </p:cNvSpPr>
          <p:nvPr>
            <p:ph type="pic" idx="2"/>
          </p:nvPr>
        </p:nvSpPr>
        <p:spPr>
          <a:xfrm>
            <a:off x="9247632" y="3118437"/>
            <a:ext cx="2944400" cy="2993600"/>
          </a:xfrm>
          <a:prstGeom prst="rect">
            <a:avLst/>
          </a:prstGeom>
          <a:solidFill>
            <a:srgbClr val="DCDCDC">
              <a:alpha val="49800"/>
            </a:srgbClr>
          </a:solidFill>
          <a:ln>
            <a:noFill/>
          </a:ln>
        </p:spPr>
      </p:sp>
      <p:sp>
        <p:nvSpPr>
          <p:cNvPr id="759" name="Google Shape;759;p81"/>
          <p:cNvSpPr>
            <a:spLocks noGrp="1"/>
          </p:cNvSpPr>
          <p:nvPr>
            <p:ph type="pic" idx="3"/>
          </p:nvPr>
        </p:nvSpPr>
        <p:spPr>
          <a:xfrm>
            <a:off x="9247632" y="0"/>
            <a:ext cx="2944400" cy="2993600"/>
          </a:xfrm>
          <a:prstGeom prst="rect">
            <a:avLst/>
          </a:prstGeom>
          <a:solidFill>
            <a:srgbClr val="DCDCDC">
              <a:alpha val="49800"/>
            </a:srgbClr>
          </a:solidFill>
          <a:ln>
            <a:noFill/>
          </a:ln>
        </p:spPr>
      </p:sp>
      <p:sp>
        <p:nvSpPr>
          <p:cNvPr id="760" name="Google Shape;760;p81"/>
          <p:cNvSpPr>
            <a:spLocks noGrp="1"/>
          </p:cNvSpPr>
          <p:nvPr>
            <p:ph type="pic" idx="4"/>
          </p:nvPr>
        </p:nvSpPr>
        <p:spPr>
          <a:xfrm>
            <a:off x="6160475" y="3118437"/>
            <a:ext cx="2944400" cy="2993600"/>
          </a:xfrm>
          <a:prstGeom prst="rect">
            <a:avLst/>
          </a:prstGeom>
          <a:solidFill>
            <a:srgbClr val="DCDCDC">
              <a:alpha val="49800"/>
            </a:srgbClr>
          </a:solidFill>
          <a:ln>
            <a:noFill/>
          </a:ln>
        </p:spPr>
      </p:sp>
      <p:sp>
        <p:nvSpPr>
          <p:cNvPr id="761" name="Google Shape;761;p81"/>
          <p:cNvSpPr>
            <a:spLocks noGrp="1"/>
          </p:cNvSpPr>
          <p:nvPr>
            <p:ph type="pic" idx="5"/>
          </p:nvPr>
        </p:nvSpPr>
        <p:spPr>
          <a:xfrm>
            <a:off x="6160475" y="0"/>
            <a:ext cx="2944400" cy="2993600"/>
          </a:xfrm>
          <a:prstGeom prst="rect">
            <a:avLst/>
          </a:prstGeom>
          <a:solidFill>
            <a:srgbClr val="DCDCDC">
              <a:alpha val="49800"/>
            </a:srgbClr>
          </a:solidFill>
          <a:ln>
            <a:noFill/>
          </a:ln>
        </p:spPr>
      </p:sp>
      <p:sp>
        <p:nvSpPr>
          <p:cNvPr id="762" name="Google Shape;762;p81"/>
          <p:cNvSpPr>
            <a:spLocks noGrp="1"/>
          </p:cNvSpPr>
          <p:nvPr>
            <p:ph type="pic" idx="6"/>
          </p:nvPr>
        </p:nvSpPr>
        <p:spPr>
          <a:xfrm>
            <a:off x="0" y="0"/>
            <a:ext cx="6017600" cy="6111600"/>
          </a:xfrm>
          <a:prstGeom prst="rect">
            <a:avLst/>
          </a:prstGeom>
          <a:solidFill>
            <a:srgbClr val="DCDCDC">
              <a:alpha val="49800"/>
            </a:srgbClr>
          </a:solidFill>
          <a:ln>
            <a:noFill/>
          </a:ln>
        </p:spPr>
      </p:sp>
      <p:sp>
        <p:nvSpPr>
          <p:cNvPr id="763" name="Google Shape;763;p81"/>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64" name="Google Shape;764;p81"/>
          <p:cNvGrpSpPr/>
          <p:nvPr/>
        </p:nvGrpSpPr>
        <p:grpSpPr>
          <a:xfrm>
            <a:off x="10557955" y="6320598"/>
            <a:ext cx="1404179" cy="315865"/>
            <a:chOff x="0" y="1299"/>
            <a:chExt cx="7680" cy="1728"/>
          </a:xfrm>
        </p:grpSpPr>
        <p:sp>
          <p:nvSpPr>
            <p:cNvPr id="765" name="Google Shape;765;p81"/>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66" name="Google Shape;766;p81"/>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67" name="Google Shape;767;p81"/>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68" name="Google Shape;768;p81"/>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69" name="Google Shape;769;p81"/>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988E0EAC-EF53-DB4F-A88C-8A8440EA765A}" type="datetime1">
              <a:rPr lang="en-US" smtClean="0"/>
              <a:t>7/14/25</a:t>
            </a:fld>
            <a:endParaRPr/>
          </a:p>
        </p:txBody>
      </p:sp>
    </p:spTree>
    <p:extLst>
      <p:ext uri="{BB962C8B-B14F-4D97-AF65-F5344CB8AC3E}">
        <p14:creationId xmlns:p14="http://schemas.microsoft.com/office/powerpoint/2010/main" val="45102073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Photo: Mosaic 3 + Bar">
  <p:cSld name="Photo: Mosaic 3 + Bar">
    <p:bg>
      <p:bgPr>
        <a:solidFill>
          <a:schemeClr val="lt1"/>
        </a:solidFill>
        <a:effectLst/>
      </p:bgPr>
    </p:bg>
    <p:spTree>
      <p:nvGrpSpPr>
        <p:cNvPr id="1" name="Shape 770"/>
        <p:cNvGrpSpPr/>
        <p:nvPr/>
      </p:nvGrpSpPr>
      <p:grpSpPr>
        <a:xfrm>
          <a:off x="0" y="0"/>
          <a:ext cx="0" cy="0"/>
          <a:chOff x="0" y="0"/>
          <a:chExt cx="0" cy="0"/>
        </a:xfrm>
      </p:grpSpPr>
      <p:sp>
        <p:nvSpPr>
          <p:cNvPr id="771" name="Google Shape;771;p82"/>
          <p:cNvSpPr>
            <a:spLocks noGrp="1"/>
          </p:cNvSpPr>
          <p:nvPr>
            <p:ph type="pic" idx="2"/>
          </p:nvPr>
        </p:nvSpPr>
        <p:spPr>
          <a:xfrm>
            <a:off x="6166104" y="0"/>
            <a:ext cx="6026000" cy="6111600"/>
          </a:xfrm>
          <a:prstGeom prst="rect">
            <a:avLst/>
          </a:prstGeom>
          <a:solidFill>
            <a:srgbClr val="DCDCDC">
              <a:alpha val="49800"/>
            </a:srgbClr>
          </a:solidFill>
          <a:ln>
            <a:noFill/>
          </a:ln>
        </p:spPr>
      </p:sp>
      <p:sp>
        <p:nvSpPr>
          <p:cNvPr id="772" name="Google Shape;772;p82"/>
          <p:cNvSpPr>
            <a:spLocks noGrp="1"/>
          </p:cNvSpPr>
          <p:nvPr>
            <p:ph type="pic" idx="3"/>
          </p:nvPr>
        </p:nvSpPr>
        <p:spPr>
          <a:xfrm>
            <a:off x="3083052" y="0"/>
            <a:ext cx="2944400" cy="2993600"/>
          </a:xfrm>
          <a:prstGeom prst="rect">
            <a:avLst/>
          </a:prstGeom>
          <a:solidFill>
            <a:srgbClr val="DCDCDC">
              <a:alpha val="49800"/>
            </a:srgbClr>
          </a:solidFill>
          <a:ln>
            <a:noFill/>
          </a:ln>
        </p:spPr>
      </p:sp>
      <p:sp>
        <p:nvSpPr>
          <p:cNvPr id="773" name="Google Shape;773;p82"/>
          <p:cNvSpPr>
            <a:spLocks noGrp="1"/>
          </p:cNvSpPr>
          <p:nvPr>
            <p:ph type="pic" idx="4"/>
          </p:nvPr>
        </p:nvSpPr>
        <p:spPr>
          <a:xfrm>
            <a:off x="0" y="3118437"/>
            <a:ext cx="6027200" cy="2993600"/>
          </a:xfrm>
          <a:prstGeom prst="rect">
            <a:avLst/>
          </a:prstGeom>
          <a:solidFill>
            <a:srgbClr val="DCDCDC">
              <a:alpha val="49800"/>
            </a:srgbClr>
          </a:solidFill>
          <a:ln>
            <a:noFill/>
          </a:ln>
        </p:spPr>
      </p:sp>
      <p:sp>
        <p:nvSpPr>
          <p:cNvPr id="774" name="Google Shape;774;p82"/>
          <p:cNvSpPr>
            <a:spLocks noGrp="1"/>
          </p:cNvSpPr>
          <p:nvPr>
            <p:ph type="pic" idx="5"/>
          </p:nvPr>
        </p:nvSpPr>
        <p:spPr>
          <a:xfrm>
            <a:off x="0" y="0"/>
            <a:ext cx="2944400" cy="2993600"/>
          </a:xfrm>
          <a:prstGeom prst="rect">
            <a:avLst/>
          </a:prstGeom>
          <a:solidFill>
            <a:srgbClr val="DCDCDC">
              <a:alpha val="49800"/>
            </a:srgbClr>
          </a:solidFill>
          <a:ln>
            <a:noFill/>
          </a:ln>
        </p:spPr>
      </p:sp>
      <p:sp>
        <p:nvSpPr>
          <p:cNvPr id="775" name="Google Shape;775;p82"/>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76" name="Google Shape;776;p82"/>
          <p:cNvGrpSpPr/>
          <p:nvPr/>
        </p:nvGrpSpPr>
        <p:grpSpPr>
          <a:xfrm>
            <a:off x="10557955" y="6320598"/>
            <a:ext cx="1404179" cy="315865"/>
            <a:chOff x="0" y="1299"/>
            <a:chExt cx="7680" cy="1728"/>
          </a:xfrm>
        </p:grpSpPr>
        <p:sp>
          <p:nvSpPr>
            <p:cNvPr id="777" name="Google Shape;777;p82"/>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78" name="Google Shape;778;p82"/>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79" name="Google Shape;779;p82"/>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80" name="Google Shape;780;p82"/>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81" name="Google Shape;781;p82"/>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9868605C-AD29-7141-9D03-755B297E720F}" type="datetime1">
              <a:rPr lang="en-US" smtClean="0"/>
              <a:t>7/14/25</a:t>
            </a:fld>
            <a:endParaRPr/>
          </a:p>
        </p:txBody>
      </p:sp>
    </p:spTree>
    <p:extLst>
      <p:ext uri="{BB962C8B-B14F-4D97-AF65-F5344CB8AC3E}">
        <p14:creationId xmlns:p14="http://schemas.microsoft.com/office/powerpoint/2010/main" val="258533523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Photo: Mosaic 5 + Bar">
  <p:cSld name="Photo: Mosaic 5 + Bar">
    <p:bg>
      <p:bgPr>
        <a:solidFill>
          <a:schemeClr val="lt1"/>
        </a:solidFill>
        <a:effectLst/>
      </p:bgPr>
    </p:bg>
    <p:spTree>
      <p:nvGrpSpPr>
        <p:cNvPr id="1" name="Shape 782"/>
        <p:cNvGrpSpPr/>
        <p:nvPr/>
      </p:nvGrpSpPr>
      <p:grpSpPr>
        <a:xfrm>
          <a:off x="0" y="0"/>
          <a:ext cx="0" cy="0"/>
          <a:chOff x="0" y="0"/>
          <a:chExt cx="0" cy="0"/>
        </a:xfrm>
      </p:grpSpPr>
      <p:sp>
        <p:nvSpPr>
          <p:cNvPr id="783" name="Google Shape;783;p83"/>
          <p:cNvSpPr>
            <a:spLocks noGrp="1"/>
          </p:cNvSpPr>
          <p:nvPr>
            <p:ph type="pic" idx="2"/>
          </p:nvPr>
        </p:nvSpPr>
        <p:spPr>
          <a:xfrm>
            <a:off x="6166104" y="3118437"/>
            <a:ext cx="6026000" cy="2993600"/>
          </a:xfrm>
          <a:prstGeom prst="rect">
            <a:avLst/>
          </a:prstGeom>
          <a:solidFill>
            <a:srgbClr val="DCDCDC">
              <a:alpha val="49800"/>
            </a:srgbClr>
          </a:solidFill>
          <a:ln>
            <a:noFill/>
          </a:ln>
        </p:spPr>
      </p:sp>
      <p:sp>
        <p:nvSpPr>
          <p:cNvPr id="784" name="Google Shape;784;p83"/>
          <p:cNvSpPr>
            <a:spLocks noGrp="1"/>
          </p:cNvSpPr>
          <p:nvPr>
            <p:ph type="pic" idx="3"/>
          </p:nvPr>
        </p:nvSpPr>
        <p:spPr>
          <a:xfrm>
            <a:off x="3083052" y="3118437"/>
            <a:ext cx="2944400" cy="2993600"/>
          </a:xfrm>
          <a:prstGeom prst="rect">
            <a:avLst/>
          </a:prstGeom>
          <a:solidFill>
            <a:srgbClr val="DCDCDC">
              <a:alpha val="49800"/>
            </a:srgbClr>
          </a:solidFill>
          <a:ln>
            <a:noFill/>
          </a:ln>
        </p:spPr>
      </p:sp>
      <p:sp>
        <p:nvSpPr>
          <p:cNvPr id="785" name="Google Shape;785;p83"/>
          <p:cNvSpPr>
            <a:spLocks noGrp="1"/>
          </p:cNvSpPr>
          <p:nvPr>
            <p:ph type="pic" idx="4"/>
          </p:nvPr>
        </p:nvSpPr>
        <p:spPr>
          <a:xfrm>
            <a:off x="0" y="3118437"/>
            <a:ext cx="2944400" cy="2993600"/>
          </a:xfrm>
          <a:prstGeom prst="rect">
            <a:avLst/>
          </a:prstGeom>
          <a:solidFill>
            <a:srgbClr val="DCDCDC">
              <a:alpha val="49800"/>
            </a:srgbClr>
          </a:solidFill>
          <a:ln>
            <a:noFill/>
          </a:ln>
        </p:spPr>
      </p:sp>
      <p:sp>
        <p:nvSpPr>
          <p:cNvPr id="786" name="Google Shape;786;p83"/>
          <p:cNvSpPr>
            <a:spLocks noGrp="1"/>
          </p:cNvSpPr>
          <p:nvPr>
            <p:ph type="pic" idx="5"/>
          </p:nvPr>
        </p:nvSpPr>
        <p:spPr>
          <a:xfrm>
            <a:off x="9247632" y="0"/>
            <a:ext cx="2944400" cy="2993600"/>
          </a:xfrm>
          <a:prstGeom prst="rect">
            <a:avLst/>
          </a:prstGeom>
          <a:solidFill>
            <a:srgbClr val="DCDCDC">
              <a:alpha val="49800"/>
            </a:srgbClr>
          </a:solidFill>
          <a:ln>
            <a:noFill/>
          </a:ln>
        </p:spPr>
      </p:sp>
      <p:sp>
        <p:nvSpPr>
          <p:cNvPr id="787" name="Google Shape;787;p83"/>
          <p:cNvSpPr>
            <a:spLocks noGrp="1"/>
          </p:cNvSpPr>
          <p:nvPr>
            <p:ph type="pic" idx="6"/>
          </p:nvPr>
        </p:nvSpPr>
        <p:spPr>
          <a:xfrm>
            <a:off x="0" y="0"/>
            <a:ext cx="9107600" cy="2993600"/>
          </a:xfrm>
          <a:prstGeom prst="rect">
            <a:avLst/>
          </a:prstGeom>
          <a:solidFill>
            <a:srgbClr val="DCDCDC">
              <a:alpha val="49800"/>
            </a:srgbClr>
          </a:solidFill>
          <a:ln>
            <a:noFill/>
          </a:ln>
        </p:spPr>
      </p:sp>
      <p:sp>
        <p:nvSpPr>
          <p:cNvPr id="788" name="Google Shape;788;p83"/>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789" name="Google Shape;789;p83"/>
          <p:cNvGrpSpPr/>
          <p:nvPr/>
        </p:nvGrpSpPr>
        <p:grpSpPr>
          <a:xfrm>
            <a:off x="10557955" y="6320598"/>
            <a:ext cx="1404179" cy="315865"/>
            <a:chOff x="0" y="1299"/>
            <a:chExt cx="7680" cy="1728"/>
          </a:xfrm>
        </p:grpSpPr>
        <p:sp>
          <p:nvSpPr>
            <p:cNvPr id="790" name="Google Shape;790;p83"/>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91" name="Google Shape;791;p83"/>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92" name="Google Shape;792;p83"/>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793" name="Google Shape;793;p83"/>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794" name="Google Shape;794;p83"/>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6E732125-3632-8C44-BF16-E58715C58564}" type="datetime1">
              <a:rPr lang="en-US" smtClean="0"/>
              <a:t>7/14/25</a:t>
            </a:fld>
            <a:endParaRPr/>
          </a:p>
        </p:txBody>
      </p:sp>
    </p:spTree>
    <p:extLst>
      <p:ext uri="{BB962C8B-B14F-4D97-AF65-F5344CB8AC3E}">
        <p14:creationId xmlns:p14="http://schemas.microsoft.com/office/powerpoint/2010/main" val="329906884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Photo: Mosaic 6 + Bar">
  <p:cSld name="Photo: Mosaic 6 + Bar">
    <p:bg>
      <p:bgPr>
        <a:solidFill>
          <a:schemeClr val="lt1"/>
        </a:solidFill>
        <a:effectLst/>
      </p:bgPr>
    </p:bg>
    <p:spTree>
      <p:nvGrpSpPr>
        <p:cNvPr id="1" name="Shape 795"/>
        <p:cNvGrpSpPr/>
        <p:nvPr/>
      </p:nvGrpSpPr>
      <p:grpSpPr>
        <a:xfrm>
          <a:off x="0" y="0"/>
          <a:ext cx="0" cy="0"/>
          <a:chOff x="0" y="0"/>
          <a:chExt cx="0" cy="0"/>
        </a:xfrm>
      </p:grpSpPr>
      <p:sp>
        <p:nvSpPr>
          <p:cNvPr id="796" name="Google Shape;796;p84"/>
          <p:cNvSpPr>
            <a:spLocks noGrp="1"/>
          </p:cNvSpPr>
          <p:nvPr>
            <p:ph type="pic" idx="2"/>
          </p:nvPr>
        </p:nvSpPr>
        <p:spPr>
          <a:xfrm>
            <a:off x="0" y="0"/>
            <a:ext cx="6035200" cy="6111600"/>
          </a:xfrm>
          <a:prstGeom prst="rect">
            <a:avLst/>
          </a:prstGeom>
          <a:solidFill>
            <a:srgbClr val="DCDCDC">
              <a:alpha val="49800"/>
            </a:srgbClr>
          </a:solidFill>
          <a:ln>
            <a:noFill/>
          </a:ln>
        </p:spPr>
      </p:sp>
      <p:sp>
        <p:nvSpPr>
          <p:cNvPr id="797" name="Google Shape;797;p84"/>
          <p:cNvSpPr>
            <a:spLocks noGrp="1"/>
          </p:cNvSpPr>
          <p:nvPr>
            <p:ph type="pic" idx="3"/>
          </p:nvPr>
        </p:nvSpPr>
        <p:spPr>
          <a:xfrm>
            <a:off x="6156960" y="3118437"/>
            <a:ext cx="6035200" cy="2993600"/>
          </a:xfrm>
          <a:prstGeom prst="rect">
            <a:avLst/>
          </a:prstGeom>
          <a:solidFill>
            <a:srgbClr val="DCDCDC">
              <a:alpha val="49800"/>
            </a:srgbClr>
          </a:solidFill>
          <a:ln>
            <a:noFill/>
          </a:ln>
        </p:spPr>
      </p:sp>
      <p:sp>
        <p:nvSpPr>
          <p:cNvPr id="798" name="Google Shape;798;p84"/>
          <p:cNvSpPr>
            <a:spLocks noGrp="1"/>
          </p:cNvSpPr>
          <p:nvPr>
            <p:ph type="pic" idx="4"/>
          </p:nvPr>
        </p:nvSpPr>
        <p:spPr>
          <a:xfrm>
            <a:off x="6156960" y="0"/>
            <a:ext cx="6035200" cy="2993600"/>
          </a:xfrm>
          <a:prstGeom prst="rect">
            <a:avLst/>
          </a:prstGeom>
          <a:solidFill>
            <a:srgbClr val="DCDCDC">
              <a:alpha val="49800"/>
            </a:srgbClr>
          </a:solidFill>
          <a:ln>
            <a:noFill/>
          </a:ln>
        </p:spPr>
      </p:sp>
      <p:sp>
        <p:nvSpPr>
          <p:cNvPr id="799" name="Google Shape;799;p84"/>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00" name="Google Shape;800;p84"/>
          <p:cNvGrpSpPr/>
          <p:nvPr/>
        </p:nvGrpSpPr>
        <p:grpSpPr>
          <a:xfrm>
            <a:off x="10557955" y="6320598"/>
            <a:ext cx="1404179" cy="315865"/>
            <a:chOff x="0" y="1299"/>
            <a:chExt cx="7680" cy="1728"/>
          </a:xfrm>
        </p:grpSpPr>
        <p:sp>
          <p:nvSpPr>
            <p:cNvPr id="801" name="Google Shape;801;p84"/>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02" name="Google Shape;802;p84"/>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03" name="Google Shape;803;p84"/>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04" name="Google Shape;804;p84"/>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05" name="Google Shape;805;p84"/>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5B2742EE-A392-2841-AEA9-9747FA9AF8F9}" type="datetime1">
              <a:rPr lang="en-US" smtClean="0"/>
              <a:t>7/14/25</a:t>
            </a:fld>
            <a:endParaRPr/>
          </a:p>
        </p:txBody>
      </p:sp>
    </p:spTree>
    <p:extLst>
      <p:ext uri="{BB962C8B-B14F-4D97-AF65-F5344CB8AC3E}">
        <p14:creationId xmlns:p14="http://schemas.microsoft.com/office/powerpoint/2010/main" val="114087912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Photo: Mosaic 7 + Bar">
  <p:cSld name="Photo: Mosaic 7 + Bar">
    <p:bg>
      <p:bgPr>
        <a:solidFill>
          <a:schemeClr val="lt1"/>
        </a:solidFill>
        <a:effectLst/>
      </p:bgPr>
    </p:bg>
    <p:spTree>
      <p:nvGrpSpPr>
        <p:cNvPr id="1" name="Shape 806"/>
        <p:cNvGrpSpPr/>
        <p:nvPr/>
      </p:nvGrpSpPr>
      <p:grpSpPr>
        <a:xfrm>
          <a:off x="0" y="0"/>
          <a:ext cx="0" cy="0"/>
          <a:chOff x="0" y="0"/>
          <a:chExt cx="0" cy="0"/>
        </a:xfrm>
      </p:grpSpPr>
      <p:sp>
        <p:nvSpPr>
          <p:cNvPr id="807" name="Google Shape;807;p85"/>
          <p:cNvSpPr>
            <a:spLocks noGrp="1"/>
          </p:cNvSpPr>
          <p:nvPr>
            <p:ph type="pic" idx="2"/>
          </p:nvPr>
        </p:nvSpPr>
        <p:spPr>
          <a:xfrm>
            <a:off x="6156960" y="0"/>
            <a:ext cx="6035200" cy="2993600"/>
          </a:xfrm>
          <a:prstGeom prst="rect">
            <a:avLst/>
          </a:prstGeom>
          <a:solidFill>
            <a:srgbClr val="DCDCDC">
              <a:alpha val="49800"/>
            </a:srgbClr>
          </a:solidFill>
          <a:ln>
            <a:noFill/>
          </a:ln>
        </p:spPr>
      </p:sp>
      <p:sp>
        <p:nvSpPr>
          <p:cNvPr id="808" name="Google Shape;808;p85"/>
          <p:cNvSpPr>
            <a:spLocks noGrp="1"/>
          </p:cNvSpPr>
          <p:nvPr>
            <p:ph type="pic" idx="3"/>
          </p:nvPr>
        </p:nvSpPr>
        <p:spPr>
          <a:xfrm>
            <a:off x="0" y="3118437"/>
            <a:ext cx="6022800" cy="2993600"/>
          </a:xfrm>
          <a:prstGeom prst="rect">
            <a:avLst/>
          </a:prstGeom>
          <a:solidFill>
            <a:srgbClr val="DCDCDC">
              <a:alpha val="49800"/>
            </a:srgbClr>
          </a:solidFill>
          <a:ln>
            <a:noFill/>
          </a:ln>
        </p:spPr>
      </p:sp>
      <p:sp>
        <p:nvSpPr>
          <p:cNvPr id="809" name="Google Shape;809;p85"/>
          <p:cNvSpPr>
            <a:spLocks noGrp="1"/>
          </p:cNvSpPr>
          <p:nvPr>
            <p:ph type="pic" idx="4"/>
          </p:nvPr>
        </p:nvSpPr>
        <p:spPr>
          <a:xfrm>
            <a:off x="0" y="0"/>
            <a:ext cx="2944400" cy="2993600"/>
          </a:xfrm>
          <a:prstGeom prst="rect">
            <a:avLst/>
          </a:prstGeom>
          <a:solidFill>
            <a:srgbClr val="DCDCDC">
              <a:alpha val="49800"/>
            </a:srgbClr>
          </a:solidFill>
          <a:ln>
            <a:noFill/>
          </a:ln>
        </p:spPr>
      </p:sp>
      <p:sp>
        <p:nvSpPr>
          <p:cNvPr id="810" name="Google Shape;810;p85"/>
          <p:cNvSpPr>
            <a:spLocks noGrp="1"/>
          </p:cNvSpPr>
          <p:nvPr>
            <p:ph type="pic" idx="5"/>
          </p:nvPr>
        </p:nvSpPr>
        <p:spPr>
          <a:xfrm>
            <a:off x="3078480" y="0"/>
            <a:ext cx="2944400" cy="2993600"/>
          </a:xfrm>
          <a:prstGeom prst="rect">
            <a:avLst/>
          </a:prstGeom>
          <a:solidFill>
            <a:srgbClr val="DCDCDC">
              <a:alpha val="49800"/>
            </a:srgbClr>
          </a:solidFill>
          <a:ln>
            <a:noFill/>
          </a:ln>
        </p:spPr>
      </p:sp>
      <p:sp>
        <p:nvSpPr>
          <p:cNvPr id="811" name="Google Shape;811;p85"/>
          <p:cNvSpPr>
            <a:spLocks noGrp="1"/>
          </p:cNvSpPr>
          <p:nvPr>
            <p:ph type="pic" idx="6"/>
          </p:nvPr>
        </p:nvSpPr>
        <p:spPr>
          <a:xfrm>
            <a:off x="6156960" y="3118437"/>
            <a:ext cx="2944400" cy="2993600"/>
          </a:xfrm>
          <a:prstGeom prst="rect">
            <a:avLst/>
          </a:prstGeom>
          <a:solidFill>
            <a:srgbClr val="DCDCDC">
              <a:alpha val="49800"/>
            </a:srgbClr>
          </a:solidFill>
          <a:ln>
            <a:noFill/>
          </a:ln>
        </p:spPr>
      </p:sp>
      <p:sp>
        <p:nvSpPr>
          <p:cNvPr id="812" name="Google Shape;812;p85"/>
          <p:cNvSpPr>
            <a:spLocks noGrp="1"/>
          </p:cNvSpPr>
          <p:nvPr>
            <p:ph type="pic" idx="7"/>
          </p:nvPr>
        </p:nvSpPr>
        <p:spPr>
          <a:xfrm>
            <a:off x="9247632" y="3118437"/>
            <a:ext cx="2944400" cy="2993600"/>
          </a:xfrm>
          <a:prstGeom prst="rect">
            <a:avLst/>
          </a:prstGeom>
          <a:solidFill>
            <a:srgbClr val="DCDCDC">
              <a:alpha val="49800"/>
            </a:srgbClr>
          </a:solidFill>
          <a:ln>
            <a:noFill/>
          </a:ln>
        </p:spPr>
      </p:sp>
      <p:sp>
        <p:nvSpPr>
          <p:cNvPr id="813" name="Google Shape;813;p85"/>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14" name="Google Shape;814;p85"/>
          <p:cNvGrpSpPr/>
          <p:nvPr/>
        </p:nvGrpSpPr>
        <p:grpSpPr>
          <a:xfrm>
            <a:off x="10557955" y="6320598"/>
            <a:ext cx="1404179" cy="315865"/>
            <a:chOff x="0" y="1299"/>
            <a:chExt cx="7680" cy="1728"/>
          </a:xfrm>
        </p:grpSpPr>
        <p:sp>
          <p:nvSpPr>
            <p:cNvPr id="815" name="Google Shape;815;p85"/>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16" name="Google Shape;816;p85"/>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17" name="Google Shape;817;p85"/>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18" name="Google Shape;818;p85"/>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19" name="Google Shape;819;p85"/>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ECE6D5AC-6FEB-D141-81B0-BD45C2B32E59}" type="datetime1">
              <a:rPr lang="en-US" smtClean="0"/>
              <a:t>7/14/25</a:t>
            </a:fld>
            <a:endParaRPr/>
          </a:p>
        </p:txBody>
      </p:sp>
    </p:spTree>
    <p:extLst>
      <p:ext uri="{BB962C8B-B14F-4D97-AF65-F5344CB8AC3E}">
        <p14:creationId xmlns:p14="http://schemas.microsoft.com/office/powerpoint/2010/main" val="190350353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Photo: Mosaic 8 + Bar">
  <p:cSld name="Photo: Mosaic 8 + Bar">
    <p:bg>
      <p:bgPr>
        <a:solidFill>
          <a:schemeClr val="lt1"/>
        </a:solidFill>
        <a:effectLst/>
      </p:bgPr>
    </p:bg>
    <p:spTree>
      <p:nvGrpSpPr>
        <p:cNvPr id="1" name="Shape 820"/>
        <p:cNvGrpSpPr/>
        <p:nvPr/>
      </p:nvGrpSpPr>
      <p:grpSpPr>
        <a:xfrm>
          <a:off x="0" y="0"/>
          <a:ext cx="0" cy="0"/>
          <a:chOff x="0" y="0"/>
          <a:chExt cx="0" cy="0"/>
        </a:xfrm>
      </p:grpSpPr>
      <p:sp>
        <p:nvSpPr>
          <p:cNvPr id="821" name="Google Shape;821;p86"/>
          <p:cNvSpPr>
            <a:spLocks noGrp="1"/>
          </p:cNvSpPr>
          <p:nvPr>
            <p:ph type="pic" idx="2"/>
          </p:nvPr>
        </p:nvSpPr>
        <p:spPr>
          <a:xfrm>
            <a:off x="4107180" y="3118437"/>
            <a:ext cx="3977600" cy="2993600"/>
          </a:xfrm>
          <a:prstGeom prst="rect">
            <a:avLst/>
          </a:prstGeom>
          <a:solidFill>
            <a:srgbClr val="DCDCDC">
              <a:alpha val="49800"/>
            </a:srgbClr>
          </a:solidFill>
          <a:ln>
            <a:noFill/>
          </a:ln>
        </p:spPr>
      </p:sp>
      <p:sp>
        <p:nvSpPr>
          <p:cNvPr id="822" name="Google Shape;822;p86"/>
          <p:cNvSpPr>
            <a:spLocks noGrp="1"/>
          </p:cNvSpPr>
          <p:nvPr>
            <p:ph type="pic" idx="3"/>
          </p:nvPr>
        </p:nvSpPr>
        <p:spPr>
          <a:xfrm>
            <a:off x="8214360" y="3118437"/>
            <a:ext cx="3977600" cy="2993600"/>
          </a:xfrm>
          <a:prstGeom prst="rect">
            <a:avLst/>
          </a:prstGeom>
          <a:solidFill>
            <a:srgbClr val="DCDCDC">
              <a:alpha val="49800"/>
            </a:srgbClr>
          </a:solidFill>
          <a:ln>
            <a:noFill/>
          </a:ln>
        </p:spPr>
      </p:sp>
      <p:sp>
        <p:nvSpPr>
          <p:cNvPr id="823" name="Google Shape;823;p86"/>
          <p:cNvSpPr>
            <a:spLocks noGrp="1"/>
          </p:cNvSpPr>
          <p:nvPr>
            <p:ph type="pic" idx="4"/>
          </p:nvPr>
        </p:nvSpPr>
        <p:spPr>
          <a:xfrm>
            <a:off x="0" y="0"/>
            <a:ext cx="3977600" cy="2993600"/>
          </a:xfrm>
          <a:prstGeom prst="rect">
            <a:avLst/>
          </a:prstGeom>
          <a:solidFill>
            <a:srgbClr val="DCDCDC">
              <a:alpha val="49800"/>
            </a:srgbClr>
          </a:solidFill>
          <a:ln>
            <a:noFill/>
          </a:ln>
        </p:spPr>
      </p:sp>
      <p:sp>
        <p:nvSpPr>
          <p:cNvPr id="824" name="Google Shape;824;p86"/>
          <p:cNvSpPr>
            <a:spLocks noGrp="1"/>
          </p:cNvSpPr>
          <p:nvPr>
            <p:ph type="pic" idx="5"/>
          </p:nvPr>
        </p:nvSpPr>
        <p:spPr>
          <a:xfrm>
            <a:off x="0" y="3118437"/>
            <a:ext cx="3977600" cy="2993600"/>
          </a:xfrm>
          <a:prstGeom prst="rect">
            <a:avLst/>
          </a:prstGeom>
          <a:solidFill>
            <a:srgbClr val="DCDCDC">
              <a:alpha val="49800"/>
            </a:srgbClr>
          </a:solidFill>
          <a:ln>
            <a:noFill/>
          </a:ln>
        </p:spPr>
      </p:sp>
      <p:sp>
        <p:nvSpPr>
          <p:cNvPr id="825" name="Google Shape;825;p86"/>
          <p:cNvSpPr>
            <a:spLocks noGrp="1"/>
          </p:cNvSpPr>
          <p:nvPr>
            <p:ph type="pic" idx="6"/>
          </p:nvPr>
        </p:nvSpPr>
        <p:spPr>
          <a:xfrm>
            <a:off x="4107180" y="0"/>
            <a:ext cx="8084800" cy="2993600"/>
          </a:xfrm>
          <a:prstGeom prst="rect">
            <a:avLst/>
          </a:prstGeom>
          <a:solidFill>
            <a:srgbClr val="DCDCDC">
              <a:alpha val="49800"/>
            </a:srgbClr>
          </a:solidFill>
          <a:ln>
            <a:noFill/>
          </a:ln>
        </p:spPr>
      </p:sp>
      <p:sp>
        <p:nvSpPr>
          <p:cNvPr id="826" name="Google Shape;826;p86"/>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27" name="Google Shape;827;p86"/>
          <p:cNvGrpSpPr/>
          <p:nvPr/>
        </p:nvGrpSpPr>
        <p:grpSpPr>
          <a:xfrm>
            <a:off x="10557955" y="6320598"/>
            <a:ext cx="1404179" cy="315865"/>
            <a:chOff x="0" y="1299"/>
            <a:chExt cx="7680" cy="1728"/>
          </a:xfrm>
        </p:grpSpPr>
        <p:sp>
          <p:nvSpPr>
            <p:cNvPr id="828" name="Google Shape;828;p86"/>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29" name="Google Shape;829;p86"/>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30" name="Google Shape;830;p86"/>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31" name="Google Shape;831;p86"/>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32" name="Google Shape;832;p86"/>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DED354DE-A80F-A446-8F3F-EABAE0A19D53}" type="datetime1">
              <a:rPr lang="en-US" smtClean="0"/>
              <a:t>7/14/25</a:t>
            </a:fld>
            <a:endParaRPr/>
          </a:p>
        </p:txBody>
      </p:sp>
    </p:spTree>
    <p:extLst>
      <p:ext uri="{BB962C8B-B14F-4D97-AF65-F5344CB8AC3E}">
        <p14:creationId xmlns:p14="http://schemas.microsoft.com/office/powerpoint/2010/main" val="36654527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Content 6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dirty="0"/>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0" y="2072644"/>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0" y="4145288"/>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10" name="Picture Placeholder 8">
            <a:extLst>
              <a:ext uri="{FF2B5EF4-FFF2-40B4-BE49-F238E27FC236}">
                <a16:creationId xmlns:a16="http://schemas.microsoft.com/office/drawing/2014/main" id="{B770C8F7-8D2A-4B6A-BF61-24775C13A405}"/>
              </a:ext>
            </a:extLst>
          </p:cNvPr>
          <p:cNvSpPr>
            <a:spLocks noGrp="1"/>
          </p:cNvSpPr>
          <p:nvPr>
            <p:ph type="pic" sz="quarter" idx="19" hasCustomPrompt="1"/>
          </p:nvPr>
        </p:nvSpPr>
        <p:spPr>
          <a:xfrm>
            <a:off x="2388466" y="2072644"/>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14" name="Freeform: Shape 13">
            <a:extLst>
              <a:ext uri="{FF2B5EF4-FFF2-40B4-BE49-F238E27FC236}">
                <a16:creationId xmlns:a16="http://schemas.microsoft.com/office/drawing/2014/main" id="{722A4A3C-B8F1-4F29-91F0-D42C2660A621}"/>
              </a:ext>
            </a:extLst>
          </p:cNvPr>
          <p:cNvSpPr/>
          <p:nvPr/>
        </p:nvSpPr>
        <p:spPr>
          <a:xfrm>
            <a:off x="11429306" y="6248400"/>
            <a:ext cx="216508" cy="228600"/>
          </a:xfrm>
          <a:custGeom>
            <a:avLst/>
            <a:gdLst>
              <a:gd name="connsiteX0" fmla="*/ 9420044 w 9430552"/>
              <a:gd name="connsiteY0" fmla="*/ 4103210 h 9955931"/>
              <a:gd name="connsiteX1" fmla="*/ 9417418 w 9430552"/>
              <a:gd name="connsiteY1" fmla="*/ 4084821 h 9955931"/>
              <a:gd name="connsiteX2" fmla="*/ 9370133 w 9430552"/>
              <a:gd name="connsiteY2" fmla="*/ 3706549 h 9955931"/>
              <a:gd name="connsiteX3" fmla="*/ 9367506 w 9430552"/>
              <a:gd name="connsiteY3" fmla="*/ 3688160 h 9955931"/>
              <a:gd name="connsiteX4" fmla="*/ 9286073 w 9430552"/>
              <a:gd name="connsiteY4" fmla="*/ 3320395 h 9955931"/>
              <a:gd name="connsiteX5" fmla="*/ 9280819 w 9430552"/>
              <a:gd name="connsiteY5" fmla="*/ 3302007 h 9955931"/>
              <a:gd name="connsiteX6" fmla="*/ 9167863 w 9430552"/>
              <a:gd name="connsiteY6" fmla="*/ 2944749 h 9955931"/>
              <a:gd name="connsiteX7" fmla="*/ 9162609 w 9430552"/>
              <a:gd name="connsiteY7" fmla="*/ 2928988 h 9955931"/>
              <a:gd name="connsiteX8" fmla="*/ 9018130 w 9430552"/>
              <a:gd name="connsiteY8" fmla="*/ 2584865 h 9955931"/>
              <a:gd name="connsiteX9" fmla="*/ 9010249 w 9430552"/>
              <a:gd name="connsiteY9" fmla="*/ 2569103 h 9955931"/>
              <a:gd name="connsiteX10" fmla="*/ 8836874 w 9430552"/>
              <a:gd name="connsiteY10" fmla="*/ 2240741 h 9955931"/>
              <a:gd name="connsiteX11" fmla="*/ 8828993 w 9430552"/>
              <a:gd name="connsiteY11" fmla="*/ 2224980 h 9955931"/>
              <a:gd name="connsiteX12" fmla="*/ 8631976 w 9430552"/>
              <a:gd name="connsiteY12" fmla="*/ 1917633 h 9955931"/>
              <a:gd name="connsiteX13" fmla="*/ 8621468 w 9430552"/>
              <a:gd name="connsiteY13" fmla="*/ 1904499 h 9955931"/>
              <a:gd name="connsiteX14" fmla="*/ 8395555 w 9430552"/>
              <a:gd name="connsiteY14" fmla="*/ 1615540 h 9955931"/>
              <a:gd name="connsiteX15" fmla="*/ 8385048 w 9430552"/>
              <a:gd name="connsiteY15" fmla="*/ 1602406 h 9955931"/>
              <a:gd name="connsiteX16" fmla="*/ 8135493 w 9430552"/>
              <a:gd name="connsiteY16" fmla="*/ 1334463 h 9955931"/>
              <a:gd name="connsiteX17" fmla="*/ 8122359 w 9430552"/>
              <a:gd name="connsiteY17" fmla="*/ 1321328 h 9955931"/>
              <a:gd name="connsiteX18" fmla="*/ 7851789 w 9430552"/>
              <a:gd name="connsiteY18" fmla="*/ 1077027 h 9955931"/>
              <a:gd name="connsiteX19" fmla="*/ 7838654 w 9430552"/>
              <a:gd name="connsiteY19" fmla="*/ 1066519 h 9955931"/>
              <a:gd name="connsiteX20" fmla="*/ 7547069 w 9430552"/>
              <a:gd name="connsiteY20" fmla="*/ 848487 h 9955931"/>
              <a:gd name="connsiteX21" fmla="*/ 7531307 w 9430552"/>
              <a:gd name="connsiteY21" fmla="*/ 837979 h 9955931"/>
              <a:gd name="connsiteX22" fmla="*/ 7221334 w 9430552"/>
              <a:gd name="connsiteY22" fmla="*/ 648843 h 9955931"/>
              <a:gd name="connsiteX23" fmla="*/ 7205573 w 9430552"/>
              <a:gd name="connsiteY23" fmla="*/ 640962 h 9955931"/>
              <a:gd name="connsiteX24" fmla="*/ 6879838 w 9430552"/>
              <a:gd name="connsiteY24" fmla="*/ 480722 h 9955931"/>
              <a:gd name="connsiteX25" fmla="*/ 6861449 w 9430552"/>
              <a:gd name="connsiteY25" fmla="*/ 472841 h 9955931"/>
              <a:gd name="connsiteX26" fmla="*/ 6522580 w 9430552"/>
              <a:gd name="connsiteY26" fmla="*/ 341496 h 9955931"/>
              <a:gd name="connsiteX27" fmla="*/ 6504192 w 9430552"/>
              <a:gd name="connsiteY27" fmla="*/ 336243 h 9955931"/>
              <a:gd name="connsiteX28" fmla="*/ 6152188 w 9430552"/>
              <a:gd name="connsiteY28" fmla="*/ 241674 h 9955931"/>
              <a:gd name="connsiteX29" fmla="*/ 6136426 w 9430552"/>
              <a:gd name="connsiteY29" fmla="*/ 239047 h 9955931"/>
              <a:gd name="connsiteX30" fmla="*/ 5894752 w 9430552"/>
              <a:gd name="connsiteY30" fmla="*/ 194390 h 9955931"/>
              <a:gd name="connsiteX31" fmla="*/ 5878991 w 9430552"/>
              <a:gd name="connsiteY31" fmla="*/ 191763 h 9955931"/>
              <a:gd name="connsiteX32" fmla="*/ 5511225 w 9430552"/>
              <a:gd name="connsiteY32" fmla="*/ 157614 h 9955931"/>
              <a:gd name="connsiteX33" fmla="*/ 5500718 w 9430552"/>
              <a:gd name="connsiteY33" fmla="*/ 157614 h 9955931"/>
              <a:gd name="connsiteX34" fmla="*/ 2056859 w 9430552"/>
              <a:gd name="connsiteY34" fmla="*/ 0 h 9955931"/>
              <a:gd name="connsiteX35" fmla="*/ 2054232 w 9430552"/>
              <a:gd name="connsiteY35" fmla="*/ 0 h 9955931"/>
              <a:gd name="connsiteX36" fmla="*/ 2041097 w 9430552"/>
              <a:gd name="connsiteY36" fmla="*/ 0 h 9955931"/>
              <a:gd name="connsiteX37" fmla="*/ 2035843 w 9430552"/>
              <a:gd name="connsiteY37" fmla="*/ 0 h 9955931"/>
              <a:gd name="connsiteX38" fmla="*/ 2020082 w 9430552"/>
              <a:gd name="connsiteY38" fmla="*/ 2627 h 9955931"/>
              <a:gd name="connsiteX39" fmla="*/ 2014828 w 9430552"/>
              <a:gd name="connsiteY39" fmla="*/ 2627 h 9955931"/>
              <a:gd name="connsiteX40" fmla="*/ 1999067 w 9430552"/>
              <a:gd name="connsiteY40" fmla="*/ 5254 h 9955931"/>
              <a:gd name="connsiteX41" fmla="*/ 1996440 w 9430552"/>
              <a:gd name="connsiteY41" fmla="*/ 5254 h 9955931"/>
              <a:gd name="connsiteX42" fmla="*/ 1980679 w 9430552"/>
              <a:gd name="connsiteY42" fmla="*/ 10508 h 9955931"/>
              <a:gd name="connsiteX43" fmla="*/ 1975425 w 9430552"/>
              <a:gd name="connsiteY43" fmla="*/ 13134 h 9955931"/>
              <a:gd name="connsiteX44" fmla="*/ 1962290 w 9430552"/>
              <a:gd name="connsiteY44" fmla="*/ 18388 h 9955931"/>
              <a:gd name="connsiteX45" fmla="*/ 1954410 w 9430552"/>
              <a:gd name="connsiteY45" fmla="*/ 21015 h 9955931"/>
              <a:gd name="connsiteX46" fmla="*/ 1951783 w 9430552"/>
              <a:gd name="connsiteY46" fmla="*/ 23642 h 9955931"/>
              <a:gd name="connsiteX47" fmla="*/ 99822 w 9430552"/>
              <a:gd name="connsiteY47" fmla="*/ 1019235 h 9955931"/>
              <a:gd name="connsiteX48" fmla="*/ 94568 w 9430552"/>
              <a:gd name="connsiteY48" fmla="*/ 1021862 h 9955931"/>
              <a:gd name="connsiteX49" fmla="*/ 86688 w 9430552"/>
              <a:gd name="connsiteY49" fmla="*/ 1027116 h 9955931"/>
              <a:gd name="connsiteX50" fmla="*/ 76180 w 9430552"/>
              <a:gd name="connsiteY50" fmla="*/ 1034997 h 9955931"/>
              <a:gd name="connsiteX51" fmla="*/ 70926 w 9430552"/>
              <a:gd name="connsiteY51" fmla="*/ 1040250 h 9955931"/>
              <a:gd name="connsiteX52" fmla="*/ 60419 w 9430552"/>
              <a:gd name="connsiteY52" fmla="*/ 1048131 h 9955931"/>
              <a:gd name="connsiteX53" fmla="*/ 57792 w 9430552"/>
              <a:gd name="connsiteY53" fmla="*/ 1050758 h 9955931"/>
              <a:gd name="connsiteX54" fmla="*/ 57792 w 9430552"/>
              <a:gd name="connsiteY54" fmla="*/ 1050758 h 9955931"/>
              <a:gd name="connsiteX55" fmla="*/ 47284 w 9430552"/>
              <a:gd name="connsiteY55" fmla="*/ 1061266 h 9955931"/>
              <a:gd name="connsiteX56" fmla="*/ 44657 w 9430552"/>
              <a:gd name="connsiteY56" fmla="*/ 1066519 h 9955931"/>
              <a:gd name="connsiteX57" fmla="*/ 34150 w 9430552"/>
              <a:gd name="connsiteY57" fmla="*/ 1079654 h 9955931"/>
              <a:gd name="connsiteX58" fmla="*/ 31523 w 9430552"/>
              <a:gd name="connsiteY58" fmla="*/ 1082281 h 9955931"/>
              <a:gd name="connsiteX59" fmla="*/ 23642 w 9430552"/>
              <a:gd name="connsiteY59" fmla="*/ 1095415 h 9955931"/>
              <a:gd name="connsiteX60" fmla="*/ 21015 w 9430552"/>
              <a:gd name="connsiteY60" fmla="*/ 1098042 h 9955931"/>
              <a:gd name="connsiteX61" fmla="*/ 5254 w 9430552"/>
              <a:gd name="connsiteY61" fmla="*/ 1134819 h 9955931"/>
              <a:gd name="connsiteX62" fmla="*/ 5254 w 9430552"/>
              <a:gd name="connsiteY62" fmla="*/ 1140072 h 9955931"/>
              <a:gd name="connsiteX63" fmla="*/ 2627 w 9430552"/>
              <a:gd name="connsiteY63" fmla="*/ 1155834 h 9955931"/>
              <a:gd name="connsiteX64" fmla="*/ 2627 w 9430552"/>
              <a:gd name="connsiteY64" fmla="*/ 1161088 h 9955931"/>
              <a:gd name="connsiteX65" fmla="*/ 0 w 9430552"/>
              <a:gd name="connsiteY65" fmla="*/ 1174222 h 9955931"/>
              <a:gd name="connsiteX66" fmla="*/ 0 w 9430552"/>
              <a:gd name="connsiteY66" fmla="*/ 1179476 h 9955931"/>
              <a:gd name="connsiteX67" fmla="*/ 0 w 9430552"/>
              <a:gd name="connsiteY67" fmla="*/ 1192610 h 9955931"/>
              <a:gd name="connsiteX68" fmla="*/ 0 w 9430552"/>
              <a:gd name="connsiteY68" fmla="*/ 1195237 h 9955931"/>
              <a:gd name="connsiteX69" fmla="*/ 173375 w 9430552"/>
              <a:gd name="connsiteY69" fmla="*/ 9456821 h 9955931"/>
              <a:gd name="connsiteX70" fmla="*/ 215405 w 9430552"/>
              <a:gd name="connsiteY70" fmla="*/ 9577658 h 9955931"/>
              <a:gd name="connsiteX71" fmla="*/ 215405 w 9430552"/>
              <a:gd name="connsiteY71" fmla="*/ 9577658 h 9955931"/>
              <a:gd name="connsiteX72" fmla="*/ 215405 w 9430552"/>
              <a:gd name="connsiteY72" fmla="*/ 9577658 h 9955931"/>
              <a:gd name="connsiteX73" fmla="*/ 233794 w 9430552"/>
              <a:gd name="connsiteY73" fmla="*/ 9596046 h 9955931"/>
              <a:gd name="connsiteX74" fmla="*/ 344123 w 9430552"/>
              <a:gd name="connsiteY74" fmla="*/ 9651211 h 9955931"/>
              <a:gd name="connsiteX75" fmla="*/ 359885 w 9430552"/>
              <a:gd name="connsiteY75" fmla="*/ 9653838 h 9955931"/>
              <a:gd name="connsiteX76" fmla="*/ 3977119 w 9430552"/>
              <a:gd name="connsiteY76" fmla="*/ 9961185 h 9955931"/>
              <a:gd name="connsiteX77" fmla="*/ 3987626 w 9430552"/>
              <a:gd name="connsiteY77" fmla="*/ 9961185 h 9955931"/>
              <a:gd name="connsiteX78" fmla="*/ 4376407 w 9430552"/>
              <a:gd name="connsiteY78" fmla="*/ 9974320 h 9955931"/>
              <a:gd name="connsiteX79" fmla="*/ 4384288 w 9430552"/>
              <a:gd name="connsiteY79" fmla="*/ 9974320 h 9955931"/>
              <a:gd name="connsiteX80" fmla="*/ 4397422 w 9430552"/>
              <a:gd name="connsiteY80" fmla="*/ 9974320 h 9955931"/>
              <a:gd name="connsiteX81" fmla="*/ 4775695 w 9430552"/>
              <a:gd name="connsiteY81" fmla="*/ 9950677 h 9955931"/>
              <a:gd name="connsiteX82" fmla="*/ 4796710 w 9430552"/>
              <a:gd name="connsiteY82" fmla="*/ 9948051 h 9955931"/>
              <a:gd name="connsiteX83" fmla="*/ 5164475 w 9430552"/>
              <a:gd name="connsiteY83" fmla="*/ 9887632 h 9955931"/>
              <a:gd name="connsiteX84" fmla="*/ 5185491 w 9430552"/>
              <a:gd name="connsiteY84" fmla="*/ 9882378 h 9955931"/>
              <a:gd name="connsiteX85" fmla="*/ 5540121 w 9430552"/>
              <a:gd name="connsiteY85" fmla="*/ 9785183 h 9955931"/>
              <a:gd name="connsiteX86" fmla="*/ 5558510 w 9430552"/>
              <a:gd name="connsiteY86" fmla="*/ 9779929 h 9955931"/>
              <a:gd name="connsiteX87" fmla="*/ 5900006 w 9430552"/>
              <a:gd name="connsiteY87" fmla="*/ 9648584 h 9955931"/>
              <a:gd name="connsiteX88" fmla="*/ 5918394 w 9430552"/>
              <a:gd name="connsiteY88" fmla="*/ 9640704 h 9955931"/>
              <a:gd name="connsiteX89" fmla="*/ 6241502 w 9430552"/>
              <a:gd name="connsiteY89" fmla="*/ 9477836 h 9955931"/>
              <a:gd name="connsiteX90" fmla="*/ 6259890 w 9430552"/>
              <a:gd name="connsiteY90" fmla="*/ 9467328 h 9955931"/>
              <a:gd name="connsiteX91" fmla="*/ 6564610 w 9430552"/>
              <a:gd name="connsiteY91" fmla="*/ 9272938 h 9955931"/>
              <a:gd name="connsiteX92" fmla="*/ 6580372 w 9430552"/>
              <a:gd name="connsiteY92" fmla="*/ 9262431 h 9955931"/>
              <a:gd name="connsiteX93" fmla="*/ 6866703 w 9430552"/>
              <a:gd name="connsiteY93" fmla="*/ 9039145 h 9955931"/>
              <a:gd name="connsiteX94" fmla="*/ 6882465 w 9430552"/>
              <a:gd name="connsiteY94" fmla="*/ 9026010 h 9955931"/>
              <a:gd name="connsiteX95" fmla="*/ 7145154 w 9430552"/>
              <a:gd name="connsiteY95" fmla="*/ 8773828 h 9955931"/>
              <a:gd name="connsiteX96" fmla="*/ 7158289 w 9430552"/>
              <a:gd name="connsiteY96" fmla="*/ 8760694 h 9955931"/>
              <a:gd name="connsiteX97" fmla="*/ 7397336 w 9430552"/>
              <a:gd name="connsiteY97" fmla="*/ 8482243 h 9955931"/>
              <a:gd name="connsiteX98" fmla="*/ 7410470 w 9430552"/>
              <a:gd name="connsiteY98" fmla="*/ 8466481 h 9955931"/>
              <a:gd name="connsiteX99" fmla="*/ 7623249 w 9430552"/>
              <a:gd name="connsiteY99" fmla="*/ 8161763 h 9955931"/>
              <a:gd name="connsiteX100" fmla="*/ 7633756 w 9430552"/>
              <a:gd name="connsiteY100" fmla="*/ 8146001 h 9955931"/>
              <a:gd name="connsiteX101" fmla="*/ 7817639 w 9430552"/>
              <a:gd name="connsiteY101" fmla="*/ 7817639 h 9955931"/>
              <a:gd name="connsiteX102" fmla="*/ 7825520 w 9430552"/>
              <a:gd name="connsiteY102" fmla="*/ 7799251 h 9955931"/>
              <a:gd name="connsiteX103" fmla="*/ 7943730 w 9430552"/>
              <a:gd name="connsiteY103" fmla="*/ 7528681 h 9955931"/>
              <a:gd name="connsiteX104" fmla="*/ 8140747 w 9430552"/>
              <a:gd name="connsiteY104" fmla="*/ 7373694 h 9955931"/>
              <a:gd name="connsiteX105" fmla="*/ 8156509 w 9430552"/>
              <a:gd name="connsiteY105" fmla="*/ 7360560 h 9955931"/>
              <a:gd name="connsiteX106" fmla="*/ 8398182 w 9430552"/>
              <a:gd name="connsiteY106" fmla="*/ 7126765 h 9955931"/>
              <a:gd name="connsiteX107" fmla="*/ 8411317 w 9430552"/>
              <a:gd name="connsiteY107" fmla="*/ 7113631 h 9955931"/>
              <a:gd name="connsiteX108" fmla="*/ 8631976 w 9430552"/>
              <a:gd name="connsiteY108" fmla="*/ 6856196 h 9955931"/>
              <a:gd name="connsiteX109" fmla="*/ 8645110 w 9430552"/>
              <a:gd name="connsiteY109" fmla="*/ 6840434 h 9955931"/>
              <a:gd name="connsiteX110" fmla="*/ 8842127 w 9430552"/>
              <a:gd name="connsiteY110" fmla="*/ 6559356 h 9955931"/>
              <a:gd name="connsiteX111" fmla="*/ 8852636 w 9430552"/>
              <a:gd name="connsiteY111" fmla="*/ 6543595 h 9955931"/>
              <a:gd name="connsiteX112" fmla="*/ 9023384 w 9430552"/>
              <a:gd name="connsiteY112" fmla="*/ 6241502 h 9955931"/>
              <a:gd name="connsiteX113" fmla="*/ 9031264 w 9430552"/>
              <a:gd name="connsiteY113" fmla="*/ 6223114 h 9955931"/>
              <a:gd name="connsiteX114" fmla="*/ 9173116 w 9430552"/>
              <a:gd name="connsiteY114" fmla="*/ 5900006 h 9955931"/>
              <a:gd name="connsiteX115" fmla="*/ 9180997 w 9430552"/>
              <a:gd name="connsiteY115" fmla="*/ 5881617 h 9955931"/>
              <a:gd name="connsiteX116" fmla="*/ 9293954 w 9430552"/>
              <a:gd name="connsiteY116" fmla="*/ 5540121 h 9955931"/>
              <a:gd name="connsiteX117" fmla="*/ 9299208 w 9430552"/>
              <a:gd name="connsiteY117" fmla="*/ 5521733 h 9955931"/>
              <a:gd name="connsiteX118" fmla="*/ 9380641 w 9430552"/>
              <a:gd name="connsiteY118" fmla="*/ 5164475 h 9955931"/>
              <a:gd name="connsiteX119" fmla="*/ 9383268 w 9430552"/>
              <a:gd name="connsiteY119" fmla="*/ 5148714 h 9955931"/>
              <a:gd name="connsiteX120" fmla="*/ 9420044 w 9430552"/>
              <a:gd name="connsiteY120" fmla="*/ 4901786 h 9955931"/>
              <a:gd name="connsiteX121" fmla="*/ 9422671 w 9430552"/>
              <a:gd name="connsiteY121" fmla="*/ 4886024 h 9955931"/>
              <a:gd name="connsiteX122" fmla="*/ 9446313 w 9430552"/>
              <a:gd name="connsiteY122" fmla="*/ 4505125 h 9955931"/>
              <a:gd name="connsiteX123" fmla="*/ 9446313 w 9430552"/>
              <a:gd name="connsiteY123" fmla="*/ 4486737 h 9955931"/>
              <a:gd name="connsiteX124" fmla="*/ 9420044 w 9430552"/>
              <a:gd name="connsiteY124" fmla="*/ 4103210 h 9955931"/>
              <a:gd name="connsiteX125" fmla="*/ 1857215 w 9430552"/>
              <a:gd name="connsiteY125" fmla="*/ 1077027 h 9955931"/>
              <a:gd name="connsiteX126" fmla="*/ 924667 w 9430552"/>
              <a:gd name="connsiteY126" fmla="*/ 1032370 h 9955931"/>
              <a:gd name="connsiteX127" fmla="*/ 1849334 w 9430552"/>
              <a:gd name="connsiteY127" fmla="*/ 535887 h 9955931"/>
              <a:gd name="connsiteX128" fmla="*/ 1857215 w 9430552"/>
              <a:gd name="connsiteY128" fmla="*/ 1077027 h 9955931"/>
              <a:gd name="connsiteX129" fmla="*/ 399288 w 9430552"/>
              <a:gd name="connsiteY129" fmla="*/ 1405389 h 9955931"/>
              <a:gd name="connsiteX130" fmla="*/ 1862468 w 9430552"/>
              <a:gd name="connsiteY130" fmla="*/ 1476315 h 9955931"/>
              <a:gd name="connsiteX131" fmla="*/ 1943902 w 9430552"/>
              <a:gd name="connsiteY131" fmla="*/ 7702056 h 9955931"/>
              <a:gd name="connsiteX132" fmla="*/ 559529 w 9430552"/>
              <a:gd name="connsiteY132" fmla="*/ 9002369 h 9955931"/>
              <a:gd name="connsiteX133" fmla="*/ 399288 w 9430552"/>
              <a:gd name="connsiteY133" fmla="*/ 1405389 h 9955931"/>
              <a:gd name="connsiteX134" fmla="*/ 7276499 w 9430552"/>
              <a:gd name="connsiteY134" fmla="*/ 7941103 h 9955931"/>
              <a:gd name="connsiteX135" fmla="*/ 7074228 w 9430552"/>
              <a:gd name="connsiteY135" fmla="*/ 8230061 h 9955931"/>
              <a:gd name="connsiteX136" fmla="*/ 6848315 w 9430552"/>
              <a:gd name="connsiteY136" fmla="*/ 8495377 h 9955931"/>
              <a:gd name="connsiteX137" fmla="*/ 6598760 w 9430552"/>
              <a:gd name="connsiteY137" fmla="*/ 8734425 h 9955931"/>
              <a:gd name="connsiteX138" fmla="*/ 6328190 w 9430552"/>
              <a:gd name="connsiteY138" fmla="*/ 8947204 h 9955931"/>
              <a:gd name="connsiteX139" fmla="*/ 6039231 w 9430552"/>
              <a:gd name="connsiteY139" fmla="*/ 9131086 h 9955931"/>
              <a:gd name="connsiteX140" fmla="*/ 5734511 w 9430552"/>
              <a:gd name="connsiteY140" fmla="*/ 9286073 h 9955931"/>
              <a:gd name="connsiteX141" fmla="*/ 5414030 w 9430552"/>
              <a:gd name="connsiteY141" fmla="*/ 9409537 h 9955931"/>
              <a:gd name="connsiteX142" fmla="*/ 5077788 w 9430552"/>
              <a:gd name="connsiteY142" fmla="*/ 9501479 h 9955931"/>
              <a:gd name="connsiteX143" fmla="*/ 4731038 w 9430552"/>
              <a:gd name="connsiteY143" fmla="*/ 9559270 h 9955931"/>
              <a:gd name="connsiteX144" fmla="*/ 4371153 w 9430552"/>
              <a:gd name="connsiteY144" fmla="*/ 9582912 h 9955931"/>
              <a:gd name="connsiteX145" fmla="*/ 3998134 w 9430552"/>
              <a:gd name="connsiteY145" fmla="*/ 9569777 h 9955931"/>
              <a:gd name="connsiteX146" fmla="*/ 832726 w 9430552"/>
              <a:gd name="connsiteY146" fmla="*/ 9296580 h 9955931"/>
              <a:gd name="connsiteX147" fmla="*/ 2217099 w 9430552"/>
              <a:gd name="connsiteY147" fmla="*/ 7996268 h 9955931"/>
              <a:gd name="connsiteX148" fmla="*/ 5461315 w 9430552"/>
              <a:gd name="connsiteY148" fmla="*/ 8248450 h 9955931"/>
              <a:gd name="connsiteX149" fmla="*/ 5471822 w 9430552"/>
              <a:gd name="connsiteY149" fmla="*/ 8248450 h 9955931"/>
              <a:gd name="connsiteX150" fmla="*/ 5829080 w 9430552"/>
              <a:gd name="connsiteY150" fmla="*/ 8258957 h 9955931"/>
              <a:gd name="connsiteX151" fmla="*/ 5850095 w 9430552"/>
              <a:gd name="connsiteY151" fmla="*/ 8258957 h 9955931"/>
              <a:gd name="connsiteX152" fmla="*/ 6199472 w 9430552"/>
              <a:gd name="connsiteY152" fmla="*/ 8232688 h 9955931"/>
              <a:gd name="connsiteX153" fmla="*/ 6220487 w 9430552"/>
              <a:gd name="connsiteY153" fmla="*/ 8230061 h 9955931"/>
              <a:gd name="connsiteX154" fmla="*/ 6559356 w 9430552"/>
              <a:gd name="connsiteY154" fmla="*/ 8169643 h 9955931"/>
              <a:gd name="connsiteX155" fmla="*/ 6577745 w 9430552"/>
              <a:gd name="connsiteY155" fmla="*/ 8164389 h 9955931"/>
              <a:gd name="connsiteX156" fmla="*/ 6903480 w 9430552"/>
              <a:gd name="connsiteY156" fmla="*/ 8072447 h 9955931"/>
              <a:gd name="connsiteX157" fmla="*/ 6921868 w 9430552"/>
              <a:gd name="connsiteY157" fmla="*/ 8067194 h 9955931"/>
              <a:gd name="connsiteX158" fmla="*/ 7234469 w 9430552"/>
              <a:gd name="connsiteY158" fmla="*/ 7943730 h 9955931"/>
              <a:gd name="connsiteX159" fmla="*/ 7252856 w 9430552"/>
              <a:gd name="connsiteY159" fmla="*/ 7935849 h 9955931"/>
              <a:gd name="connsiteX160" fmla="*/ 7287006 w 9430552"/>
              <a:gd name="connsiteY160" fmla="*/ 7917461 h 9955931"/>
              <a:gd name="connsiteX161" fmla="*/ 7276499 w 9430552"/>
              <a:gd name="connsiteY161" fmla="*/ 7941103 h 9955931"/>
              <a:gd name="connsiteX162" fmla="*/ 7830773 w 9430552"/>
              <a:gd name="connsiteY162" fmla="*/ 6322936 h 9955931"/>
              <a:gd name="connsiteX163" fmla="*/ 7793997 w 9430552"/>
              <a:gd name="connsiteY163" fmla="*/ 6575118 h 9955931"/>
              <a:gd name="connsiteX164" fmla="*/ 7709937 w 9430552"/>
              <a:gd name="connsiteY164" fmla="*/ 6948137 h 9955931"/>
              <a:gd name="connsiteX165" fmla="*/ 7602234 w 9430552"/>
              <a:gd name="connsiteY165" fmla="*/ 7276499 h 9955931"/>
              <a:gd name="connsiteX166" fmla="*/ 7357932 w 9430552"/>
              <a:gd name="connsiteY166" fmla="*/ 7434112 h 9955931"/>
              <a:gd name="connsiteX167" fmla="*/ 7076855 w 9430552"/>
              <a:gd name="connsiteY167" fmla="*/ 7578592 h 9955931"/>
              <a:gd name="connsiteX168" fmla="*/ 6782642 w 9430552"/>
              <a:gd name="connsiteY168" fmla="*/ 7694175 h 9955931"/>
              <a:gd name="connsiteX169" fmla="*/ 6475296 w 9430552"/>
              <a:gd name="connsiteY169" fmla="*/ 7780863 h 9955931"/>
              <a:gd name="connsiteX170" fmla="*/ 6157442 w 9430552"/>
              <a:gd name="connsiteY170" fmla="*/ 7836027 h 9955931"/>
              <a:gd name="connsiteX171" fmla="*/ 5829080 w 9430552"/>
              <a:gd name="connsiteY171" fmla="*/ 7859670 h 9955931"/>
              <a:gd name="connsiteX172" fmla="*/ 5487584 w 9430552"/>
              <a:gd name="connsiteY172" fmla="*/ 7849161 h 9955931"/>
              <a:gd name="connsiteX173" fmla="*/ 2343190 w 9430552"/>
              <a:gd name="connsiteY173" fmla="*/ 7604861 h 9955931"/>
              <a:gd name="connsiteX174" fmla="*/ 2264383 w 9430552"/>
              <a:gd name="connsiteY174" fmla="*/ 1497330 h 9955931"/>
              <a:gd name="connsiteX175" fmla="*/ 3927208 w 9430552"/>
              <a:gd name="connsiteY175" fmla="*/ 1578764 h 9955931"/>
              <a:gd name="connsiteX176" fmla="*/ 4315988 w 9430552"/>
              <a:gd name="connsiteY176" fmla="*/ 1618167 h 9955931"/>
              <a:gd name="connsiteX177" fmla="*/ 4562916 w 9430552"/>
              <a:gd name="connsiteY177" fmla="*/ 1665451 h 9955931"/>
              <a:gd name="connsiteX178" fmla="*/ 4930682 w 9430552"/>
              <a:gd name="connsiteY178" fmla="*/ 1765273 h 9955931"/>
              <a:gd name="connsiteX179" fmla="*/ 5285312 w 9430552"/>
              <a:gd name="connsiteY179" fmla="*/ 1901872 h 9955931"/>
              <a:gd name="connsiteX180" fmla="*/ 5624182 w 9430552"/>
              <a:gd name="connsiteY180" fmla="*/ 2069993 h 9955931"/>
              <a:gd name="connsiteX181" fmla="*/ 5947290 w 9430552"/>
              <a:gd name="connsiteY181" fmla="*/ 2269637 h 9955931"/>
              <a:gd name="connsiteX182" fmla="*/ 6252010 w 9430552"/>
              <a:gd name="connsiteY182" fmla="*/ 2498177 h 9955931"/>
              <a:gd name="connsiteX183" fmla="*/ 6535714 w 9430552"/>
              <a:gd name="connsiteY183" fmla="*/ 2755613 h 9955931"/>
              <a:gd name="connsiteX184" fmla="*/ 6798404 w 9430552"/>
              <a:gd name="connsiteY184" fmla="*/ 3036690 h 9955931"/>
              <a:gd name="connsiteX185" fmla="*/ 7034824 w 9430552"/>
              <a:gd name="connsiteY185" fmla="*/ 3341410 h 9955931"/>
              <a:gd name="connsiteX186" fmla="*/ 7244976 w 9430552"/>
              <a:gd name="connsiteY186" fmla="*/ 3667145 h 9955931"/>
              <a:gd name="connsiteX187" fmla="*/ 7426232 w 9430552"/>
              <a:gd name="connsiteY187" fmla="*/ 4011268 h 9955931"/>
              <a:gd name="connsiteX188" fmla="*/ 7578592 w 9430552"/>
              <a:gd name="connsiteY188" fmla="*/ 4371153 h 9955931"/>
              <a:gd name="connsiteX189" fmla="*/ 7699428 w 9430552"/>
              <a:gd name="connsiteY189" fmla="*/ 4744172 h 9955931"/>
              <a:gd name="connsiteX190" fmla="*/ 7786116 w 9430552"/>
              <a:gd name="connsiteY190" fmla="*/ 5130326 h 9955931"/>
              <a:gd name="connsiteX191" fmla="*/ 7836027 w 9430552"/>
              <a:gd name="connsiteY191" fmla="*/ 5524360 h 9955931"/>
              <a:gd name="connsiteX192" fmla="*/ 7849162 w 9430552"/>
              <a:gd name="connsiteY192" fmla="*/ 5926275 h 9955931"/>
              <a:gd name="connsiteX193" fmla="*/ 7830773 w 9430552"/>
              <a:gd name="connsiteY193" fmla="*/ 6322936 h 9955931"/>
              <a:gd name="connsiteX194" fmla="*/ 9007622 w 9430552"/>
              <a:gd name="connsiteY194" fmla="*/ 4854502 h 9955931"/>
              <a:gd name="connsiteX195" fmla="*/ 8973472 w 9430552"/>
              <a:gd name="connsiteY195" fmla="*/ 5085669 h 9955931"/>
              <a:gd name="connsiteX196" fmla="*/ 8894665 w 9430552"/>
              <a:gd name="connsiteY196" fmla="*/ 5424538 h 9955931"/>
              <a:gd name="connsiteX197" fmla="*/ 8786963 w 9430552"/>
              <a:gd name="connsiteY197" fmla="*/ 5747646 h 9955931"/>
              <a:gd name="connsiteX198" fmla="*/ 8652991 w 9430552"/>
              <a:gd name="connsiteY198" fmla="*/ 6052366 h 9955931"/>
              <a:gd name="connsiteX199" fmla="*/ 8492751 w 9430552"/>
              <a:gd name="connsiteY199" fmla="*/ 6338697 h 9955931"/>
              <a:gd name="connsiteX200" fmla="*/ 8306241 w 9430552"/>
              <a:gd name="connsiteY200" fmla="*/ 6604013 h 9955931"/>
              <a:gd name="connsiteX201" fmla="*/ 8159135 w 9430552"/>
              <a:gd name="connsiteY201" fmla="*/ 6774762 h 9955931"/>
              <a:gd name="connsiteX202" fmla="*/ 8185404 w 9430552"/>
              <a:gd name="connsiteY202" fmla="*/ 6653925 h 9955931"/>
              <a:gd name="connsiteX203" fmla="*/ 8188031 w 9430552"/>
              <a:gd name="connsiteY203" fmla="*/ 6638163 h 9955931"/>
              <a:gd name="connsiteX204" fmla="*/ 8224807 w 9430552"/>
              <a:gd name="connsiteY204" fmla="*/ 6370220 h 9955931"/>
              <a:gd name="connsiteX205" fmla="*/ 8227434 w 9430552"/>
              <a:gd name="connsiteY205" fmla="*/ 6354458 h 9955931"/>
              <a:gd name="connsiteX206" fmla="*/ 8251076 w 9430552"/>
              <a:gd name="connsiteY206" fmla="*/ 5939409 h 9955931"/>
              <a:gd name="connsiteX207" fmla="*/ 8251076 w 9430552"/>
              <a:gd name="connsiteY207" fmla="*/ 5921021 h 9955931"/>
              <a:gd name="connsiteX208" fmla="*/ 8235316 w 9430552"/>
              <a:gd name="connsiteY208" fmla="*/ 5500718 h 9955931"/>
              <a:gd name="connsiteX209" fmla="*/ 8232689 w 9430552"/>
              <a:gd name="connsiteY209" fmla="*/ 5482329 h 9955931"/>
              <a:gd name="connsiteX210" fmla="*/ 8180151 w 9430552"/>
              <a:gd name="connsiteY210" fmla="*/ 5069907 h 9955931"/>
              <a:gd name="connsiteX211" fmla="*/ 8177524 w 9430552"/>
              <a:gd name="connsiteY211" fmla="*/ 5051519 h 9955931"/>
              <a:gd name="connsiteX212" fmla="*/ 8088209 w 9430552"/>
              <a:gd name="connsiteY212" fmla="*/ 4649604 h 9955931"/>
              <a:gd name="connsiteX213" fmla="*/ 8082955 w 9430552"/>
              <a:gd name="connsiteY213" fmla="*/ 4631216 h 9955931"/>
              <a:gd name="connsiteX214" fmla="*/ 7956865 w 9430552"/>
              <a:gd name="connsiteY214" fmla="*/ 4239808 h 9955931"/>
              <a:gd name="connsiteX215" fmla="*/ 7951610 w 9430552"/>
              <a:gd name="connsiteY215" fmla="*/ 4224047 h 9955931"/>
              <a:gd name="connsiteX216" fmla="*/ 7791370 w 9430552"/>
              <a:gd name="connsiteY216" fmla="*/ 3848401 h 9955931"/>
              <a:gd name="connsiteX217" fmla="*/ 7783489 w 9430552"/>
              <a:gd name="connsiteY217" fmla="*/ 3832639 h 9955931"/>
              <a:gd name="connsiteX218" fmla="*/ 7591726 w 9430552"/>
              <a:gd name="connsiteY218" fmla="*/ 3472755 h 9955931"/>
              <a:gd name="connsiteX219" fmla="*/ 7583845 w 9430552"/>
              <a:gd name="connsiteY219" fmla="*/ 3456994 h 9955931"/>
              <a:gd name="connsiteX220" fmla="*/ 7363186 w 9430552"/>
              <a:gd name="connsiteY220" fmla="*/ 3118124 h 9955931"/>
              <a:gd name="connsiteX221" fmla="*/ 7352679 w 9430552"/>
              <a:gd name="connsiteY221" fmla="*/ 3104990 h 9955931"/>
              <a:gd name="connsiteX222" fmla="*/ 7105751 w 9430552"/>
              <a:gd name="connsiteY222" fmla="*/ 2787135 h 9955931"/>
              <a:gd name="connsiteX223" fmla="*/ 7095243 w 9430552"/>
              <a:gd name="connsiteY223" fmla="*/ 2774001 h 9955931"/>
              <a:gd name="connsiteX224" fmla="*/ 6822046 w 9430552"/>
              <a:gd name="connsiteY224" fmla="*/ 2479789 h 9955931"/>
              <a:gd name="connsiteX225" fmla="*/ 6808911 w 9430552"/>
              <a:gd name="connsiteY225" fmla="*/ 2466654 h 9955931"/>
              <a:gd name="connsiteX226" fmla="*/ 6512072 w 9430552"/>
              <a:gd name="connsiteY226" fmla="*/ 2198711 h 9955931"/>
              <a:gd name="connsiteX227" fmla="*/ 6498938 w 9430552"/>
              <a:gd name="connsiteY227" fmla="*/ 2188204 h 9955931"/>
              <a:gd name="connsiteX228" fmla="*/ 6183711 w 9430552"/>
              <a:gd name="connsiteY228" fmla="*/ 1943902 h 9955931"/>
              <a:gd name="connsiteX229" fmla="*/ 6167949 w 9430552"/>
              <a:gd name="connsiteY229" fmla="*/ 1933395 h 9955931"/>
              <a:gd name="connsiteX230" fmla="*/ 5829080 w 9430552"/>
              <a:gd name="connsiteY230" fmla="*/ 1723243 h 9955931"/>
              <a:gd name="connsiteX231" fmla="*/ 5813318 w 9430552"/>
              <a:gd name="connsiteY231" fmla="*/ 1715362 h 9955931"/>
              <a:gd name="connsiteX232" fmla="*/ 5456060 w 9430552"/>
              <a:gd name="connsiteY232" fmla="*/ 1539360 h 9955931"/>
              <a:gd name="connsiteX233" fmla="*/ 5437672 w 9430552"/>
              <a:gd name="connsiteY233" fmla="*/ 1531480 h 9955931"/>
              <a:gd name="connsiteX234" fmla="*/ 5064653 w 9430552"/>
              <a:gd name="connsiteY234" fmla="*/ 1389627 h 9955931"/>
              <a:gd name="connsiteX235" fmla="*/ 5046265 w 9430552"/>
              <a:gd name="connsiteY235" fmla="*/ 1384374 h 9955931"/>
              <a:gd name="connsiteX236" fmla="*/ 4660112 w 9430552"/>
              <a:gd name="connsiteY236" fmla="*/ 1279298 h 9955931"/>
              <a:gd name="connsiteX237" fmla="*/ 4644350 w 9430552"/>
              <a:gd name="connsiteY237" fmla="*/ 1276671 h 9955931"/>
              <a:gd name="connsiteX238" fmla="*/ 4381661 w 9430552"/>
              <a:gd name="connsiteY238" fmla="*/ 1226760 h 9955931"/>
              <a:gd name="connsiteX239" fmla="*/ 4365899 w 9430552"/>
              <a:gd name="connsiteY239" fmla="*/ 1224133 h 9955931"/>
              <a:gd name="connsiteX240" fmla="*/ 3963984 w 9430552"/>
              <a:gd name="connsiteY240" fmla="*/ 1184730 h 9955931"/>
              <a:gd name="connsiteX241" fmla="*/ 3953477 w 9430552"/>
              <a:gd name="connsiteY241" fmla="*/ 1184730 h 9955931"/>
              <a:gd name="connsiteX242" fmla="*/ 2259130 w 9430552"/>
              <a:gd name="connsiteY242" fmla="*/ 1100669 h 9955931"/>
              <a:gd name="connsiteX243" fmla="*/ 2251249 w 9430552"/>
              <a:gd name="connsiteY243" fmla="*/ 415049 h 9955931"/>
              <a:gd name="connsiteX244" fmla="*/ 5474449 w 9430552"/>
              <a:gd name="connsiteY244" fmla="*/ 559529 h 9955931"/>
              <a:gd name="connsiteX245" fmla="*/ 5829080 w 9430552"/>
              <a:gd name="connsiteY245" fmla="*/ 593678 h 9955931"/>
              <a:gd name="connsiteX246" fmla="*/ 6052366 w 9430552"/>
              <a:gd name="connsiteY246" fmla="*/ 635709 h 9955931"/>
              <a:gd name="connsiteX247" fmla="*/ 6385981 w 9430552"/>
              <a:gd name="connsiteY247" fmla="*/ 725023 h 9955931"/>
              <a:gd name="connsiteX248" fmla="*/ 6709090 w 9430552"/>
              <a:gd name="connsiteY248" fmla="*/ 845860 h 9955931"/>
              <a:gd name="connsiteX249" fmla="*/ 7016436 w 9430552"/>
              <a:gd name="connsiteY249" fmla="*/ 998220 h 9955931"/>
              <a:gd name="connsiteX250" fmla="*/ 7310648 w 9430552"/>
              <a:gd name="connsiteY250" fmla="*/ 1179476 h 9955931"/>
              <a:gd name="connsiteX251" fmla="*/ 7586472 w 9430552"/>
              <a:gd name="connsiteY251" fmla="*/ 1387000 h 9955931"/>
              <a:gd name="connsiteX252" fmla="*/ 7843908 w 9430552"/>
              <a:gd name="connsiteY252" fmla="*/ 1618167 h 9955931"/>
              <a:gd name="connsiteX253" fmla="*/ 8080328 w 9430552"/>
              <a:gd name="connsiteY253" fmla="*/ 1872976 h 9955931"/>
              <a:gd name="connsiteX254" fmla="*/ 8295734 w 9430552"/>
              <a:gd name="connsiteY254" fmla="*/ 2148800 h 9955931"/>
              <a:gd name="connsiteX255" fmla="*/ 8487497 w 9430552"/>
              <a:gd name="connsiteY255" fmla="*/ 2443012 h 9955931"/>
              <a:gd name="connsiteX256" fmla="*/ 8652991 w 9430552"/>
              <a:gd name="connsiteY256" fmla="*/ 2755613 h 9955931"/>
              <a:gd name="connsiteX257" fmla="*/ 8789590 w 9430552"/>
              <a:gd name="connsiteY257" fmla="*/ 3081348 h 9955931"/>
              <a:gd name="connsiteX258" fmla="*/ 8899919 w 9430552"/>
              <a:gd name="connsiteY258" fmla="*/ 3414963 h 9955931"/>
              <a:gd name="connsiteX259" fmla="*/ 8976099 w 9430552"/>
              <a:gd name="connsiteY259" fmla="*/ 3764340 h 9955931"/>
              <a:gd name="connsiteX260" fmla="*/ 9020757 w 9430552"/>
              <a:gd name="connsiteY260" fmla="*/ 4124225 h 9955931"/>
              <a:gd name="connsiteX261" fmla="*/ 9031264 w 9430552"/>
              <a:gd name="connsiteY261" fmla="*/ 4489363 h 9955931"/>
              <a:gd name="connsiteX262" fmla="*/ 9007622 w 9430552"/>
              <a:gd name="connsiteY262" fmla="*/ 4854502 h 995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9430552" h="9955931">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bg2"/>
          </a:solidFill>
          <a:ln w="26266" cap="flat">
            <a:noFill/>
            <a:prstDash val="solid"/>
            <a:miter/>
          </a:ln>
        </p:spPr>
        <p:txBody>
          <a:bodyPr rtlCol="0" anchor="ctr"/>
          <a:lstStyle/>
          <a:p>
            <a:endParaRPr lang="en-US" sz="900" dirty="0"/>
          </a:p>
        </p:txBody>
      </p:sp>
      <p:sp>
        <p:nvSpPr>
          <p:cNvPr id="11" name="Picture Placeholder 8">
            <a:extLst>
              <a:ext uri="{FF2B5EF4-FFF2-40B4-BE49-F238E27FC236}">
                <a16:creationId xmlns:a16="http://schemas.microsoft.com/office/drawing/2014/main" id="{2CE26F5B-7561-4519-B999-405287B99690}"/>
              </a:ext>
            </a:extLst>
          </p:cNvPr>
          <p:cNvSpPr>
            <a:spLocks noGrp="1"/>
          </p:cNvSpPr>
          <p:nvPr>
            <p:ph type="pic" sz="quarter" idx="20" hasCustomPrompt="1"/>
          </p:nvPr>
        </p:nvSpPr>
        <p:spPr>
          <a:xfrm>
            <a:off x="2388466" y="0"/>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12" name="Picture Placeholder 8">
            <a:extLst>
              <a:ext uri="{FF2B5EF4-FFF2-40B4-BE49-F238E27FC236}">
                <a16:creationId xmlns:a16="http://schemas.microsoft.com/office/drawing/2014/main" id="{11C6D854-1B1F-4CFE-BC00-C08F15B4120B}"/>
              </a:ext>
            </a:extLst>
          </p:cNvPr>
          <p:cNvSpPr>
            <a:spLocks noGrp="1"/>
          </p:cNvSpPr>
          <p:nvPr>
            <p:ph type="pic" sz="quarter" idx="21" hasCustomPrompt="1"/>
          </p:nvPr>
        </p:nvSpPr>
        <p:spPr>
          <a:xfrm>
            <a:off x="2388466" y="4145288"/>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dirty="0"/>
              <a:t>Picture</a:t>
            </a:r>
          </a:p>
        </p:txBody>
      </p:sp>
      <p:sp>
        <p:nvSpPr>
          <p:cNvPr id="13" name="Rectangle 12">
            <a:extLst>
              <a:ext uri="{FF2B5EF4-FFF2-40B4-BE49-F238E27FC236}">
                <a16:creationId xmlns:a16="http://schemas.microsoft.com/office/drawing/2014/main" id="{5A72509F-C50C-43CE-B715-13763CF3504F}"/>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UTK Horiz_R">
            <a:extLst>
              <a:ext uri="{FF2B5EF4-FFF2-40B4-BE49-F238E27FC236}">
                <a16:creationId xmlns:a16="http://schemas.microsoft.com/office/drawing/2014/main" id="{DE0E5FB4-1162-4730-B647-478EFE4A82B9}"/>
              </a:ext>
            </a:extLst>
          </p:cNvPr>
          <p:cNvGrpSpPr>
            <a:grpSpLocks noChangeAspect="1"/>
          </p:cNvGrpSpPr>
          <p:nvPr/>
        </p:nvGrpSpPr>
        <p:grpSpPr bwMode="auto">
          <a:xfrm>
            <a:off x="10557955" y="6320597"/>
            <a:ext cx="1404165" cy="315023"/>
            <a:chOff x="0" y="1299"/>
            <a:chExt cx="7680" cy="1723"/>
          </a:xfrm>
        </p:grpSpPr>
        <p:sp>
          <p:nvSpPr>
            <p:cNvPr id="16" name="T fill" hidden="1">
              <a:extLst>
                <a:ext uri="{FF2B5EF4-FFF2-40B4-BE49-F238E27FC236}">
                  <a16:creationId xmlns:a16="http://schemas.microsoft.com/office/drawing/2014/main" id="{36C014A8-DE7A-4C86-96EF-3905EAC0C12B}"/>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Type">
              <a:extLst>
                <a:ext uri="{FF2B5EF4-FFF2-40B4-BE49-F238E27FC236}">
                  <a16:creationId xmlns:a16="http://schemas.microsoft.com/office/drawing/2014/main" id="{3A346969-3A2E-445A-9C03-F5B1E34A08CF}"/>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Power T">
              <a:extLst>
                <a:ext uri="{FF2B5EF4-FFF2-40B4-BE49-F238E27FC236}">
                  <a16:creationId xmlns:a16="http://schemas.microsoft.com/office/drawing/2014/main" id="{0DEF87A7-7D86-4884-B110-64D0516FF324}"/>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0" name="Date Placeholder 4">
            <a:extLst>
              <a:ext uri="{FF2B5EF4-FFF2-40B4-BE49-F238E27FC236}">
                <a16:creationId xmlns:a16="http://schemas.microsoft.com/office/drawing/2014/main" id="{9C1CE7AD-702A-4C7D-AA79-8290CAA01C02}"/>
              </a:ext>
            </a:extLst>
          </p:cNvPr>
          <p:cNvSpPr>
            <a:spLocks noGrp="1"/>
          </p:cNvSpPr>
          <p:nvPr>
            <p:ph type="dt" sz="half" idx="10"/>
          </p:nvPr>
        </p:nvSpPr>
        <p:spPr>
          <a:xfrm>
            <a:off x="-1221327" y="6484845"/>
            <a:ext cx="431800" cy="365125"/>
          </a:xfrm>
        </p:spPr>
        <p:txBody>
          <a:bodyPr/>
          <a:lstStyle/>
          <a:p>
            <a:fld id="{9181B969-4B5F-3348-BD77-A6CC1C20B293}" type="datetime1">
              <a:rPr lang="en-US" smtClean="0"/>
              <a:t>7/14/25</a:t>
            </a:fld>
            <a:endParaRPr lang="en-US" dirty="0"/>
          </a:p>
        </p:txBody>
      </p:sp>
      <p:sp>
        <p:nvSpPr>
          <p:cNvPr id="21" name="Footer Placeholder 5">
            <a:extLst>
              <a:ext uri="{FF2B5EF4-FFF2-40B4-BE49-F238E27FC236}">
                <a16:creationId xmlns:a16="http://schemas.microsoft.com/office/drawing/2014/main" id="{085011CE-E16C-431C-A5CE-5827B64F1D64}"/>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22" name="Slide Number Placeholder 6">
            <a:extLst>
              <a:ext uri="{FF2B5EF4-FFF2-40B4-BE49-F238E27FC236}">
                <a16:creationId xmlns:a16="http://schemas.microsoft.com/office/drawing/2014/main" id="{7F871542-871F-4050-9C93-F8FD7D51816F}"/>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3943243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Photo: Mosaic 9 + Bar">
  <p:cSld name="Photo: Mosaic 9 + Bar">
    <p:bg>
      <p:bgPr>
        <a:solidFill>
          <a:schemeClr val="lt1"/>
        </a:solidFill>
        <a:effectLst/>
      </p:bgPr>
    </p:bg>
    <p:spTree>
      <p:nvGrpSpPr>
        <p:cNvPr id="1" name="Shape 833"/>
        <p:cNvGrpSpPr/>
        <p:nvPr/>
      </p:nvGrpSpPr>
      <p:grpSpPr>
        <a:xfrm>
          <a:off x="0" y="0"/>
          <a:ext cx="0" cy="0"/>
          <a:chOff x="0" y="0"/>
          <a:chExt cx="0" cy="0"/>
        </a:xfrm>
      </p:grpSpPr>
      <p:sp>
        <p:nvSpPr>
          <p:cNvPr id="834" name="Google Shape;834;p87"/>
          <p:cNvSpPr>
            <a:spLocks noGrp="1"/>
          </p:cNvSpPr>
          <p:nvPr>
            <p:ph type="pic" idx="2"/>
          </p:nvPr>
        </p:nvSpPr>
        <p:spPr>
          <a:xfrm>
            <a:off x="4107180" y="3118437"/>
            <a:ext cx="8084800" cy="2993600"/>
          </a:xfrm>
          <a:prstGeom prst="rect">
            <a:avLst/>
          </a:prstGeom>
          <a:solidFill>
            <a:srgbClr val="DCDCDC">
              <a:alpha val="49800"/>
            </a:srgbClr>
          </a:solidFill>
          <a:ln>
            <a:noFill/>
          </a:ln>
        </p:spPr>
      </p:sp>
      <p:sp>
        <p:nvSpPr>
          <p:cNvPr id="835" name="Google Shape;835;p87"/>
          <p:cNvSpPr>
            <a:spLocks noGrp="1"/>
          </p:cNvSpPr>
          <p:nvPr>
            <p:ph type="pic" idx="3"/>
          </p:nvPr>
        </p:nvSpPr>
        <p:spPr>
          <a:xfrm>
            <a:off x="4107180" y="0"/>
            <a:ext cx="3977600" cy="2993600"/>
          </a:xfrm>
          <a:prstGeom prst="rect">
            <a:avLst/>
          </a:prstGeom>
          <a:solidFill>
            <a:srgbClr val="DCDCDC">
              <a:alpha val="49800"/>
            </a:srgbClr>
          </a:solidFill>
          <a:ln>
            <a:noFill/>
          </a:ln>
        </p:spPr>
      </p:sp>
      <p:sp>
        <p:nvSpPr>
          <p:cNvPr id="836" name="Google Shape;836;p87"/>
          <p:cNvSpPr>
            <a:spLocks noGrp="1"/>
          </p:cNvSpPr>
          <p:nvPr>
            <p:ph type="pic" idx="4"/>
          </p:nvPr>
        </p:nvSpPr>
        <p:spPr>
          <a:xfrm>
            <a:off x="8214360" y="0"/>
            <a:ext cx="3977600" cy="2993600"/>
          </a:xfrm>
          <a:prstGeom prst="rect">
            <a:avLst/>
          </a:prstGeom>
          <a:solidFill>
            <a:srgbClr val="DCDCDC">
              <a:alpha val="49800"/>
            </a:srgbClr>
          </a:solidFill>
          <a:ln>
            <a:noFill/>
          </a:ln>
        </p:spPr>
      </p:sp>
      <p:sp>
        <p:nvSpPr>
          <p:cNvPr id="837" name="Google Shape;837;p87"/>
          <p:cNvSpPr>
            <a:spLocks noGrp="1"/>
          </p:cNvSpPr>
          <p:nvPr>
            <p:ph type="pic" idx="5"/>
          </p:nvPr>
        </p:nvSpPr>
        <p:spPr>
          <a:xfrm>
            <a:off x="0" y="0"/>
            <a:ext cx="3977600" cy="2993600"/>
          </a:xfrm>
          <a:prstGeom prst="rect">
            <a:avLst/>
          </a:prstGeom>
          <a:solidFill>
            <a:srgbClr val="DCDCDC">
              <a:alpha val="49800"/>
            </a:srgbClr>
          </a:solidFill>
          <a:ln>
            <a:noFill/>
          </a:ln>
        </p:spPr>
      </p:sp>
      <p:sp>
        <p:nvSpPr>
          <p:cNvPr id="838" name="Google Shape;838;p87"/>
          <p:cNvSpPr>
            <a:spLocks noGrp="1"/>
          </p:cNvSpPr>
          <p:nvPr>
            <p:ph type="pic" idx="6"/>
          </p:nvPr>
        </p:nvSpPr>
        <p:spPr>
          <a:xfrm>
            <a:off x="0" y="3118437"/>
            <a:ext cx="3977600" cy="2993600"/>
          </a:xfrm>
          <a:prstGeom prst="rect">
            <a:avLst/>
          </a:prstGeom>
          <a:solidFill>
            <a:srgbClr val="DCDCDC">
              <a:alpha val="49800"/>
            </a:srgbClr>
          </a:solidFill>
          <a:ln>
            <a:noFill/>
          </a:ln>
        </p:spPr>
      </p:sp>
      <p:sp>
        <p:nvSpPr>
          <p:cNvPr id="839" name="Google Shape;839;p87"/>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40" name="Google Shape;840;p87"/>
          <p:cNvGrpSpPr/>
          <p:nvPr/>
        </p:nvGrpSpPr>
        <p:grpSpPr>
          <a:xfrm>
            <a:off x="10557955" y="6320598"/>
            <a:ext cx="1404179" cy="315865"/>
            <a:chOff x="0" y="1299"/>
            <a:chExt cx="7680" cy="1728"/>
          </a:xfrm>
        </p:grpSpPr>
        <p:sp>
          <p:nvSpPr>
            <p:cNvPr id="841" name="Google Shape;841;p87"/>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42" name="Google Shape;842;p87"/>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43" name="Google Shape;843;p87"/>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44" name="Google Shape;844;p87"/>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45" name="Google Shape;845;p87"/>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CC7E4633-9A0F-EE46-A89B-86BD71D2366D}" type="datetime1">
              <a:rPr lang="en-US" smtClean="0"/>
              <a:t>7/14/25</a:t>
            </a:fld>
            <a:endParaRPr/>
          </a:p>
        </p:txBody>
      </p:sp>
    </p:spTree>
    <p:extLst>
      <p:ext uri="{BB962C8B-B14F-4D97-AF65-F5344CB8AC3E}">
        <p14:creationId xmlns:p14="http://schemas.microsoft.com/office/powerpoint/2010/main" val="75110702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matchingName="Photo: Mosaic 10 + Bar">
  <p:cSld name="Photo: Mosaic 10 + Bar">
    <p:bg>
      <p:bgPr>
        <a:solidFill>
          <a:schemeClr val="lt1"/>
        </a:solidFill>
        <a:effectLst/>
      </p:bgPr>
    </p:bg>
    <p:spTree>
      <p:nvGrpSpPr>
        <p:cNvPr id="1" name="Shape 846"/>
        <p:cNvGrpSpPr/>
        <p:nvPr/>
      </p:nvGrpSpPr>
      <p:grpSpPr>
        <a:xfrm>
          <a:off x="0" y="0"/>
          <a:ext cx="0" cy="0"/>
          <a:chOff x="0" y="0"/>
          <a:chExt cx="0" cy="0"/>
        </a:xfrm>
      </p:grpSpPr>
      <p:sp>
        <p:nvSpPr>
          <p:cNvPr id="847" name="Google Shape;847;p88"/>
          <p:cNvSpPr>
            <a:spLocks noGrp="1"/>
          </p:cNvSpPr>
          <p:nvPr>
            <p:ph type="pic" idx="2"/>
          </p:nvPr>
        </p:nvSpPr>
        <p:spPr>
          <a:xfrm>
            <a:off x="8214360" y="0"/>
            <a:ext cx="3977600" cy="2993600"/>
          </a:xfrm>
          <a:prstGeom prst="rect">
            <a:avLst/>
          </a:prstGeom>
          <a:solidFill>
            <a:srgbClr val="DCDCDC">
              <a:alpha val="49800"/>
            </a:srgbClr>
          </a:solidFill>
          <a:ln>
            <a:noFill/>
          </a:ln>
        </p:spPr>
      </p:sp>
      <p:sp>
        <p:nvSpPr>
          <p:cNvPr id="848" name="Google Shape;848;p88"/>
          <p:cNvSpPr>
            <a:spLocks noGrp="1"/>
          </p:cNvSpPr>
          <p:nvPr>
            <p:ph type="pic" idx="3"/>
          </p:nvPr>
        </p:nvSpPr>
        <p:spPr>
          <a:xfrm>
            <a:off x="0" y="0"/>
            <a:ext cx="3977600" cy="2993600"/>
          </a:xfrm>
          <a:prstGeom prst="rect">
            <a:avLst/>
          </a:prstGeom>
          <a:solidFill>
            <a:srgbClr val="DCDCDC">
              <a:alpha val="49800"/>
            </a:srgbClr>
          </a:solidFill>
          <a:ln>
            <a:noFill/>
          </a:ln>
        </p:spPr>
      </p:sp>
      <p:sp>
        <p:nvSpPr>
          <p:cNvPr id="849" name="Google Shape;849;p88"/>
          <p:cNvSpPr>
            <a:spLocks noGrp="1"/>
          </p:cNvSpPr>
          <p:nvPr>
            <p:ph type="pic" idx="4"/>
          </p:nvPr>
        </p:nvSpPr>
        <p:spPr>
          <a:xfrm>
            <a:off x="4107180" y="0"/>
            <a:ext cx="3977600" cy="1948000"/>
          </a:xfrm>
          <a:prstGeom prst="rect">
            <a:avLst/>
          </a:prstGeom>
          <a:solidFill>
            <a:srgbClr val="DCDCDC">
              <a:alpha val="49800"/>
            </a:srgbClr>
          </a:solidFill>
          <a:ln>
            <a:noFill/>
          </a:ln>
        </p:spPr>
      </p:sp>
      <p:sp>
        <p:nvSpPr>
          <p:cNvPr id="850" name="Google Shape;850;p88"/>
          <p:cNvSpPr>
            <a:spLocks noGrp="1"/>
          </p:cNvSpPr>
          <p:nvPr>
            <p:ph type="pic" idx="5"/>
          </p:nvPr>
        </p:nvSpPr>
        <p:spPr>
          <a:xfrm>
            <a:off x="8214360" y="3118437"/>
            <a:ext cx="3977600" cy="2993600"/>
          </a:xfrm>
          <a:prstGeom prst="rect">
            <a:avLst/>
          </a:prstGeom>
          <a:solidFill>
            <a:srgbClr val="DCDCDC">
              <a:alpha val="49800"/>
            </a:srgbClr>
          </a:solidFill>
          <a:ln>
            <a:noFill/>
          </a:ln>
        </p:spPr>
      </p:sp>
      <p:sp>
        <p:nvSpPr>
          <p:cNvPr id="851" name="Google Shape;851;p88"/>
          <p:cNvSpPr>
            <a:spLocks noGrp="1"/>
          </p:cNvSpPr>
          <p:nvPr>
            <p:ph type="pic" idx="6"/>
          </p:nvPr>
        </p:nvSpPr>
        <p:spPr>
          <a:xfrm>
            <a:off x="0" y="3118437"/>
            <a:ext cx="3977600" cy="2993600"/>
          </a:xfrm>
          <a:prstGeom prst="rect">
            <a:avLst/>
          </a:prstGeom>
          <a:solidFill>
            <a:srgbClr val="DCDCDC">
              <a:alpha val="49800"/>
            </a:srgbClr>
          </a:solidFill>
          <a:ln>
            <a:noFill/>
          </a:ln>
        </p:spPr>
      </p:sp>
      <p:sp>
        <p:nvSpPr>
          <p:cNvPr id="852" name="Google Shape;852;p88"/>
          <p:cNvSpPr>
            <a:spLocks noGrp="1"/>
          </p:cNvSpPr>
          <p:nvPr>
            <p:ph type="pic" idx="7"/>
          </p:nvPr>
        </p:nvSpPr>
        <p:spPr>
          <a:xfrm>
            <a:off x="4107180" y="2072644"/>
            <a:ext cx="3977600" cy="1960400"/>
          </a:xfrm>
          <a:prstGeom prst="rect">
            <a:avLst/>
          </a:prstGeom>
          <a:solidFill>
            <a:srgbClr val="DCDCDC">
              <a:alpha val="49800"/>
            </a:srgbClr>
          </a:solidFill>
          <a:ln>
            <a:noFill/>
          </a:ln>
        </p:spPr>
      </p:sp>
      <p:sp>
        <p:nvSpPr>
          <p:cNvPr id="853" name="Google Shape;853;p88"/>
          <p:cNvSpPr>
            <a:spLocks noGrp="1"/>
          </p:cNvSpPr>
          <p:nvPr>
            <p:ph type="pic" idx="8"/>
          </p:nvPr>
        </p:nvSpPr>
        <p:spPr>
          <a:xfrm>
            <a:off x="4107180" y="4151603"/>
            <a:ext cx="3977600" cy="1960400"/>
          </a:xfrm>
          <a:prstGeom prst="rect">
            <a:avLst/>
          </a:prstGeom>
          <a:solidFill>
            <a:srgbClr val="DCDCDC">
              <a:alpha val="49800"/>
            </a:srgbClr>
          </a:solidFill>
          <a:ln>
            <a:noFill/>
          </a:ln>
        </p:spPr>
      </p:sp>
      <p:sp>
        <p:nvSpPr>
          <p:cNvPr id="854" name="Google Shape;854;p88"/>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55" name="Google Shape;855;p88"/>
          <p:cNvGrpSpPr/>
          <p:nvPr/>
        </p:nvGrpSpPr>
        <p:grpSpPr>
          <a:xfrm>
            <a:off x="10557955" y="6320598"/>
            <a:ext cx="1404179" cy="315865"/>
            <a:chOff x="0" y="1299"/>
            <a:chExt cx="7680" cy="1728"/>
          </a:xfrm>
        </p:grpSpPr>
        <p:sp>
          <p:nvSpPr>
            <p:cNvPr id="856" name="Google Shape;856;p88"/>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57" name="Google Shape;857;p88"/>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58" name="Google Shape;858;p88"/>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59" name="Google Shape;859;p88"/>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60" name="Google Shape;860;p8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2B49ED88-843E-C941-9742-0D751F4BF91A}" type="datetime1">
              <a:rPr lang="en-US" smtClean="0"/>
              <a:t>7/14/25</a:t>
            </a:fld>
            <a:endParaRPr/>
          </a:p>
        </p:txBody>
      </p:sp>
    </p:spTree>
    <p:extLst>
      <p:ext uri="{BB962C8B-B14F-4D97-AF65-F5344CB8AC3E}">
        <p14:creationId xmlns:p14="http://schemas.microsoft.com/office/powerpoint/2010/main" val="166326561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matchingName="Photo: Mosaic 11 + Bar">
  <p:cSld name="Photo: Mosaic 11 + Bar">
    <p:bg>
      <p:bgPr>
        <a:solidFill>
          <a:schemeClr val="lt1"/>
        </a:solidFill>
        <a:effectLst/>
      </p:bgPr>
    </p:bg>
    <p:spTree>
      <p:nvGrpSpPr>
        <p:cNvPr id="1" name="Shape 861"/>
        <p:cNvGrpSpPr/>
        <p:nvPr/>
      </p:nvGrpSpPr>
      <p:grpSpPr>
        <a:xfrm>
          <a:off x="0" y="0"/>
          <a:ext cx="0" cy="0"/>
          <a:chOff x="0" y="0"/>
          <a:chExt cx="0" cy="0"/>
        </a:xfrm>
      </p:grpSpPr>
      <p:sp>
        <p:nvSpPr>
          <p:cNvPr id="862" name="Google Shape;862;p89"/>
          <p:cNvSpPr>
            <a:spLocks noGrp="1"/>
          </p:cNvSpPr>
          <p:nvPr>
            <p:ph type="pic" idx="2"/>
          </p:nvPr>
        </p:nvSpPr>
        <p:spPr>
          <a:xfrm>
            <a:off x="4107180" y="0"/>
            <a:ext cx="3977600" cy="2993600"/>
          </a:xfrm>
          <a:prstGeom prst="rect">
            <a:avLst/>
          </a:prstGeom>
          <a:solidFill>
            <a:srgbClr val="DCDCDC">
              <a:alpha val="49800"/>
            </a:srgbClr>
          </a:solidFill>
          <a:ln>
            <a:noFill/>
          </a:ln>
        </p:spPr>
      </p:sp>
      <p:sp>
        <p:nvSpPr>
          <p:cNvPr id="863" name="Google Shape;863;p89"/>
          <p:cNvSpPr>
            <a:spLocks noGrp="1"/>
          </p:cNvSpPr>
          <p:nvPr>
            <p:ph type="pic" idx="3"/>
          </p:nvPr>
        </p:nvSpPr>
        <p:spPr>
          <a:xfrm>
            <a:off x="0" y="0"/>
            <a:ext cx="3977600" cy="2993600"/>
          </a:xfrm>
          <a:prstGeom prst="rect">
            <a:avLst/>
          </a:prstGeom>
          <a:solidFill>
            <a:srgbClr val="DCDCDC">
              <a:alpha val="49800"/>
            </a:srgbClr>
          </a:solidFill>
          <a:ln>
            <a:noFill/>
          </a:ln>
        </p:spPr>
      </p:sp>
      <p:sp>
        <p:nvSpPr>
          <p:cNvPr id="864" name="Google Shape;864;p89"/>
          <p:cNvSpPr>
            <a:spLocks noGrp="1"/>
          </p:cNvSpPr>
          <p:nvPr>
            <p:ph type="pic" idx="4"/>
          </p:nvPr>
        </p:nvSpPr>
        <p:spPr>
          <a:xfrm>
            <a:off x="8214360" y="1"/>
            <a:ext cx="3977600" cy="1948000"/>
          </a:xfrm>
          <a:prstGeom prst="rect">
            <a:avLst/>
          </a:prstGeom>
          <a:solidFill>
            <a:srgbClr val="DCDCDC">
              <a:alpha val="49800"/>
            </a:srgbClr>
          </a:solidFill>
          <a:ln>
            <a:noFill/>
          </a:ln>
        </p:spPr>
      </p:sp>
      <p:sp>
        <p:nvSpPr>
          <p:cNvPr id="865" name="Google Shape;865;p89"/>
          <p:cNvSpPr>
            <a:spLocks noGrp="1"/>
          </p:cNvSpPr>
          <p:nvPr>
            <p:ph type="pic" idx="5"/>
          </p:nvPr>
        </p:nvSpPr>
        <p:spPr>
          <a:xfrm>
            <a:off x="0" y="3112123"/>
            <a:ext cx="8084800" cy="2993600"/>
          </a:xfrm>
          <a:prstGeom prst="rect">
            <a:avLst/>
          </a:prstGeom>
          <a:solidFill>
            <a:srgbClr val="DCDCDC">
              <a:alpha val="49800"/>
            </a:srgbClr>
          </a:solidFill>
          <a:ln>
            <a:noFill/>
          </a:ln>
        </p:spPr>
      </p:sp>
      <p:sp>
        <p:nvSpPr>
          <p:cNvPr id="866" name="Google Shape;866;p89"/>
          <p:cNvSpPr>
            <a:spLocks noGrp="1"/>
          </p:cNvSpPr>
          <p:nvPr>
            <p:ph type="pic" idx="6"/>
          </p:nvPr>
        </p:nvSpPr>
        <p:spPr>
          <a:xfrm>
            <a:off x="8214360" y="2072644"/>
            <a:ext cx="3977600" cy="1960400"/>
          </a:xfrm>
          <a:prstGeom prst="rect">
            <a:avLst/>
          </a:prstGeom>
          <a:solidFill>
            <a:srgbClr val="DCDCDC">
              <a:alpha val="49800"/>
            </a:srgbClr>
          </a:solidFill>
          <a:ln>
            <a:noFill/>
          </a:ln>
        </p:spPr>
      </p:sp>
      <p:sp>
        <p:nvSpPr>
          <p:cNvPr id="867" name="Google Shape;867;p89"/>
          <p:cNvSpPr>
            <a:spLocks noGrp="1"/>
          </p:cNvSpPr>
          <p:nvPr>
            <p:ph type="pic" idx="7"/>
          </p:nvPr>
        </p:nvSpPr>
        <p:spPr>
          <a:xfrm>
            <a:off x="8214360" y="4151603"/>
            <a:ext cx="3977600" cy="1960400"/>
          </a:xfrm>
          <a:prstGeom prst="rect">
            <a:avLst/>
          </a:prstGeom>
          <a:solidFill>
            <a:srgbClr val="DCDCDC">
              <a:alpha val="49800"/>
            </a:srgbClr>
          </a:solidFill>
          <a:ln>
            <a:noFill/>
          </a:ln>
        </p:spPr>
      </p:sp>
      <p:sp>
        <p:nvSpPr>
          <p:cNvPr id="868" name="Google Shape;868;p89"/>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69" name="Google Shape;869;p89"/>
          <p:cNvGrpSpPr/>
          <p:nvPr/>
        </p:nvGrpSpPr>
        <p:grpSpPr>
          <a:xfrm>
            <a:off x="10557955" y="6320598"/>
            <a:ext cx="1404179" cy="315865"/>
            <a:chOff x="0" y="1299"/>
            <a:chExt cx="7680" cy="1728"/>
          </a:xfrm>
        </p:grpSpPr>
        <p:sp>
          <p:nvSpPr>
            <p:cNvPr id="870" name="Google Shape;870;p89"/>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71" name="Google Shape;871;p89"/>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72" name="Google Shape;872;p89"/>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73" name="Google Shape;873;p89"/>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74" name="Google Shape;874;p89"/>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8DC7716D-77E4-DB4A-8284-EB874D332B3E}" type="datetime1">
              <a:rPr lang="en-US" smtClean="0"/>
              <a:t>7/14/25</a:t>
            </a:fld>
            <a:endParaRPr/>
          </a:p>
        </p:txBody>
      </p:sp>
    </p:spTree>
    <p:extLst>
      <p:ext uri="{BB962C8B-B14F-4D97-AF65-F5344CB8AC3E}">
        <p14:creationId xmlns:p14="http://schemas.microsoft.com/office/powerpoint/2010/main" val="48771968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Photo: Mosaic 12 + Bar">
  <p:cSld name="Photo: Mosaic 12 + Bar">
    <p:bg>
      <p:bgPr>
        <a:solidFill>
          <a:schemeClr val="lt1"/>
        </a:solidFill>
        <a:effectLst/>
      </p:bgPr>
    </p:bg>
    <p:spTree>
      <p:nvGrpSpPr>
        <p:cNvPr id="1" name="Shape 875"/>
        <p:cNvGrpSpPr/>
        <p:nvPr/>
      </p:nvGrpSpPr>
      <p:grpSpPr>
        <a:xfrm>
          <a:off x="0" y="0"/>
          <a:ext cx="0" cy="0"/>
          <a:chOff x="0" y="0"/>
          <a:chExt cx="0" cy="0"/>
        </a:xfrm>
      </p:grpSpPr>
      <p:sp>
        <p:nvSpPr>
          <p:cNvPr id="876" name="Google Shape;876;p90"/>
          <p:cNvSpPr>
            <a:spLocks noGrp="1"/>
          </p:cNvSpPr>
          <p:nvPr>
            <p:ph type="pic" idx="2"/>
          </p:nvPr>
        </p:nvSpPr>
        <p:spPr>
          <a:xfrm>
            <a:off x="9247632" y="3118436"/>
            <a:ext cx="2944400" cy="2993600"/>
          </a:xfrm>
          <a:prstGeom prst="rect">
            <a:avLst/>
          </a:prstGeom>
          <a:solidFill>
            <a:srgbClr val="DCDCDC">
              <a:alpha val="49800"/>
            </a:srgbClr>
          </a:solidFill>
          <a:ln>
            <a:noFill/>
          </a:ln>
        </p:spPr>
      </p:sp>
      <p:sp>
        <p:nvSpPr>
          <p:cNvPr id="877" name="Google Shape;877;p90"/>
          <p:cNvSpPr>
            <a:spLocks noGrp="1"/>
          </p:cNvSpPr>
          <p:nvPr>
            <p:ph type="pic" idx="3"/>
          </p:nvPr>
        </p:nvSpPr>
        <p:spPr>
          <a:xfrm>
            <a:off x="9247632" y="0"/>
            <a:ext cx="2944400" cy="2993600"/>
          </a:xfrm>
          <a:prstGeom prst="rect">
            <a:avLst/>
          </a:prstGeom>
          <a:solidFill>
            <a:srgbClr val="DCDCDC">
              <a:alpha val="49800"/>
            </a:srgbClr>
          </a:solidFill>
          <a:ln>
            <a:noFill/>
          </a:ln>
        </p:spPr>
      </p:sp>
      <p:sp>
        <p:nvSpPr>
          <p:cNvPr id="878" name="Google Shape;878;p90"/>
          <p:cNvSpPr>
            <a:spLocks noGrp="1"/>
          </p:cNvSpPr>
          <p:nvPr>
            <p:ph type="pic" idx="4"/>
          </p:nvPr>
        </p:nvSpPr>
        <p:spPr>
          <a:xfrm>
            <a:off x="6163056" y="4151603"/>
            <a:ext cx="2944400" cy="1960400"/>
          </a:xfrm>
          <a:prstGeom prst="rect">
            <a:avLst/>
          </a:prstGeom>
          <a:solidFill>
            <a:srgbClr val="DCDCDC">
              <a:alpha val="49800"/>
            </a:srgbClr>
          </a:solidFill>
          <a:ln>
            <a:noFill/>
          </a:ln>
        </p:spPr>
      </p:sp>
      <p:sp>
        <p:nvSpPr>
          <p:cNvPr id="879" name="Google Shape;879;p90"/>
          <p:cNvSpPr>
            <a:spLocks noGrp="1"/>
          </p:cNvSpPr>
          <p:nvPr>
            <p:ph type="pic" idx="5"/>
          </p:nvPr>
        </p:nvSpPr>
        <p:spPr>
          <a:xfrm>
            <a:off x="6163056" y="0"/>
            <a:ext cx="2944400" cy="1960400"/>
          </a:xfrm>
          <a:prstGeom prst="rect">
            <a:avLst/>
          </a:prstGeom>
          <a:solidFill>
            <a:srgbClr val="DCDCDC">
              <a:alpha val="49800"/>
            </a:srgbClr>
          </a:solidFill>
          <a:ln>
            <a:noFill/>
          </a:ln>
        </p:spPr>
      </p:sp>
      <p:sp>
        <p:nvSpPr>
          <p:cNvPr id="880" name="Google Shape;880;p90"/>
          <p:cNvSpPr>
            <a:spLocks noGrp="1"/>
          </p:cNvSpPr>
          <p:nvPr>
            <p:ph type="pic" idx="6"/>
          </p:nvPr>
        </p:nvSpPr>
        <p:spPr>
          <a:xfrm>
            <a:off x="3081528" y="3118436"/>
            <a:ext cx="2944400" cy="2993600"/>
          </a:xfrm>
          <a:prstGeom prst="rect">
            <a:avLst/>
          </a:prstGeom>
          <a:solidFill>
            <a:srgbClr val="DCDCDC">
              <a:alpha val="49800"/>
            </a:srgbClr>
          </a:solidFill>
          <a:ln>
            <a:noFill/>
          </a:ln>
        </p:spPr>
      </p:sp>
      <p:sp>
        <p:nvSpPr>
          <p:cNvPr id="881" name="Google Shape;881;p90"/>
          <p:cNvSpPr>
            <a:spLocks noGrp="1"/>
          </p:cNvSpPr>
          <p:nvPr>
            <p:ph type="pic" idx="7"/>
          </p:nvPr>
        </p:nvSpPr>
        <p:spPr>
          <a:xfrm>
            <a:off x="3081528" y="0"/>
            <a:ext cx="2944400" cy="2993600"/>
          </a:xfrm>
          <a:prstGeom prst="rect">
            <a:avLst/>
          </a:prstGeom>
          <a:solidFill>
            <a:srgbClr val="DCDCDC">
              <a:alpha val="49800"/>
            </a:srgbClr>
          </a:solidFill>
          <a:ln>
            <a:noFill/>
          </a:ln>
        </p:spPr>
      </p:sp>
      <p:sp>
        <p:nvSpPr>
          <p:cNvPr id="882" name="Google Shape;882;p90"/>
          <p:cNvSpPr>
            <a:spLocks noGrp="1"/>
          </p:cNvSpPr>
          <p:nvPr>
            <p:ph type="pic" idx="8"/>
          </p:nvPr>
        </p:nvSpPr>
        <p:spPr>
          <a:xfrm>
            <a:off x="0" y="3118436"/>
            <a:ext cx="2944400" cy="2993600"/>
          </a:xfrm>
          <a:prstGeom prst="rect">
            <a:avLst/>
          </a:prstGeom>
          <a:solidFill>
            <a:srgbClr val="DCDCDC">
              <a:alpha val="49800"/>
            </a:srgbClr>
          </a:solidFill>
          <a:ln>
            <a:noFill/>
          </a:ln>
        </p:spPr>
      </p:sp>
      <p:sp>
        <p:nvSpPr>
          <p:cNvPr id="883" name="Google Shape;883;p90"/>
          <p:cNvSpPr>
            <a:spLocks noGrp="1"/>
          </p:cNvSpPr>
          <p:nvPr>
            <p:ph type="pic" idx="9"/>
          </p:nvPr>
        </p:nvSpPr>
        <p:spPr>
          <a:xfrm>
            <a:off x="0" y="0"/>
            <a:ext cx="2944400" cy="2993600"/>
          </a:xfrm>
          <a:prstGeom prst="rect">
            <a:avLst/>
          </a:prstGeom>
          <a:solidFill>
            <a:srgbClr val="DCDCDC">
              <a:alpha val="49800"/>
            </a:srgbClr>
          </a:solidFill>
          <a:ln>
            <a:noFill/>
          </a:ln>
        </p:spPr>
      </p:sp>
      <p:sp>
        <p:nvSpPr>
          <p:cNvPr id="884" name="Google Shape;884;p90"/>
          <p:cNvSpPr>
            <a:spLocks noGrp="1"/>
          </p:cNvSpPr>
          <p:nvPr>
            <p:ph type="pic" idx="13"/>
          </p:nvPr>
        </p:nvSpPr>
        <p:spPr>
          <a:xfrm>
            <a:off x="6163056" y="2075801"/>
            <a:ext cx="2944400" cy="1960400"/>
          </a:xfrm>
          <a:prstGeom prst="rect">
            <a:avLst/>
          </a:prstGeom>
          <a:solidFill>
            <a:srgbClr val="DCDCDC">
              <a:alpha val="49800"/>
            </a:srgbClr>
          </a:solidFill>
          <a:ln>
            <a:noFill/>
          </a:ln>
        </p:spPr>
      </p:sp>
      <p:sp>
        <p:nvSpPr>
          <p:cNvPr id="885" name="Google Shape;885;p90"/>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886" name="Google Shape;886;p90"/>
          <p:cNvGrpSpPr/>
          <p:nvPr/>
        </p:nvGrpSpPr>
        <p:grpSpPr>
          <a:xfrm>
            <a:off x="10557955" y="6320598"/>
            <a:ext cx="1404179" cy="315865"/>
            <a:chOff x="0" y="1299"/>
            <a:chExt cx="7680" cy="1728"/>
          </a:xfrm>
        </p:grpSpPr>
        <p:sp>
          <p:nvSpPr>
            <p:cNvPr id="887" name="Google Shape;887;p90"/>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888" name="Google Shape;888;p90"/>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889" name="Google Shape;889;p90"/>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890" name="Google Shape;890;p90"/>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891" name="Google Shape;891;p90"/>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9B2D308-569C-FA4B-93AC-3E87DEEF06F4}" type="datetime1">
              <a:rPr lang="en-US" smtClean="0"/>
              <a:t>7/14/25</a:t>
            </a:fld>
            <a:endParaRPr/>
          </a:p>
        </p:txBody>
      </p:sp>
    </p:spTree>
    <p:extLst>
      <p:ext uri="{BB962C8B-B14F-4D97-AF65-F5344CB8AC3E}">
        <p14:creationId xmlns:p14="http://schemas.microsoft.com/office/powerpoint/2010/main" val="287306355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Photo: Mosaic 13 + Bar">
  <p:cSld name="Photo: Mosaic 13 + Bar">
    <p:spTree>
      <p:nvGrpSpPr>
        <p:cNvPr id="1" name="Shape 892"/>
        <p:cNvGrpSpPr/>
        <p:nvPr/>
      </p:nvGrpSpPr>
      <p:grpSpPr>
        <a:xfrm>
          <a:off x="0" y="0"/>
          <a:ext cx="0" cy="0"/>
          <a:chOff x="0" y="0"/>
          <a:chExt cx="0" cy="0"/>
        </a:xfrm>
      </p:grpSpPr>
      <p:sp>
        <p:nvSpPr>
          <p:cNvPr id="893" name="Google Shape;893;p91"/>
          <p:cNvSpPr>
            <a:spLocks noGrp="1"/>
          </p:cNvSpPr>
          <p:nvPr>
            <p:ph type="pic" idx="2"/>
          </p:nvPr>
        </p:nvSpPr>
        <p:spPr>
          <a:xfrm>
            <a:off x="8214360" y="0"/>
            <a:ext cx="3977600" cy="6105200"/>
          </a:xfrm>
          <a:prstGeom prst="rect">
            <a:avLst/>
          </a:prstGeom>
          <a:solidFill>
            <a:srgbClr val="DCDCDC">
              <a:alpha val="49800"/>
            </a:srgbClr>
          </a:solidFill>
          <a:ln>
            <a:noFill/>
          </a:ln>
        </p:spPr>
      </p:sp>
      <p:sp>
        <p:nvSpPr>
          <p:cNvPr id="894" name="Google Shape;894;p91"/>
          <p:cNvSpPr>
            <a:spLocks noGrp="1"/>
          </p:cNvSpPr>
          <p:nvPr>
            <p:ph type="pic" idx="3"/>
          </p:nvPr>
        </p:nvSpPr>
        <p:spPr>
          <a:xfrm>
            <a:off x="0" y="0"/>
            <a:ext cx="3977600" cy="2993600"/>
          </a:xfrm>
          <a:prstGeom prst="rect">
            <a:avLst/>
          </a:prstGeom>
          <a:solidFill>
            <a:srgbClr val="DCDCDC">
              <a:alpha val="49800"/>
            </a:srgbClr>
          </a:solidFill>
          <a:ln>
            <a:noFill/>
          </a:ln>
        </p:spPr>
      </p:sp>
      <p:sp>
        <p:nvSpPr>
          <p:cNvPr id="895" name="Google Shape;895;p91"/>
          <p:cNvSpPr>
            <a:spLocks noGrp="1"/>
          </p:cNvSpPr>
          <p:nvPr>
            <p:ph type="pic" idx="4"/>
          </p:nvPr>
        </p:nvSpPr>
        <p:spPr>
          <a:xfrm>
            <a:off x="4107180" y="0"/>
            <a:ext cx="3977600" cy="1960400"/>
          </a:xfrm>
          <a:prstGeom prst="rect">
            <a:avLst/>
          </a:prstGeom>
          <a:solidFill>
            <a:srgbClr val="DCDCDC">
              <a:alpha val="49800"/>
            </a:srgbClr>
          </a:solidFill>
          <a:ln>
            <a:noFill/>
          </a:ln>
        </p:spPr>
      </p:sp>
      <p:sp>
        <p:nvSpPr>
          <p:cNvPr id="896" name="Google Shape;896;p91"/>
          <p:cNvSpPr>
            <a:spLocks noGrp="1"/>
          </p:cNvSpPr>
          <p:nvPr>
            <p:ph type="pic" idx="5"/>
          </p:nvPr>
        </p:nvSpPr>
        <p:spPr>
          <a:xfrm>
            <a:off x="0" y="3112123"/>
            <a:ext cx="3977600" cy="2993600"/>
          </a:xfrm>
          <a:prstGeom prst="rect">
            <a:avLst/>
          </a:prstGeom>
          <a:solidFill>
            <a:srgbClr val="DCDCDC">
              <a:alpha val="49800"/>
            </a:srgbClr>
          </a:solidFill>
          <a:ln>
            <a:noFill/>
          </a:ln>
        </p:spPr>
      </p:sp>
      <p:sp>
        <p:nvSpPr>
          <p:cNvPr id="897" name="Google Shape;897;p91"/>
          <p:cNvSpPr>
            <a:spLocks noGrp="1"/>
          </p:cNvSpPr>
          <p:nvPr>
            <p:ph type="pic" idx="6"/>
          </p:nvPr>
        </p:nvSpPr>
        <p:spPr>
          <a:xfrm>
            <a:off x="4107180" y="2072644"/>
            <a:ext cx="3977600" cy="1960400"/>
          </a:xfrm>
          <a:prstGeom prst="rect">
            <a:avLst/>
          </a:prstGeom>
          <a:solidFill>
            <a:srgbClr val="DCDCDC">
              <a:alpha val="49800"/>
            </a:srgbClr>
          </a:solidFill>
          <a:ln>
            <a:noFill/>
          </a:ln>
        </p:spPr>
      </p:sp>
      <p:sp>
        <p:nvSpPr>
          <p:cNvPr id="898" name="Google Shape;898;p91"/>
          <p:cNvSpPr>
            <a:spLocks noGrp="1"/>
          </p:cNvSpPr>
          <p:nvPr>
            <p:ph type="pic" idx="7"/>
          </p:nvPr>
        </p:nvSpPr>
        <p:spPr>
          <a:xfrm>
            <a:off x="4107180" y="4145288"/>
            <a:ext cx="3977600" cy="1960400"/>
          </a:xfrm>
          <a:prstGeom prst="rect">
            <a:avLst/>
          </a:prstGeom>
          <a:solidFill>
            <a:srgbClr val="DCDCDC">
              <a:alpha val="49800"/>
            </a:srgbClr>
          </a:solidFill>
          <a:ln>
            <a:noFill/>
          </a:ln>
        </p:spPr>
      </p:sp>
      <p:sp>
        <p:nvSpPr>
          <p:cNvPr id="899" name="Google Shape;899;p91"/>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900" name="Google Shape;900;p91"/>
          <p:cNvGrpSpPr/>
          <p:nvPr/>
        </p:nvGrpSpPr>
        <p:grpSpPr>
          <a:xfrm>
            <a:off x="10557955" y="6320598"/>
            <a:ext cx="1404179" cy="315865"/>
            <a:chOff x="0" y="1299"/>
            <a:chExt cx="7680" cy="1728"/>
          </a:xfrm>
        </p:grpSpPr>
        <p:sp>
          <p:nvSpPr>
            <p:cNvPr id="901" name="Google Shape;901;p91"/>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902" name="Google Shape;902;p91"/>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903" name="Google Shape;903;p91"/>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904" name="Google Shape;904;p91"/>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905" name="Google Shape;905;p91"/>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19D400C8-85AF-104F-97C7-CE605EDECF27}" type="datetime1">
              <a:rPr lang="en-US" smtClean="0"/>
              <a:t>7/14/25</a:t>
            </a:fld>
            <a:endParaRPr/>
          </a:p>
        </p:txBody>
      </p:sp>
    </p:spTree>
    <p:extLst>
      <p:ext uri="{BB962C8B-B14F-4D97-AF65-F5344CB8AC3E}">
        <p14:creationId xmlns:p14="http://schemas.microsoft.com/office/powerpoint/2010/main" val="254139429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Photo: Mosaic 14 + Bar">
  <p:cSld name="Photo: Mosaic 14 + Bar">
    <p:spTree>
      <p:nvGrpSpPr>
        <p:cNvPr id="1" name="Shape 906"/>
        <p:cNvGrpSpPr/>
        <p:nvPr/>
      </p:nvGrpSpPr>
      <p:grpSpPr>
        <a:xfrm>
          <a:off x="0" y="0"/>
          <a:ext cx="0" cy="0"/>
          <a:chOff x="0" y="0"/>
          <a:chExt cx="0" cy="0"/>
        </a:xfrm>
      </p:grpSpPr>
      <p:sp>
        <p:nvSpPr>
          <p:cNvPr id="907" name="Google Shape;907;p92"/>
          <p:cNvSpPr>
            <a:spLocks noGrp="1"/>
          </p:cNvSpPr>
          <p:nvPr>
            <p:ph type="pic" idx="2"/>
          </p:nvPr>
        </p:nvSpPr>
        <p:spPr>
          <a:xfrm>
            <a:off x="8745056" y="3112123"/>
            <a:ext cx="3447200" cy="2993200"/>
          </a:xfrm>
          <a:prstGeom prst="rect">
            <a:avLst/>
          </a:prstGeom>
          <a:solidFill>
            <a:srgbClr val="DCDCDC">
              <a:alpha val="49800"/>
            </a:srgbClr>
          </a:solidFill>
          <a:ln>
            <a:noFill/>
          </a:ln>
        </p:spPr>
      </p:sp>
      <p:sp>
        <p:nvSpPr>
          <p:cNvPr id="908" name="Google Shape;908;p92"/>
          <p:cNvSpPr>
            <a:spLocks noGrp="1"/>
          </p:cNvSpPr>
          <p:nvPr>
            <p:ph type="pic" idx="3"/>
          </p:nvPr>
        </p:nvSpPr>
        <p:spPr>
          <a:xfrm>
            <a:off x="1" y="0"/>
            <a:ext cx="12192000" cy="2993600"/>
          </a:xfrm>
          <a:prstGeom prst="rect">
            <a:avLst/>
          </a:prstGeom>
          <a:solidFill>
            <a:srgbClr val="DCDCDC">
              <a:alpha val="49800"/>
            </a:srgbClr>
          </a:solidFill>
          <a:ln>
            <a:noFill/>
          </a:ln>
        </p:spPr>
      </p:sp>
      <p:sp>
        <p:nvSpPr>
          <p:cNvPr id="909" name="Google Shape;909;p92"/>
          <p:cNvSpPr>
            <a:spLocks noGrp="1"/>
          </p:cNvSpPr>
          <p:nvPr>
            <p:ph type="pic" idx="4"/>
          </p:nvPr>
        </p:nvSpPr>
        <p:spPr>
          <a:xfrm>
            <a:off x="1" y="3112123"/>
            <a:ext cx="3394800" cy="2993200"/>
          </a:xfrm>
          <a:prstGeom prst="rect">
            <a:avLst/>
          </a:prstGeom>
          <a:solidFill>
            <a:srgbClr val="DCDCDC">
              <a:alpha val="49800"/>
            </a:srgbClr>
          </a:solidFill>
          <a:ln>
            <a:noFill/>
          </a:ln>
        </p:spPr>
      </p:sp>
      <p:sp>
        <p:nvSpPr>
          <p:cNvPr id="910" name="Google Shape;910;p92"/>
          <p:cNvSpPr>
            <a:spLocks noGrp="1"/>
          </p:cNvSpPr>
          <p:nvPr>
            <p:ph type="pic" idx="5"/>
          </p:nvPr>
        </p:nvSpPr>
        <p:spPr>
          <a:xfrm>
            <a:off x="3516700" y="3112123"/>
            <a:ext cx="5106400" cy="2993200"/>
          </a:xfrm>
          <a:prstGeom prst="rect">
            <a:avLst/>
          </a:prstGeom>
          <a:solidFill>
            <a:srgbClr val="DCDCDC">
              <a:alpha val="49800"/>
            </a:srgbClr>
          </a:solidFill>
          <a:ln>
            <a:noFill/>
          </a:ln>
        </p:spPr>
      </p:sp>
      <p:sp>
        <p:nvSpPr>
          <p:cNvPr id="911" name="Google Shape;911;p92"/>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912" name="Google Shape;912;p92"/>
          <p:cNvGrpSpPr/>
          <p:nvPr/>
        </p:nvGrpSpPr>
        <p:grpSpPr>
          <a:xfrm>
            <a:off x="10557955" y="6320598"/>
            <a:ext cx="1404179" cy="315865"/>
            <a:chOff x="0" y="1299"/>
            <a:chExt cx="7680" cy="1728"/>
          </a:xfrm>
        </p:grpSpPr>
        <p:sp>
          <p:nvSpPr>
            <p:cNvPr id="913" name="Google Shape;913;p92"/>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914" name="Google Shape;914;p92"/>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915" name="Google Shape;915;p92"/>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916" name="Google Shape;916;p92"/>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
        <p:nvSpPr>
          <p:cNvPr id="917" name="Google Shape;917;p92"/>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DA6B82C2-6776-DC40-8029-ABC4DE1A211B}" type="datetime1">
              <a:rPr lang="en-US" smtClean="0"/>
              <a:t>7/14/25</a:t>
            </a:fld>
            <a:endParaRPr/>
          </a:p>
        </p:txBody>
      </p:sp>
    </p:spTree>
    <p:extLst>
      <p:ext uri="{BB962C8B-B14F-4D97-AF65-F5344CB8AC3E}">
        <p14:creationId xmlns:p14="http://schemas.microsoft.com/office/powerpoint/2010/main" val="376788261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3_do not use">
  <p:cSld name="3_do not use">
    <p:bg>
      <p:bgPr>
        <a:solidFill>
          <a:schemeClr val="dk2"/>
        </a:solidFill>
        <a:effectLst/>
      </p:bgPr>
    </p:bg>
    <p:spTree>
      <p:nvGrpSpPr>
        <p:cNvPr id="1" name="Shape 918"/>
        <p:cNvGrpSpPr/>
        <p:nvPr/>
      </p:nvGrpSpPr>
      <p:grpSpPr>
        <a:xfrm>
          <a:off x="0" y="0"/>
          <a:ext cx="0" cy="0"/>
          <a:chOff x="0" y="0"/>
          <a:chExt cx="0" cy="0"/>
        </a:xfrm>
      </p:grpSpPr>
      <p:sp>
        <p:nvSpPr>
          <p:cNvPr id="919" name="Google Shape;919;p93"/>
          <p:cNvSpPr txBox="1"/>
          <p:nvPr/>
        </p:nvSpPr>
        <p:spPr>
          <a:xfrm>
            <a:off x="228600" y="1459230"/>
            <a:ext cx="11734800" cy="3949631"/>
          </a:xfrm>
          <a:prstGeom prst="rect">
            <a:avLst/>
          </a:prstGeom>
          <a:noFill/>
          <a:ln>
            <a:noFill/>
          </a:ln>
        </p:spPr>
        <p:txBody>
          <a:bodyPr spcFirstLastPara="1" wrap="square" lIns="91433" tIns="45700" rIns="91433" bIns="45700" anchor="t" anchorCtr="0">
            <a:spAutoFit/>
          </a:bodyPr>
          <a:lstStyle/>
          <a:p>
            <a:pPr marL="0" marR="0" lvl="0" indent="0" algn="ctr" rtl="0">
              <a:spcBef>
                <a:spcPts val="0"/>
              </a:spcBef>
              <a:spcAft>
                <a:spcPts val="0"/>
              </a:spcAft>
              <a:buNone/>
            </a:pPr>
            <a:r>
              <a:rPr lang="en" sz="12533">
                <a:solidFill>
                  <a:schemeClr val="lt1"/>
                </a:solidFill>
                <a:latin typeface="Arial"/>
                <a:ea typeface="Arial"/>
                <a:cs typeface="Arial"/>
                <a:sym typeface="Arial"/>
              </a:rPr>
              <a:t>Video</a:t>
            </a:r>
            <a:br>
              <a:rPr lang="en" sz="12533">
                <a:solidFill>
                  <a:schemeClr val="lt1"/>
                </a:solidFill>
                <a:latin typeface="Arial"/>
                <a:ea typeface="Arial"/>
                <a:cs typeface="Arial"/>
                <a:sym typeface="Arial"/>
              </a:rPr>
            </a:br>
            <a:r>
              <a:rPr lang="en" sz="12533">
                <a:solidFill>
                  <a:schemeClr val="lt1"/>
                </a:solidFill>
                <a:latin typeface="Arial"/>
                <a:ea typeface="Arial"/>
                <a:cs typeface="Arial"/>
                <a:sym typeface="Arial"/>
              </a:rPr>
              <a:t>Placeholder</a:t>
            </a:r>
            <a:endParaRPr sz="1467"/>
          </a:p>
        </p:txBody>
      </p:sp>
      <p:sp>
        <p:nvSpPr>
          <p:cNvPr id="920" name="Google Shape;920;p93"/>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3391616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Custom Layout">
  <p:cSld name="Custom Layout">
    <p:bg>
      <p:bgPr>
        <a:solidFill>
          <a:schemeClr val="dk2"/>
        </a:solidFill>
        <a:effectLst/>
      </p:bgPr>
    </p:bg>
    <p:spTree>
      <p:nvGrpSpPr>
        <p:cNvPr id="1" name="Shape 921"/>
        <p:cNvGrpSpPr/>
        <p:nvPr/>
      </p:nvGrpSpPr>
      <p:grpSpPr>
        <a:xfrm>
          <a:off x="0" y="0"/>
          <a:ext cx="0" cy="0"/>
          <a:chOff x="0" y="0"/>
          <a:chExt cx="0" cy="0"/>
        </a:xfrm>
      </p:grpSpPr>
      <p:sp>
        <p:nvSpPr>
          <p:cNvPr id="922" name="Google Shape;922;p94"/>
          <p:cNvSpPr>
            <a:spLocks noGrp="1"/>
          </p:cNvSpPr>
          <p:nvPr>
            <p:ph type="media" idx="2"/>
          </p:nvPr>
        </p:nvSpPr>
        <p:spPr>
          <a:xfrm>
            <a:off x="0" y="0"/>
            <a:ext cx="12192000" cy="6858000"/>
          </a:xfrm>
          <a:prstGeom prst="rect">
            <a:avLst/>
          </a:prstGeom>
          <a:noFill/>
          <a:ln>
            <a:noFill/>
          </a:ln>
        </p:spPr>
        <p:txBody>
          <a:bodyPr spcFirstLastPara="1" wrap="square" lIns="0" tIns="0" rIns="0" bIns="0" anchor="ctr" anchorCtr="0">
            <a:noAutofit/>
          </a:bodyPr>
          <a:lstStyle>
            <a:lvl1pPr marR="0" lvl="0" algn="ctr" rtl="0">
              <a:lnSpc>
                <a:spcPct val="90000"/>
              </a:lnSpc>
              <a:spcBef>
                <a:spcPts val="1067"/>
              </a:spcBef>
              <a:spcAft>
                <a:spcPts val="0"/>
              </a:spcAft>
              <a:buClr>
                <a:srgbClr val="F6F6F6"/>
              </a:buClr>
              <a:buSzPts val="2100"/>
              <a:buFont typeface="Arial"/>
              <a:buNone/>
              <a:defRPr sz="2800" b="0" i="0" u="none" strike="noStrike" cap="none">
                <a:solidFill>
                  <a:schemeClr val="lt1"/>
                </a:solidFill>
                <a:latin typeface="Arial"/>
                <a:ea typeface="Arial"/>
                <a:cs typeface="Arial"/>
                <a:sym typeface="Arial"/>
              </a:defRPr>
            </a:lvl1pPr>
            <a:lvl2pPr marR="0" lvl="1" algn="l" rtl="0">
              <a:lnSpc>
                <a:spcPct val="90000"/>
              </a:lnSpc>
              <a:spcBef>
                <a:spcPts val="533"/>
              </a:spcBef>
              <a:spcAft>
                <a:spcPts val="0"/>
              </a:spcAft>
              <a:buClr>
                <a:srgbClr val="F6F6F6"/>
              </a:buClr>
              <a:buSzPts val="1800"/>
              <a:buFont typeface="Roboto"/>
              <a:buChar char="—"/>
              <a:defRPr sz="2400" b="0" i="0" u="none" strike="noStrike" cap="none">
                <a:solidFill>
                  <a:schemeClr val="lt1"/>
                </a:solidFill>
                <a:latin typeface="Arial"/>
                <a:ea typeface="Arial"/>
                <a:cs typeface="Arial"/>
                <a:sym typeface="Arial"/>
              </a:defRPr>
            </a:lvl2pPr>
            <a:lvl3pPr marR="0" lvl="2" algn="l" rtl="0">
              <a:lnSpc>
                <a:spcPct val="90000"/>
              </a:lnSpc>
              <a:spcBef>
                <a:spcPts val="533"/>
              </a:spcBef>
              <a:spcAft>
                <a:spcPts val="0"/>
              </a:spcAft>
              <a:buClr>
                <a:srgbClr val="F6F6F6"/>
              </a:buClr>
              <a:buSzPts val="1500"/>
              <a:buFont typeface="Arial"/>
              <a:buChar char="•"/>
              <a:defRPr sz="2000" b="0" i="0" u="none" strike="noStrike" cap="none">
                <a:solidFill>
                  <a:schemeClr val="lt1"/>
                </a:solidFill>
                <a:latin typeface="Arial"/>
                <a:ea typeface="Arial"/>
                <a:cs typeface="Arial"/>
                <a:sym typeface="Arial"/>
              </a:defRPr>
            </a:lvl3pPr>
            <a:lvl4pPr marR="0" lvl="3" algn="l" rtl="0">
              <a:lnSpc>
                <a:spcPct val="90000"/>
              </a:lnSpc>
              <a:spcBef>
                <a:spcPts val="533"/>
              </a:spcBef>
              <a:spcAft>
                <a:spcPts val="0"/>
              </a:spcAft>
              <a:buClr>
                <a:srgbClr val="F6F6F6"/>
              </a:buClr>
              <a:buSzPts val="1500"/>
              <a:buFont typeface="Arial"/>
              <a:buChar char="•"/>
              <a:defRPr sz="2000" b="0" i="0" u="none" strike="noStrike" cap="none">
                <a:solidFill>
                  <a:schemeClr val="lt1"/>
                </a:solidFill>
                <a:latin typeface="Arial"/>
                <a:ea typeface="Arial"/>
                <a:cs typeface="Arial"/>
                <a:sym typeface="Arial"/>
              </a:defRPr>
            </a:lvl4pPr>
            <a:lvl5pPr marR="0" lvl="4" algn="l" rtl="0">
              <a:lnSpc>
                <a:spcPct val="90000"/>
              </a:lnSpc>
              <a:spcBef>
                <a:spcPts val="533"/>
              </a:spcBef>
              <a:spcAft>
                <a:spcPts val="0"/>
              </a:spcAft>
              <a:buClr>
                <a:srgbClr val="F6F6F6"/>
              </a:buClr>
              <a:buSzPts val="1500"/>
              <a:buFont typeface="Arial"/>
              <a:buChar char="•"/>
              <a:defRPr sz="2000" b="0" i="0" u="none" strike="noStrike" cap="none">
                <a:solidFill>
                  <a:schemeClr val="lt1"/>
                </a:solidFill>
                <a:latin typeface="Arial"/>
                <a:ea typeface="Arial"/>
                <a:cs typeface="Arial"/>
                <a:sym typeface="Arial"/>
              </a:defRPr>
            </a:lvl5pPr>
            <a:lvl6pPr marR="0" lvl="5" algn="l" rtl="0">
              <a:lnSpc>
                <a:spcPct val="90000"/>
              </a:lnSpc>
              <a:spcBef>
                <a:spcPts val="5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6pPr>
            <a:lvl7pPr marR="0" lvl="6" algn="l" rtl="0">
              <a:lnSpc>
                <a:spcPct val="90000"/>
              </a:lnSpc>
              <a:spcBef>
                <a:spcPts val="533"/>
              </a:spcBef>
              <a:spcAft>
                <a:spcPts val="0"/>
              </a:spcAft>
              <a:buClr>
                <a:schemeClr val="lt1"/>
              </a:buClr>
              <a:buSzPts val="1400"/>
              <a:buFont typeface="Arial"/>
              <a:buChar char="•"/>
              <a:defRPr sz="1867" b="0" i="0" u="none" strike="noStrike" cap="none">
                <a:solidFill>
                  <a:schemeClr val="lt1"/>
                </a:solidFill>
                <a:latin typeface="Arial"/>
                <a:ea typeface="Arial"/>
                <a:cs typeface="Arial"/>
                <a:sym typeface="Arial"/>
              </a:defRPr>
            </a:lvl7pPr>
            <a:lvl8pPr marR="0" lvl="7" algn="l" rtl="0">
              <a:lnSpc>
                <a:spcPct val="90000"/>
              </a:lnSpc>
              <a:spcBef>
                <a:spcPts val="533"/>
              </a:spcBef>
              <a:spcAft>
                <a:spcPts val="0"/>
              </a:spcAft>
              <a:buClr>
                <a:schemeClr val="lt1"/>
              </a:buClr>
              <a:buSzPts val="1400"/>
              <a:buFont typeface="Arial"/>
              <a:buChar char="•"/>
              <a:defRPr sz="1867" b="0" i="0" u="none" strike="noStrike" cap="none">
                <a:solidFill>
                  <a:schemeClr val="lt1"/>
                </a:solidFill>
                <a:latin typeface="Arial"/>
                <a:ea typeface="Arial"/>
                <a:cs typeface="Arial"/>
                <a:sym typeface="Arial"/>
              </a:defRPr>
            </a:lvl8pPr>
            <a:lvl9pPr marR="0" lvl="8" algn="l" rtl="0">
              <a:lnSpc>
                <a:spcPct val="90000"/>
              </a:lnSpc>
              <a:spcBef>
                <a:spcPts val="533"/>
              </a:spcBef>
              <a:spcAft>
                <a:spcPts val="0"/>
              </a:spcAft>
              <a:buClr>
                <a:schemeClr val="lt1"/>
              </a:buClr>
              <a:buSzPts val="1400"/>
              <a:buFont typeface="Arial"/>
              <a:buChar char="•"/>
              <a:defRPr sz="1867" b="0" i="0" u="none" strike="noStrike" cap="none">
                <a:solidFill>
                  <a:schemeClr val="lt1"/>
                </a:solidFill>
                <a:latin typeface="Arial"/>
                <a:ea typeface="Arial"/>
                <a:cs typeface="Arial"/>
                <a:sym typeface="Arial"/>
              </a:defRPr>
            </a:lvl9pPr>
          </a:lstStyle>
          <a:p>
            <a:endParaRPr/>
          </a:p>
        </p:txBody>
      </p:sp>
      <p:sp>
        <p:nvSpPr>
          <p:cNvPr id="923" name="Google Shape;923;p94"/>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5713441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FA913D2-AE7C-478F-91D3-D5ECA28FF029}"/>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id="{1A7ADA35-C08F-436B-BC32-7110CBB3EC03}"/>
              </a:ext>
            </a:extLst>
          </p:cNvPr>
          <p:cNvSpPr>
            <a:spLocks noGrp="1"/>
          </p:cNvSpPr>
          <p:nvPr>
            <p:ph sz="half" idx="1"/>
          </p:nvPr>
        </p:nvSpPr>
        <p:spPr>
          <a:xfrm>
            <a:off x="457199" y="1825626"/>
            <a:ext cx="5400847" cy="4057463"/>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1DDB945E-AC2B-4A62-9F16-0BBE7FEA2738}"/>
              </a:ext>
            </a:extLst>
          </p:cNvPr>
          <p:cNvSpPr>
            <a:spLocks noGrp="1"/>
          </p:cNvSpPr>
          <p:nvPr>
            <p:ph sz="half" idx="2"/>
          </p:nvPr>
        </p:nvSpPr>
        <p:spPr>
          <a:xfrm>
            <a:off x="6333953" y="1825626"/>
            <a:ext cx="5400847" cy="4057463"/>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F1865358-983C-4BDA-AB6F-1D3D27E6D054}"/>
              </a:ext>
            </a:extLst>
          </p:cNvPr>
          <p:cNvSpPr>
            <a:spLocks noGrp="1"/>
          </p:cNvSpPr>
          <p:nvPr>
            <p:ph type="dt" sz="half" idx="10"/>
          </p:nvPr>
        </p:nvSpPr>
        <p:spPr>
          <a:xfrm>
            <a:off x="-1221327" y="6484845"/>
            <a:ext cx="431800" cy="365125"/>
          </a:xfrm>
        </p:spPr>
        <p:txBody>
          <a:bodyPr/>
          <a:lstStyle/>
          <a:p>
            <a:fld id="{DFFAE6B7-4563-B24F-8EDB-E6F7882E5870}" type="datetime1">
              <a:rPr lang="en-US" smtClean="0"/>
              <a:t>7/14/25</a:t>
            </a:fld>
            <a:endParaRPr lang="en-US" dirty="0"/>
          </a:p>
        </p:txBody>
      </p:sp>
      <p:sp>
        <p:nvSpPr>
          <p:cNvPr id="6" name="Footer Placeholder 5">
            <a:extLst>
              <a:ext uri="{FF2B5EF4-FFF2-40B4-BE49-F238E27FC236}">
                <a16:creationId xmlns:a16="http://schemas.microsoft.com/office/drawing/2014/main" id="{638F6995-9A6F-4981-AD39-FB3586410FEB}"/>
              </a:ext>
            </a:extLst>
          </p:cNvPr>
          <p:cNvSpPr>
            <a:spLocks noGrp="1"/>
          </p:cNvSpPr>
          <p:nvPr>
            <p:ph type="ftr" sz="quarter" idx="11"/>
          </p:nvPr>
        </p:nvSpPr>
        <p:spPr/>
        <p:txBody>
          <a:bodyPr/>
          <a:lstStyle>
            <a:lvl1pPr>
              <a:defRPr>
                <a:solidFill>
                  <a:schemeClr val="bg2"/>
                </a:solidFill>
              </a:defRPr>
            </a:lvl1pPr>
          </a:lstStyle>
          <a:p>
            <a:endParaRPr lang="en-US" dirty="0"/>
          </a:p>
        </p:txBody>
      </p:sp>
      <p:sp>
        <p:nvSpPr>
          <p:cNvPr id="7" name="Slide Number Placeholder 6">
            <a:extLst>
              <a:ext uri="{FF2B5EF4-FFF2-40B4-BE49-F238E27FC236}">
                <a16:creationId xmlns:a16="http://schemas.microsoft.com/office/drawing/2014/main" id="{82072AF9-0574-452D-A73D-C4BFC6340E6B}"/>
              </a:ext>
            </a:extLst>
          </p:cNvPr>
          <p:cNvSpPr>
            <a:spLocks noGrp="1"/>
          </p:cNvSpPr>
          <p:nvPr>
            <p:ph type="sldNum" sz="quarter" idx="12"/>
          </p:nvPr>
        </p:nvSpPr>
        <p:spPr/>
        <p:txBody>
          <a:bodyPr/>
          <a:lstStyle>
            <a:lvl1pPr>
              <a:defRPr>
                <a:solidFill>
                  <a:schemeClr val="bg2"/>
                </a:solidFill>
              </a:defRPr>
            </a:lvl1pPr>
          </a:lstStyle>
          <a:p>
            <a:pPr marL="0" lvl="0" indent="0" algn="r" rtl="0">
              <a:spcBef>
                <a:spcPts val="0"/>
              </a:spcBef>
              <a:spcAft>
                <a:spcPts val="0"/>
              </a:spcAft>
              <a:buNone/>
            </a:pPr>
            <a:fld id="{00000000-1234-1234-1234-123412341234}" type="slidenum">
              <a:rPr lang="en-US" smtClean="0"/>
              <a:t>‹#›</a:t>
            </a:fld>
            <a:endParaRPr lang="en-US"/>
          </a:p>
        </p:txBody>
      </p:sp>
      <p:grpSp>
        <p:nvGrpSpPr>
          <p:cNvPr id="15" name="UTK Horiz_R">
            <a:extLst>
              <a:ext uri="{FF2B5EF4-FFF2-40B4-BE49-F238E27FC236}">
                <a16:creationId xmlns:a16="http://schemas.microsoft.com/office/drawing/2014/main" id="{B200BFC6-9C4C-484B-A921-26EED00DEED6}"/>
              </a:ext>
            </a:extLst>
          </p:cNvPr>
          <p:cNvGrpSpPr>
            <a:grpSpLocks noChangeAspect="1"/>
          </p:cNvGrpSpPr>
          <p:nvPr/>
        </p:nvGrpSpPr>
        <p:grpSpPr bwMode="auto">
          <a:xfrm>
            <a:off x="10557955" y="6320597"/>
            <a:ext cx="1404165" cy="315023"/>
            <a:chOff x="0" y="1299"/>
            <a:chExt cx="7680" cy="1723"/>
          </a:xfrm>
        </p:grpSpPr>
        <p:sp>
          <p:nvSpPr>
            <p:cNvPr id="16" name="T fill" hidden="1">
              <a:extLst>
                <a:ext uri="{FF2B5EF4-FFF2-40B4-BE49-F238E27FC236}">
                  <a16:creationId xmlns:a16="http://schemas.microsoft.com/office/drawing/2014/main" id="{155F912A-9658-4414-BF3D-F89E0B9FCCE9}"/>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Type">
              <a:extLst>
                <a:ext uri="{FF2B5EF4-FFF2-40B4-BE49-F238E27FC236}">
                  <a16:creationId xmlns:a16="http://schemas.microsoft.com/office/drawing/2014/main" id="{0CE32F48-4DF3-4316-85C7-288369BED752}"/>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Power T">
              <a:extLst>
                <a:ext uri="{FF2B5EF4-FFF2-40B4-BE49-F238E27FC236}">
                  <a16:creationId xmlns:a16="http://schemas.microsoft.com/office/drawing/2014/main" id="{89D3219A-E4F4-461E-B419-3AE300FE5645}"/>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 name="Title 18">
            <a:extLst>
              <a:ext uri="{FF2B5EF4-FFF2-40B4-BE49-F238E27FC236}">
                <a16:creationId xmlns:a16="http://schemas.microsoft.com/office/drawing/2014/main" id="{0B7C54A4-3403-4FA1-BA1F-50742A33EAD6}"/>
              </a:ext>
            </a:extLst>
          </p:cNvPr>
          <p:cNvSpPr>
            <a:spLocks noGrp="1"/>
          </p:cNvSpPr>
          <p:nvPr>
            <p:ph type="title" hasCustomPrompt="1"/>
          </p:nvPr>
        </p:nvSpPr>
        <p:spPr/>
        <p:txBody>
          <a:bodyPr/>
          <a:lstStyle>
            <a:lvl1pPr>
              <a:defRPr/>
            </a:lvl1pPr>
          </a:lstStyle>
          <a:p>
            <a:r>
              <a:rPr lang="en-US" dirty="0"/>
              <a:t>Headline</a:t>
            </a:r>
          </a:p>
        </p:txBody>
      </p:sp>
    </p:spTree>
    <p:extLst>
      <p:ext uri="{BB962C8B-B14F-4D97-AF65-F5344CB8AC3E}">
        <p14:creationId xmlns:p14="http://schemas.microsoft.com/office/powerpoint/2010/main" val="2952121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466CF10B-9379-41FE-9379-4E3AA50021E5}"/>
              </a:ext>
            </a:extLst>
          </p:cNvPr>
          <p:cNvSpPr>
            <a:spLocks noGrp="1"/>
          </p:cNvSpPr>
          <p:nvPr>
            <p:ph type="body" idx="1" hasCustomPrompt="1"/>
          </p:nvPr>
        </p:nvSpPr>
        <p:spPr>
          <a:xfrm>
            <a:off x="457199" y="1575772"/>
            <a:ext cx="5400846" cy="549590"/>
          </a:xfrm>
        </p:spPr>
        <p:txBody>
          <a:bodyPr anchor="ct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Subhead</a:t>
            </a:r>
          </a:p>
        </p:txBody>
      </p:sp>
      <p:sp>
        <p:nvSpPr>
          <p:cNvPr id="4" name="Content Placeholder 3">
            <a:extLst>
              <a:ext uri="{FF2B5EF4-FFF2-40B4-BE49-F238E27FC236}">
                <a16:creationId xmlns:a16="http://schemas.microsoft.com/office/drawing/2014/main" id="{CECF0462-A8D2-44F0-A70F-182C81B485B2}"/>
              </a:ext>
            </a:extLst>
          </p:cNvPr>
          <p:cNvSpPr>
            <a:spLocks noGrp="1"/>
          </p:cNvSpPr>
          <p:nvPr>
            <p:ph sz="half" idx="2"/>
          </p:nvPr>
        </p:nvSpPr>
        <p:spPr>
          <a:xfrm>
            <a:off x="457199" y="2370023"/>
            <a:ext cx="5400846" cy="3513066"/>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C1061CB7-7AC1-488A-9B0D-4B29F833F9FA}"/>
              </a:ext>
            </a:extLst>
          </p:cNvPr>
          <p:cNvSpPr>
            <a:spLocks noGrp="1"/>
          </p:cNvSpPr>
          <p:nvPr>
            <p:ph type="body" sz="quarter" idx="3" hasCustomPrompt="1"/>
          </p:nvPr>
        </p:nvSpPr>
        <p:spPr>
          <a:xfrm>
            <a:off x="6333954" y="1575772"/>
            <a:ext cx="5400846" cy="549590"/>
          </a:xfrm>
        </p:spPr>
        <p:txBody>
          <a:bodyPr anchor="ct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Subhead</a:t>
            </a:r>
          </a:p>
        </p:txBody>
      </p:sp>
      <p:sp>
        <p:nvSpPr>
          <p:cNvPr id="6" name="Content Placeholder 5">
            <a:extLst>
              <a:ext uri="{FF2B5EF4-FFF2-40B4-BE49-F238E27FC236}">
                <a16:creationId xmlns:a16="http://schemas.microsoft.com/office/drawing/2014/main" id="{320E850B-D4BC-4AF1-AD73-E08A69A50FEE}"/>
              </a:ext>
            </a:extLst>
          </p:cNvPr>
          <p:cNvSpPr>
            <a:spLocks noGrp="1"/>
          </p:cNvSpPr>
          <p:nvPr>
            <p:ph sz="quarter" idx="4"/>
          </p:nvPr>
        </p:nvSpPr>
        <p:spPr>
          <a:xfrm>
            <a:off x="6333954" y="2370023"/>
            <a:ext cx="5400846" cy="3513066"/>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0BFE2D7E-371A-4AF4-B3B2-93B34B48B6AF}"/>
              </a:ext>
            </a:extLst>
          </p:cNvPr>
          <p:cNvSpPr>
            <a:spLocks noGrp="1"/>
          </p:cNvSpPr>
          <p:nvPr>
            <p:ph type="dt" sz="half" idx="10"/>
          </p:nvPr>
        </p:nvSpPr>
        <p:spPr>
          <a:xfrm>
            <a:off x="-1221327" y="6484845"/>
            <a:ext cx="431800" cy="365125"/>
          </a:xfrm>
        </p:spPr>
        <p:txBody>
          <a:bodyPr/>
          <a:lstStyle/>
          <a:p>
            <a:fld id="{2234A6EF-20DA-B047-AB97-8804D9CE45AC}" type="datetime1">
              <a:rPr lang="en-US" smtClean="0"/>
              <a:t>7/14/25</a:t>
            </a:fld>
            <a:endParaRPr lang="en-US" dirty="0"/>
          </a:p>
        </p:txBody>
      </p:sp>
      <p:sp>
        <p:nvSpPr>
          <p:cNvPr id="10" name="Rectangle 9">
            <a:extLst>
              <a:ext uri="{FF2B5EF4-FFF2-40B4-BE49-F238E27FC236}">
                <a16:creationId xmlns:a16="http://schemas.microsoft.com/office/drawing/2014/main" id="{8AD42726-97EC-4182-8422-C2ED09370B3D}"/>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Footer Placeholder 7">
            <a:extLst>
              <a:ext uri="{FF2B5EF4-FFF2-40B4-BE49-F238E27FC236}">
                <a16:creationId xmlns:a16="http://schemas.microsoft.com/office/drawing/2014/main" id="{805531A1-730B-42D7-AD0E-0815807D91FD}"/>
              </a:ext>
            </a:extLst>
          </p:cNvPr>
          <p:cNvSpPr>
            <a:spLocks noGrp="1"/>
          </p:cNvSpPr>
          <p:nvPr>
            <p:ph type="ftr" sz="quarter" idx="11"/>
          </p:nvPr>
        </p:nvSpPr>
        <p:spPr/>
        <p:txBody>
          <a:bodyPr/>
          <a:lstStyle>
            <a:lvl1pPr>
              <a:defRPr>
                <a:solidFill>
                  <a:schemeClr val="bg2"/>
                </a:solidFill>
              </a:defRPr>
            </a:lvl1pPr>
          </a:lstStyle>
          <a:p>
            <a:endParaRPr lang="en-US" dirty="0"/>
          </a:p>
        </p:txBody>
      </p:sp>
      <p:sp>
        <p:nvSpPr>
          <p:cNvPr id="9" name="Slide Number Placeholder 8">
            <a:extLst>
              <a:ext uri="{FF2B5EF4-FFF2-40B4-BE49-F238E27FC236}">
                <a16:creationId xmlns:a16="http://schemas.microsoft.com/office/drawing/2014/main" id="{745A2204-7C86-4079-B858-269E18C17D6C}"/>
              </a:ext>
            </a:extLst>
          </p:cNvPr>
          <p:cNvSpPr>
            <a:spLocks noGrp="1"/>
          </p:cNvSpPr>
          <p:nvPr>
            <p:ph type="sldNum" sz="quarter" idx="12"/>
          </p:nvPr>
        </p:nvSpPr>
        <p:spPr/>
        <p:txBody>
          <a:bodyPr/>
          <a:lstStyle>
            <a:lvl1pPr>
              <a:defRPr>
                <a:solidFill>
                  <a:schemeClr val="bg2"/>
                </a:solidFill>
              </a:defRPr>
            </a:lvl1pPr>
          </a:lstStyle>
          <a:p>
            <a:fld id="{00000000-1234-1234-1234-123412341234}" type="slidenum">
              <a:rPr lang="en-US" smtClean="0"/>
              <a:pPr/>
              <a:t>‹#›</a:t>
            </a:fld>
            <a:endParaRPr lang="en-US" dirty="0"/>
          </a:p>
        </p:txBody>
      </p:sp>
      <p:grpSp>
        <p:nvGrpSpPr>
          <p:cNvPr id="17" name="UTK Horiz_R">
            <a:extLst>
              <a:ext uri="{FF2B5EF4-FFF2-40B4-BE49-F238E27FC236}">
                <a16:creationId xmlns:a16="http://schemas.microsoft.com/office/drawing/2014/main" id="{E224D003-7846-428C-84EA-7CF03D61BEEA}"/>
              </a:ext>
            </a:extLst>
          </p:cNvPr>
          <p:cNvGrpSpPr>
            <a:grpSpLocks noChangeAspect="1"/>
          </p:cNvGrpSpPr>
          <p:nvPr/>
        </p:nvGrpSpPr>
        <p:grpSpPr bwMode="auto">
          <a:xfrm>
            <a:off x="10557955" y="6320597"/>
            <a:ext cx="1404165" cy="315023"/>
            <a:chOff x="0" y="1299"/>
            <a:chExt cx="7680" cy="1723"/>
          </a:xfrm>
        </p:grpSpPr>
        <p:sp>
          <p:nvSpPr>
            <p:cNvPr id="18" name="T fill" hidden="1">
              <a:extLst>
                <a:ext uri="{FF2B5EF4-FFF2-40B4-BE49-F238E27FC236}">
                  <a16:creationId xmlns:a16="http://schemas.microsoft.com/office/drawing/2014/main" id="{CD05AEBF-A4F6-494E-B7BA-8CFBE3AA1BE2}"/>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Type">
              <a:extLst>
                <a:ext uri="{FF2B5EF4-FFF2-40B4-BE49-F238E27FC236}">
                  <a16:creationId xmlns:a16="http://schemas.microsoft.com/office/drawing/2014/main" id="{8035AD82-9079-47AD-83C2-C52597677252}"/>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Power T">
              <a:extLst>
                <a:ext uri="{FF2B5EF4-FFF2-40B4-BE49-F238E27FC236}">
                  <a16:creationId xmlns:a16="http://schemas.microsoft.com/office/drawing/2014/main" id="{A5B921C8-C9F5-48B4-AD8A-AA760ED42FDD}"/>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1" name="Title 20">
            <a:extLst>
              <a:ext uri="{FF2B5EF4-FFF2-40B4-BE49-F238E27FC236}">
                <a16:creationId xmlns:a16="http://schemas.microsoft.com/office/drawing/2014/main" id="{551EB664-ABAB-4DFC-B59B-7B8D04842BC2}"/>
              </a:ext>
            </a:extLst>
          </p:cNvPr>
          <p:cNvSpPr>
            <a:spLocks noGrp="1"/>
          </p:cNvSpPr>
          <p:nvPr>
            <p:ph type="title" hasCustomPrompt="1"/>
          </p:nvPr>
        </p:nvSpPr>
        <p:spPr/>
        <p:txBody>
          <a:bodyPr/>
          <a:lstStyle>
            <a:lvl1pPr>
              <a:defRPr/>
            </a:lvl1pPr>
          </a:lstStyle>
          <a:p>
            <a:r>
              <a:rPr lang="en-US" dirty="0"/>
              <a:t>Headline</a:t>
            </a:r>
          </a:p>
        </p:txBody>
      </p:sp>
    </p:spTree>
    <p:extLst>
      <p:ext uri="{BB962C8B-B14F-4D97-AF65-F5344CB8AC3E}">
        <p14:creationId xmlns:p14="http://schemas.microsoft.com/office/powerpoint/2010/main" val="328756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AEAE361-3066-43BC-86A5-54B5D9ADFFF6}"/>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 name="Date Placeholder 2">
            <a:extLst>
              <a:ext uri="{FF2B5EF4-FFF2-40B4-BE49-F238E27FC236}">
                <a16:creationId xmlns:a16="http://schemas.microsoft.com/office/drawing/2014/main" id="{8B802E8A-B4B3-40E1-97F1-85F5334D2116}"/>
              </a:ext>
            </a:extLst>
          </p:cNvPr>
          <p:cNvSpPr>
            <a:spLocks noGrp="1"/>
          </p:cNvSpPr>
          <p:nvPr>
            <p:ph type="dt" sz="half" idx="10"/>
          </p:nvPr>
        </p:nvSpPr>
        <p:spPr>
          <a:xfrm>
            <a:off x="-1221327" y="6484845"/>
            <a:ext cx="431800" cy="365125"/>
          </a:xfrm>
        </p:spPr>
        <p:txBody>
          <a:bodyPr/>
          <a:lstStyle/>
          <a:p>
            <a:fld id="{0D80FCC9-19AD-B440-86EE-29314D883586}" type="datetime1">
              <a:rPr lang="en-US" smtClean="0"/>
              <a:t>7/14/25</a:t>
            </a:fld>
            <a:endParaRPr lang="en-US" dirty="0"/>
          </a:p>
        </p:txBody>
      </p:sp>
      <p:sp>
        <p:nvSpPr>
          <p:cNvPr id="4" name="Footer Placeholder 3">
            <a:extLst>
              <a:ext uri="{FF2B5EF4-FFF2-40B4-BE49-F238E27FC236}">
                <a16:creationId xmlns:a16="http://schemas.microsoft.com/office/drawing/2014/main" id="{B019E736-E6B5-457E-856E-BF5E0470158D}"/>
              </a:ext>
            </a:extLst>
          </p:cNvPr>
          <p:cNvSpPr>
            <a:spLocks noGrp="1"/>
          </p:cNvSpPr>
          <p:nvPr>
            <p:ph type="ftr" sz="quarter" idx="11"/>
          </p:nvPr>
        </p:nvSpPr>
        <p:spPr/>
        <p:txBody>
          <a:bodyPr/>
          <a:lstStyle>
            <a:lvl1pPr>
              <a:defRPr>
                <a:solidFill>
                  <a:schemeClr val="bg2"/>
                </a:solidFill>
              </a:defRPr>
            </a:lvl1pPr>
          </a:lstStyle>
          <a:p>
            <a:endParaRPr lang="en-US" dirty="0"/>
          </a:p>
        </p:txBody>
      </p:sp>
      <p:sp>
        <p:nvSpPr>
          <p:cNvPr id="5" name="Slide Number Placeholder 4">
            <a:extLst>
              <a:ext uri="{FF2B5EF4-FFF2-40B4-BE49-F238E27FC236}">
                <a16:creationId xmlns:a16="http://schemas.microsoft.com/office/drawing/2014/main" id="{4513C883-52D3-4AE0-BDA5-281172C968C1}"/>
              </a:ext>
            </a:extLst>
          </p:cNvPr>
          <p:cNvSpPr>
            <a:spLocks noGrp="1"/>
          </p:cNvSpPr>
          <p:nvPr>
            <p:ph type="sldNum" sz="quarter" idx="12"/>
          </p:nvPr>
        </p:nvSpPr>
        <p:spPr/>
        <p:txBody>
          <a:bodyPr/>
          <a:lstStyle>
            <a:lvl1pPr>
              <a:defRPr>
                <a:solidFill>
                  <a:schemeClr val="bg2"/>
                </a:solidFill>
              </a:defRPr>
            </a:lvl1pPr>
          </a:lstStyle>
          <a:p>
            <a:fld id="{00000000-1234-1234-1234-123412341234}" type="slidenum">
              <a:rPr lang="en-US" smtClean="0"/>
              <a:pPr/>
              <a:t>‹#›</a:t>
            </a:fld>
            <a:endParaRPr lang="en-US" dirty="0"/>
          </a:p>
        </p:txBody>
      </p:sp>
      <p:grpSp>
        <p:nvGrpSpPr>
          <p:cNvPr id="13" name="UTK Horiz_R">
            <a:extLst>
              <a:ext uri="{FF2B5EF4-FFF2-40B4-BE49-F238E27FC236}">
                <a16:creationId xmlns:a16="http://schemas.microsoft.com/office/drawing/2014/main" id="{0B47ABA7-E05A-4C90-9295-46B3A7CFA6B1}"/>
              </a:ext>
            </a:extLst>
          </p:cNvPr>
          <p:cNvGrpSpPr>
            <a:grpSpLocks noChangeAspect="1"/>
          </p:cNvGrpSpPr>
          <p:nvPr/>
        </p:nvGrpSpPr>
        <p:grpSpPr bwMode="auto">
          <a:xfrm>
            <a:off x="10557955" y="6320597"/>
            <a:ext cx="1404165" cy="315023"/>
            <a:chOff x="0" y="1299"/>
            <a:chExt cx="7680" cy="1723"/>
          </a:xfrm>
        </p:grpSpPr>
        <p:sp>
          <p:nvSpPr>
            <p:cNvPr id="14" name="T fill" hidden="1">
              <a:extLst>
                <a:ext uri="{FF2B5EF4-FFF2-40B4-BE49-F238E27FC236}">
                  <a16:creationId xmlns:a16="http://schemas.microsoft.com/office/drawing/2014/main" id="{DF6BEDF1-7376-408F-B988-833DDF69D551}"/>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Type">
              <a:extLst>
                <a:ext uri="{FF2B5EF4-FFF2-40B4-BE49-F238E27FC236}">
                  <a16:creationId xmlns:a16="http://schemas.microsoft.com/office/drawing/2014/main" id="{CE5EF94F-F9E5-4CB2-AEC8-6C1FAECE2829}"/>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Power T">
              <a:extLst>
                <a:ext uri="{FF2B5EF4-FFF2-40B4-BE49-F238E27FC236}">
                  <a16:creationId xmlns:a16="http://schemas.microsoft.com/office/drawing/2014/main" id="{AAD58157-21BD-47AE-AAF1-B78985DB9858}"/>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7" name="Title 16">
            <a:extLst>
              <a:ext uri="{FF2B5EF4-FFF2-40B4-BE49-F238E27FC236}">
                <a16:creationId xmlns:a16="http://schemas.microsoft.com/office/drawing/2014/main" id="{0D271676-1150-4616-93E4-C506F224F9DE}"/>
              </a:ext>
            </a:extLst>
          </p:cNvPr>
          <p:cNvSpPr>
            <a:spLocks noGrp="1"/>
          </p:cNvSpPr>
          <p:nvPr>
            <p:ph type="title" hasCustomPrompt="1"/>
          </p:nvPr>
        </p:nvSpPr>
        <p:spPr/>
        <p:txBody>
          <a:bodyPr/>
          <a:lstStyle>
            <a:lvl1pPr>
              <a:defRPr/>
            </a:lvl1pPr>
          </a:lstStyle>
          <a:p>
            <a:r>
              <a:rPr lang="en-US" dirty="0"/>
              <a:t>Headline</a:t>
            </a:r>
          </a:p>
        </p:txBody>
      </p:sp>
    </p:spTree>
    <p:extLst>
      <p:ext uri="{BB962C8B-B14F-4D97-AF65-F5344CB8AC3E}">
        <p14:creationId xmlns:p14="http://schemas.microsoft.com/office/powerpoint/2010/main" val="3865905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Blank + Bar">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AEAE361-3066-43BC-86A5-54B5D9ADFFF6}"/>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 name="Date Placeholder 2">
            <a:extLst>
              <a:ext uri="{FF2B5EF4-FFF2-40B4-BE49-F238E27FC236}">
                <a16:creationId xmlns:a16="http://schemas.microsoft.com/office/drawing/2014/main" id="{8B802E8A-B4B3-40E1-97F1-85F5334D2116}"/>
              </a:ext>
            </a:extLst>
          </p:cNvPr>
          <p:cNvSpPr>
            <a:spLocks noGrp="1"/>
          </p:cNvSpPr>
          <p:nvPr>
            <p:ph type="dt" sz="half" idx="10"/>
          </p:nvPr>
        </p:nvSpPr>
        <p:spPr>
          <a:xfrm>
            <a:off x="-1221327" y="6484845"/>
            <a:ext cx="431800" cy="365125"/>
          </a:xfrm>
        </p:spPr>
        <p:txBody>
          <a:bodyPr/>
          <a:lstStyle/>
          <a:p>
            <a:fld id="{A412B1BE-2515-7849-89F7-926ACA3133A6}" type="datetime1">
              <a:rPr lang="en-US" smtClean="0"/>
              <a:t>7/14/25</a:t>
            </a:fld>
            <a:endParaRPr lang="en-US" dirty="0"/>
          </a:p>
        </p:txBody>
      </p:sp>
      <p:sp>
        <p:nvSpPr>
          <p:cNvPr id="4" name="Footer Placeholder 3">
            <a:extLst>
              <a:ext uri="{FF2B5EF4-FFF2-40B4-BE49-F238E27FC236}">
                <a16:creationId xmlns:a16="http://schemas.microsoft.com/office/drawing/2014/main" id="{B019E736-E6B5-457E-856E-BF5E0470158D}"/>
              </a:ext>
            </a:extLst>
          </p:cNvPr>
          <p:cNvSpPr>
            <a:spLocks noGrp="1"/>
          </p:cNvSpPr>
          <p:nvPr>
            <p:ph type="ftr" sz="quarter" idx="11"/>
          </p:nvPr>
        </p:nvSpPr>
        <p:spPr/>
        <p:txBody>
          <a:bodyPr/>
          <a:lstStyle>
            <a:lvl1pPr>
              <a:defRPr>
                <a:solidFill>
                  <a:schemeClr val="bg2"/>
                </a:solidFill>
              </a:defRPr>
            </a:lvl1pPr>
          </a:lstStyle>
          <a:p>
            <a:endParaRPr lang="en-US" dirty="0"/>
          </a:p>
        </p:txBody>
      </p:sp>
      <p:sp>
        <p:nvSpPr>
          <p:cNvPr id="5" name="Slide Number Placeholder 4">
            <a:extLst>
              <a:ext uri="{FF2B5EF4-FFF2-40B4-BE49-F238E27FC236}">
                <a16:creationId xmlns:a16="http://schemas.microsoft.com/office/drawing/2014/main" id="{4513C883-52D3-4AE0-BDA5-281172C968C1}"/>
              </a:ext>
            </a:extLst>
          </p:cNvPr>
          <p:cNvSpPr>
            <a:spLocks noGrp="1"/>
          </p:cNvSpPr>
          <p:nvPr>
            <p:ph type="sldNum" sz="quarter" idx="12"/>
          </p:nvPr>
        </p:nvSpPr>
        <p:spPr/>
        <p:txBody>
          <a:bodyPr/>
          <a:lstStyle>
            <a:lvl1pPr>
              <a:defRPr>
                <a:solidFill>
                  <a:schemeClr val="bg2"/>
                </a:solidFill>
              </a:defRPr>
            </a:lvl1pPr>
          </a:lstStyle>
          <a:p>
            <a:fld id="{00000000-1234-1234-1234-123412341234}" type="slidenum">
              <a:rPr lang="en-US" smtClean="0"/>
              <a:pPr/>
              <a:t>‹#›</a:t>
            </a:fld>
            <a:endParaRPr lang="en-US" dirty="0"/>
          </a:p>
        </p:txBody>
      </p:sp>
      <p:grpSp>
        <p:nvGrpSpPr>
          <p:cNvPr id="13" name="UTK Horiz_R">
            <a:extLst>
              <a:ext uri="{FF2B5EF4-FFF2-40B4-BE49-F238E27FC236}">
                <a16:creationId xmlns:a16="http://schemas.microsoft.com/office/drawing/2014/main" id="{0B47ABA7-E05A-4C90-9295-46B3A7CFA6B1}"/>
              </a:ext>
            </a:extLst>
          </p:cNvPr>
          <p:cNvGrpSpPr>
            <a:grpSpLocks noChangeAspect="1"/>
          </p:cNvGrpSpPr>
          <p:nvPr/>
        </p:nvGrpSpPr>
        <p:grpSpPr bwMode="auto">
          <a:xfrm>
            <a:off x="10557955" y="6320597"/>
            <a:ext cx="1404165" cy="315023"/>
            <a:chOff x="0" y="1299"/>
            <a:chExt cx="7680" cy="1723"/>
          </a:xfrm>
        </p:grpSpPr>
        <p:sp>
          <p:nvSpPr>
            <p:cNvPr id="14" name="T fill" hidden="1">
              <a:extLst>
                <a:ext uri="{FF2B5EF4-FFF2-40B4-BE49-F238E27FC236}">
                  <a16:creationId xmlns:a16="http://schemas.microsoft.com/office/drawing/2014/main" id="{DF6BEDF1-7376-408F-B988-833DDF69D551}"/>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Type">
              <a:extLst>
                <a:ext uri="{FF2B5EF4-FFF2-40B4-BE49-F238E27FC236}">
                  <a16:creationId xmlns:a16="http://schemas.microsoft.com/office/drawing/2014/main" id="{CE5EF94F-F9E5-4CB2-AEC8-6C1FAECE2829}"/>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Power T">
              <a:extLst>
                <a:ext uri="{FF2B5EF4-FFF2-40B4-BE49-F238E27FC236}">
                  <a16:creationId xmlns:a16="http://schemas.microsoft.com/office/drawing/2014/main" id="{AAD58157-21BD-47AE-AAF1-B78985DB9858}"/>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746115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Icon + Callou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AEAE361-3066-43BC-86A5-54B5D9ADFFF6}"/>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 name="Date Placeholder 2">
            <a:extLst>
              <a:ext uri="{FF2B5EF4-FFF2-40B4-BE49-F238E27FC236}">
                <a16:creationId xmlns:a16="http://schemas.microsoft.com/office/drawing/2014/main" id="{8B802E8A-B4B3-40E1-97F1-85F5334D2116}"/>
              </a:ext>
            </a:extLst>
          </p:cNvPr>
          <p:cNvSpPr>
            <a:spLocks noGrp="1"/>
          </p:cNvSpPr>
          <p:nvPr>
            <p:ph type="dt" sz="half" idx="10"/>
          </p:nvPr>
        </p:nvSpPr>
        <p:spPr>
          <a:xfrm>
            <a:off x="-1221327" y="6484845"/>
            <a:ext cx="431800" cy="365125"/>
          </a:xfrm>
        </p:spPr>
        <p:txBody>
          <a:bodyPr/>
          <a:lstStyle/>
          <a:p>
            <a:fld id="{FBC3D763-8FCD-C145-95FF-1DAC000AAF31}" type="datetime1">
              <a:rPr lang="en-US" smtClean="0"/>
              <a:t>7/14/25</a:t>
            </a:fld>
            <a:endParaRPr lang="en-US" dirty="0"/>
          </a:p>
        </p:txBody>
      </p:sp>
      <p:sp>
        <p:nvSpPr>
          <p:cNvPr id="4" name="Footer Placeholder 3">
            <a:extLst>
              <a:ext uri="{FF2B5EF4-FFF2-40B4-BE49-F238E27FC236}">
                <a16:creationId xmlns:a16="http://schemas.microsoft.com/office/drawing/2014/main" id="{B019E736-E6B5-457E-856E-BF5E0470158D}"/>
              </a:ext>
            </a:extLst>
          </p:cNvPr>
          <p:cNvSpPr>
            <a:spLocks noGrp="1"/>
          </p:cNvSpPr>
          <p:nvPr>
            <p:ph type="ftr" sz="quarter" idx="11"/>
          </p:nvPr>
        </p:nvSpPr>
        <p:spPr/>
        <p:txBody>
          <a:bodyPr/>
          <a:lstStyle>
            <a:lvl1pPr>
              <a:defRPr>
                <a:solidFill>
                  <a:schemeClr val="bg2"/>
                </a:solidFill>
              </a:defRPr>
            </a:lvl1pPr>
          </a:lstStyle>
          <a:p>
            <a:endParaRPr lang="en-US" dirty="0"/>
          </a:p>
        </p:txBody>
      </p:sp>
      <p:sp>
        <p:nvSpPr>
          <p:cNvPr id="5" name="Slide Number Placeholder 4">
            <a:extLst>
              <a:ext uri="{FF2B5EF4-FFF2-40B4-BE49-F238E27FC236}">
                <a16:creationId xmlns:a16="http://schemas.microsoft.com/office/drawing/2014/main" id="{4513C883-52D3-4AE0-BDA5-281172C968C1}"/>
              </a:ext>
            </a:extLst>
          </p:cNvPr>
          <p:cNvSpPr>
            <a:spLocks noGrp="1"/>
          </p:cNvSpPr>
          <p:nvPr>
            <p:ph type="sldNum" sz="quarter" idx="12"/>
          </p:nvPr>
        </p:nvSpPr>
        <p:spPr/>
        <p:txBody>
          <a:bodyPr/>
          <a:lstStyle>
            <a:lvl1pPr>
              <a:defRPr>
                <a:solidFill>
                  <a:schemeClr val="bg2"/>
                </a:solidFill>
              </a:defRPr>
            </a:lvl1pPr>
          </a:lstStyle>
          <a:p>
            <a:fld id="{00000000-1234-1234-1234-123412341234}" type="slidenum">
              <a:rPr lang="en-US" smtClean="0"/>
              <a:pPr/>
              <a:t>‹#›</a:t>
            </a:fld>
            <a:endParaRPr lang="en-US" dirty="0"/>
          </a:p>
        </p:txBody>
      </p:sp>
      <p:grpSp>
        <p:nvGrpSpPr>
          <p:cNvPr id="13" name="UTK Horiz_R">
            <a:extLst>
              <a:ext uri="{FF2B5EF4-FFF2-40B4-BE49-F238E27FC236}">
                <a16:creationId xmlns:a16="http://schemas.microsoft.com/office/drawing/2014/main" id="{0B47ABA7-E05A-4C90-9295-46B3A7CFA6B1}"/>
              </a:ext>
            </a:extLst>
          </p:cNvPr>
          <p:cNvGrpSpPr>
            <a:grpSpLocks noChangeAspect="1"/>
          </p:cNvGrpSpPr>
          <p:nvPr/>
        </p:nvGrpSpPr>
        <p:grpSpPr bwMode="auto">
          <a:xfrm>
            <a:off x="10557955" y="6320597"/>
            <a:ext cx="1404165" cy="315023"/>
            <a:chOff x="0" y="1299"/>
            <a:chExt cx="7680" cy="1723"/>
          </a:xfrm>
        </p:grpSpPr>
        <p:sp>
          <p:nvSpPr>
            <p:cNvPr id="14" name="T fill" hidden="1">
              <a:extLst>
                <a:ext uri="{FF2B5EF4-FFF2-40B4-BE49-F238E27FC236}">
                  <a16:creationId xmlns:a16="http://schemas.microsoft.com/office/drawing/2014/main" id="{DF6BEDF1-7376-408F-B988-833DDF69D551}"/>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Type">
              <a:extLst>
                <a:ext uri="{FF2B5EF4-FFF2-40B4-BE49-F238E27FC236}">
                  <a16:creationId xmlns:a16="http://schemas.microsoft.com/office/drawing/2014/main" id="{CE5EF94F-F9E5-4CB2-AEC8-6C1FAECE2829}"/>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Power T">
              <a:extLst>
                <a:ext uri="{FF2B5EF4-FFF2-40B4-BE49-F238E27FC236}">
                  <a16:creationId xmlns:a16="http://schemas.microsoft.com/office/drawing/2014/main" id="{AAD58157-21BD-47AE-AAF1-B78985DB9858}"/>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 name="Line">
            <a:extLst>
              <a:ext uri="{FF2B5EF4-FFF2-40B4-BE49-F238E27FC236}">
                <a16:creationId xmlns:a16="http://schemas.microsoft.com/office/drawing/2014/main" id="{5359D3CD-F6D3-A1ED-DD12-B455553E8C25}"/>
              </a:ext>
            </a:extLst>
          </p:cNvPr>
          <p:cNvSpPr/>
          <p:nvPr/>
        </p:nvSpPr>
        <p:spPr>
          <a:xfrm flipV="1">
            <a:off x="3754966" y="1777767"/>
            <a:ext cx="0" cy="2640763"/>
          </a:xfrm>
          <a:prstGeom prst="line">
            <a:avLst/>
          </a:prstGeom>
          <a:ln w="25400">
            <a:solidFill>
              <a:schemeClr val="accent1"/>
            </a:solidFill>
            <a:miter lim="400000"/>
          </a:ln>
        </p:spPr>
        <p:txBody>
          <a:bodyPr lIns="25400" tIns="25400" rIns="25400" bIns="25400" anchor="ctr"/>
          <a:lstStyle/>
          <a:p>
            <a:pPr algn="ctr" defTabSz="412750" hangingPunct="0">
              <a:defRPr sz="3200">
                <a:solidFill>
                  <a:srgbClr val="000000"/>
                </a:solidFill>
                <a:latin typeface="FreightSansLFPro Light"/>
                <a:ea typeface="FreightSansLFPro Light"/>
                <a:cs typeface="FreightSansLFPro Light"/>
                <a:sym typeface="FreightSansLFPro Light"/>
              </a:defRPr>
            </a:pPr>
            <a:endParaRPr sz="1600" kern="0" dirty="0">
              <a:solidFill>
                <a:srgbClr val="000000"/>
              </a:solidFill>
              <a:latin typeface="+mj-lt"/>
              <a:sym typeface="FreightSansLFPro Light"/>
            </a:endParaRPr>
          </a:p>
        </p:txBody>
      </p:sp>
      <p:sp>
        <p:nvSpPr>
          <p:cNvPr id="12" name="Text Placeholder 11">
            <a:extLst>
              <a:ext uri="{FF2B5EF4-FFF2-40B4-BE49-F238E27FC236}">
                <a16:creationId xmlns:a16="http://schemas.microsoft.com/office/drawing/2014/main" id="{BB211219-04F1-11DD-D180-789F379CE799}"/>
              </a:ext>
            </a:extLst>
          </p:cNvPr>
          <p:cNvSpPr>
            <a:spLocks noGrp="1"/>
          </p:cNvSpPr>
          <p:nvPr>
            <p:ph type="body" sz="quarter" idx="13" hasCustomPrompt="1"/>
          </p:nvPr>
        </p:nvSpPr>
        <p:spPr>
          <a:xfrm>
            <a:off x="4255623" y="2288927"/>
            <a:ext cx="6117016" cy="1611094"/>
          </a:xfrm>
        </p:spPr>
        <p:txBody>
          <a:bodyPr anchor="ctr" anchorCtr="0">
            <a:noAutofit/>
          </a:bodyPr>
          <a:lstStyle>
            <a:lvl1pPr marL="0" indent="0">
              <a:buNone/>
              <a:defRPr sz="3200"/>
            </a:lvl1pPr>
          </a:lstStyle>
          <a:p>
            <a:pPr marL="0" marR="0" lvl="0" indent="0" algn="l" defTabSz="914400" rtl="0" eaLnBrk="1" fontAlgn="auto" latinLnBrk="0" hangingPunct="1">
              <a:lnSpc>
                <a:spcPct val="90000"/>
              </a:lnSpc>
              <a:spcBef>
                <a:spcPts val="1000"/>
              </a:spcBef>
              <a:spcAft>
                <a:spcPts val="0"/>
              </a:spcAft>
              <a:buClr>
                <a:schemeClr val="tx1">
                  <a:lumMod val="60000"/>
                  <a:lumOff val="40000"/>
                </a:schemeClr>
              </a:buClr>
              <a:buSzTx/>
              <a:buFont typeface="Arial" panose="020B0604020202020204" pitchFamily="34" charset="0"/>
              <a:buNone/>
              <a:tabLst/>
              <a:defRPr/>
            </a:pPr>
            <a:r>
              <a:rPr lang="en-US" sz="2800" dirty="0"/>
              <a:t>Lorem ipsum dolor sit </a:t>
            </a:r>
            <a:r>
              <a:rPr lang="en-US" sz="2800" dirty="0" err="1"/>
              <a:t>amet</a:t>
            </a:r>
            <a:r>
              <a:rPr lang="en-US" sz="2800" dirty="0"/>
              <a:t>, </a:t>
            </a:r>
            <a:r>
              <a:rPr lang="en-US" sz="2800" dirty="0" err="1"/>
              <a:t>consectetur</a:t>
            </a:r>
            <a:r>
              <a:rPr lang="en-US" sz="2800" dirty="0"/>
              <a:t> </a:t>
            </a:r>
            <a:r>
              <a:rPr lang="en-US" sz="2800" dirty="0" err="1"/>
              <a:t>adipiscing</a:t>
            </a:r>
            <a:r>
              <a:rPr lang="en-US" sz="2800" dirty="0"/>
              <a:t> </a:t>
            </a:r>
            <a:r>
              <a:rPr lang="en-US" sz="2800" dirty="0" err="1"/>
              <a:t>elit</a:t>
            </a:r>
            <a:r>
              <a:rPr lang="en-US" sz="2800" dirty="0"/>
              <a:t>. </a:t>
            </a:r>
          </a:p>
        </p:txBody>
      </p:sp>
      <p:pic>
        <p:nvPicPr>
          <p:cNvPr id="7" name="Picture 6">
            <a:extLst>
              <a:ext uri="{FF2B5EF4-FFF2-40B4-BE49-F238E27FC236}">
                <a16:creationId xmlns:a16="http://schemas.microsoft.com/office/drawing/2014/main" id="{E94DDF29-6528-7E73-C856-0D17E31E17D5}"/>
              </a:ext>
            </a:extLst>
          </p:cNvPr>
          <p:cNvPicPr>
            <a:picLocks noChangeAspect="1"/>
          </p:cNvPicPr>
          <p:nvPr/>
        </p:nvPicPr>
        <p:blipFill>
          <a:blip r:embed="rId2">
            <a:extLst>
              <a:ext uri="{28A0092B-C50C-407E-A947-70E740481C1C}">
                <a14:useLocalDpi xmlns:a14="http://schemas.microsoft.com/office/drawing/2010/main"/>
              </a:ext>
            </a:extLst>
          </a:blip>
          <a:srcRect/>
          <a:stretch/>
        </p:blipFill>
        <p:spPr>
          <a:xfrm>
            <a:off x="1556950" y="2331667"/>
            <a:ext cx="1525614" cy="1525614"/>
          </a:xfrm>
          <a:prstGeom prst="rect">
            <a:avLst/>
          </a:prstGeom>
        </p:spPr>
      </p:pic>
    </p:spTree>
    <p:extLst>
      <p:ext uri="{BB962C8B-B14F-4D97-AF65-F5344CB8AC3E}">
        <p14:creationId xmlns:p14="http://schemas.microsoft.com/office/powerpoint/2010/main" val="905303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Custom Cover_R">
    <p:spTree>
      <p:nvGrpSpPr>
        <p:cNvPr id="1" name=""/>
        <p:cNvGrpSpPr/>
        <p:nvPr/>
      </p:nvGrpSpPr>
      <p:grpSpPr>
        <a:xfrm>
          <a:off x="0" y="0"/>
          <a:ext cx="0" cy="0"/>
          <a:chOff x="0" y="0"/>
          <a:chExt cx="0" cy="0"/>
        </a:xfrm>
      </p:grpSpPr>
      <p:sp>
        <p:nvSpPr>
          <p:cNvPr id="9" name="Picture Placeholder 14">
            <a:extLst>
              <a:ext uri="{FF2B5EF4-FFF2-40B4-BE49-F238E27FC236}">
                <a16:creationId xmlns:a16="http://schemas.microsoft.com/office/drawing/2014/main" id="{E1108932-1706-4ECC-BACC-F6F9FA86ECAA}"/>
              </a:ext>
            </a:extLst>
          </p:cNvPr>
          <p:cNvSpPr>
            <a:spLocks noGrp="1"/>
          </p:cNvSpPr>
          <p:nvPr>
            <p:ph type="pic" sz="quarter" idx="13" hasCustomPrompt="1"/>
          </p:nvPr>
        </p:nvSpPr>
        <p:spPr>
          <a:xfrm>
            <a:off x="0" y="0"/>
            <a:ext cx="12192000" cy="6858000"/>
          </a:xfrm>
          <a:solidFill>
            <a:schemeClr val="bg2">
              <a:lumMod val="75000"/>
            </a:schemeClr>
          </a:solidFill>
        </p:spPr>
        <p:txBody>
          <a:bodyPr lIns="274320" anchor="ctr"/>
          <a:lstStyle>
            <a:lvl1pPr marL="0" indent="0" algn="l">
              <a:buNone/>
              <a:defRPr>
                <a:solidFill>
                  <a:srgbClr val="58595B"/>
                </a:solidFill>
              </a:defRPr>
            </a:lvl1pPr>
          </a:lstStyle>
          <a:p>
            <a:r>
              <a:rPr lang="en-US" dirty="0"/>
              <a:t>Click icon to add photo</a:t>
            </a:r>
          </a:p>
        </p:txBody>
      </p:sp>
      <p:sp>
        <p:nvSpPr>
          <p:cNvPr id="2" name="Title 1">
            <a:extLst>
              <a:ext uri="{FF2B5EF4-FFF2-40B4-BE49-F238E27FC236}">
                <a16:creationId xmlns:a16="http://schemas.microsoft.com/office/drawing/2014/main" id="{AB48A628-CAE9-41C5-AD1A-ED470A6CC560}"/>
              </a:ext>
            </a:extLst>
          </p:cNvPr>
          <p:cNvSpPr>
            <a:spLocks noGrp="1"/>
          </p:cNvSpPr>
          <p:nvPr>
            <p:ph type="title" hasCustomPrompt="1"/>
          </p:nvPr>
        </p:nvSpPr>
        <p:spPr>
          <a:xfrm>
            <a:off x="6590530" y="365125"/>
            <a:ext cx="4602480" cy="3281045"/>
          </a:xfrm>
        </p:spPr>
        <p:txBody>
          <a:bodyPr anchor="ctr"/>
          <a:lstStyle>
            <a:lvl1pPr algn="ctr">
              <a:defRPr/>
            </a:lvl1pPr>
          </a:lstStyle>
          <a:p>
            <a:r>
              <a:rPr lang="en-US" dirty="0"/>
              <a:t>Custom Photo Cover Page</a:t>
            </a:r>
          </a:p>
        </p:txBody>
      </p:sp>
    </p:spTree>
    <p:extLst>
      <p:ext uri="{BB962C8B-B14F-4D97-AF65-F5344CB8AC3E}">
        <p14:creationId xmlns:p14="http://schemas.microsoft.com/office/powerpoint/2010/main" val="761876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Icons + Takeaways">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AEAE361-3066-43BC-86A5-54B5D9ADFFF6}"/>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 name="Date Placeholder 2">
            <a:extLst>
              <a:ext uri="{FF2B5EF4-FFF2-40B4-BE49-F238E27FC236}">
                <a16:creationId xmlns:a16="http://schemas.microsoft.com/office/drawing/2014/main" id="{8B802E8A-B4B3-40E1-97F1-85F5334D2116}"/>
              </a:ext>
            </a:extLst>
          </p:cNvPr>
          <p:cNvSpPr>
            <a:spLocks noGrp="1"/>
          </p:cNvSpPr>
          <p:nvPr>
            <p:ph type="dt" sz="half" idx="10"/>
          </p:nvPr>
        </p:nvSpPr>
        <p:spPr>
          <a:xfrm>
            <a:off x="-1373145" y="6619165"/>
            <a:ext cx="431800" cy="365125"/>
          </a:xfrm>
        </p:spPr>
        <p:txBody>
          <a:bodyPr/>
          <a:lstStyle/>
          <a:p>
            <a:fld id="{98D0693A-B48D-E840-9C79-5B3AC827AEDE}" type="datetime1">
              <a:rPr lang="en-US" smtClean="0"/>
              <a:t>7/14/25</a:t>
            </a:fld>
            <a:endParaRPr lang="en-US" dirty="0"/>
          </a:p>
        </p:txBody>
      </p:sp>
      <p:sp>
        <p:nvSpPr>
          <p:cNvPr id="4" name="Footer Placeholder 3">
            <a:extLst>
              <a:ext uri="{FF2B5EF4-FFF2-40B4-BE49-F238E27FC236}">
                <a16:creationId xmlns:a16="http://schemas.microsoft.com/office/drawing/2014/main" id="{B019E736-E6B5-457E-856E-BF5E0470158D}"/>
              </a:ext>
            </a:extLst>
          </p:cNvPr>
          <p:cNvSpPr>
            <a:spLocks noGrp="1"/>
          </p:cNvSpPr>
          <p:nvPr>
            <p:ph type="ftr" sz="quarter" idx="11"/>
          </p:nvPr>
        </p:nvSpPr>
        <p:spPr/>
        <p:txBody>
          <a:bodyPr/>
          <a:lstStyle>
            <a:lvl1pPr>
              <a:defRPr>
                <a:solidFill>
                  <a:schemeClr val="bg2"/>
                </a:solidFill>
              </a:defRPr>
            </a:lvl1pPr>
          </a:lstStyle>
          <a:p>
            <a:endParaRPr lang="en-US" dirty="0"/>
          </a:p>
        </p:txBody>
      </p:sp>
      <p:sp>
        <p:nvSpPr>
          <p:cNvPr id="5" name="Slide Number Placeholder 4">
            <a:extLst>
              <a:ext uri="{FF2B5EF4-FFF2-40B4-BE49-F238E27FC236}">
                <a16:creationId xmlns:a16="http://schemas.microsoft.com/office/drawing/2014/main" id="{4513C883-52D3-4AE0-BDA5-281172C968C1}"/>
              </a:ext>
            </a:extLst>
          </p:cNvPr>
          <p:cNvSpPr>
            <a:spLocks noGrp="1"/>
          </p:cNvSpPr>
          <p:nvPr>
            <p:ph type="sldNum" sz="quarter" idx="12"/>
          </p:nvPr>
        </p:nvSpPr>
        <p:spPr/>
        <p:txBody>
          <a:bodyPr/>
          <a:lstStyle>
            <a:lvl1pPr>
              <a:defRPr>
                <a:solidFill>
                  <a:schemeClr val="bg2"/>
                </a:solidFill>
              </a:defRPr>
            </a:lvl1pPr>
          </a:lstStyle>
          <a:p>
            <a:fld id="{00000000-1234-1234-1234-123412341234}" type="slidenum">
              <a:rPr lang="en-US" smtClean="0"/>
              <a:pPr/>
              <a:t>‹#›</a:t>
            </a:fld>
            <a:endParaRPr lang="en-US" dirty="0"/>
          </a:p>
        </p:txBody>
      </p:sp>
      <p:grpSp>
        <p:nvGrpSpPr>
          <p:cNvPr id="13" name="UTK Horiz_R">
            <a:extLst>
              <a:ext uri="{FF2B5EF4-FFF2-40B4-BE49-F238E27FC236}">
                <a16:creationId xmlns:a16="http://schemas.microsoft.com/office/drawing/2014/main" id="{0B47ABA7-E05A-4C90-9295-46B3A7CFA6B1}"/>
              </a:ext>
            </a:extLst>
          </p:cNvPr>
          <p:cNvGrpSpPr>
            <a:grpSpLocks noChangeAspect="1"/>
          </p:cNvGrpSpPr>
          <p:nvPr/>
        </p:nvGrpSpPr>
        <p:grpSpPr bwMode="auto">
          <a:xfrm>
            <a:off x="10557955" y="6320597"/>
            <a:ext cx="1404165" cy="315023"/>
            <a:chOff x="0" y="1299"/>
            <a:chExt cx="7680" cy="1723"/>
          </a:xfrm>
        </p:grpSpPr>
        <p:sp>
          <p:nvSpPr>
            <p:cNvPr id="14" name="T fill" hidden="1">
              <a:extLst>
                <a:ext uri="{FF2B5EF4-FFF2-40B4-BE49-F238E27FC236}">
                  <a16:creationId xmlns:a16="http://schemas.microsoft.com/office/drawing/2014/main" id="{DF6BEDF1-7376-408F-B988-833DDF69D551}"/>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Type">
              <a:extLst>
                <a:ext uri="{FF2B5EF4-FFF2-40B4-BE49-F238E27FC236}">
                  <a16:creationId xmlns:a16="http://schemas.microsoft.com/office/drawing/2014/main" id="{CE5EF94F-F9E5-4CB2-AEC8-6C1FAECE2829}"/>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Power T">
              <a:extLst>
                <a:ext uri="{FF2B5EF4-FFF2-40B4-BE49-F238E27FC236}">
                  <a16:creationId xmlns:a16="http://schemas.microsoft.com/office/drawing/2014/main" id="{AAD58157-21BD-47AE-AAF1-B78985DB9858}"/>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3" name="Text Placeholder 22">
            <a:extLst>
              <a:ext uri="{FF2B5EF4-FFF2-40B4-BE49-F238E27FC236}">
                <a16:creationId xmlns:a16="http://schemas.microsoft.com/office/drawing/2014/main" id="{E63DE947-20C7-07B3-B599-59DDA74DC291}"/>
              </a:ext>
            </a:extLst>
          </p:cNvPr>
          <p:cNvSpPr>
            <a:spLocks noGrp="1"/>
          </p:cNvSpPr>
          <p:nvPr>
            <p:ph type="body" sz="quarter" idx="13" hasCustomPrompt="1"/>
          </p:nvPr>
        </p:nvSpPr>
        <p:spPr>
          <a:xfrm>
            <a:off x="1099053" y="3573152"/>
            <a:ext cx="2434693" cy="351312"/>
          </a:xfrm>
        </p:spPr>
        <p:txBody>
          <a:bodyPr>
            <a:noAutofit/>
          </a:bodyPr>
          <a:lstStyle>
            <a:lvl1pPr marL="0" indent="0">
              <a:buNone/>
              <a:defRPr sz="20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000" b="1" i="0" u="none" strike="noStrike" kern="1200" cap="none" spc="0" normalizeH="0" baseline="0" noProof="0" dirty="0">
                <a:ln>
                  <a:noFill/>
                </a:ln>
                <a:solidFill>
                  <a:srgbClr val="4B4B4B"/>
                </a:solidFill>
                <a:effectLst/>
                <a:uLnTx/>
                <a:uFillTx/>
                <a:latin typeface="Arial Nova"/>
                <a:ea typeface="+mn-ea"/>
                <a:cs typeface="+mn-cs"/>
              </a:rPr>
              <a:t>Lorem Ipsum</a:t>
            </a:r>
            <a:endParaRPr kumimoji="0" lang="en-US" sz="2000" b="1" i="0" u="none" strike="noStrike" kern="1200" cap="none" spc="0" normalizeH="0" baseline="0" noProof="0" dirty="0">
              <a:ln>
                <a:noFill/>
              </a:ln>
              <a:solidFill>
                <a:srgbClr val="4B4B4B"/>
              </a:solidFill>
              <a:effectLst/>
              <a:uLnTx/>
              <a:uFillTx/>
              <a:latin typeface="Arial Nova"/>
              <a:ea typeface="+mn-ea"/>
              <a:cs typeface="+mn-cs"/>
            </a:endParaRPr>
          </a:p>
        </p:txBody>
      </p:sp>
      <p:sp>
        <p:nvSpPr>
          <p:cNvPr id="26" name="Text Placeholder 25">
            <a:extLst>
              <a:ext uri="{FF2B5EF4-FFF2-40B4-BE49-F238E27FC236}">
                <a16:creationId xmlns:a16="http://schemas.microsoft.com/office/drawing/2014/main" id="{F6E233D9-133D-B2B7-3899-B9EE86608532}"/>
              </a:ext>
            </a:extLst>
          </p:cNvPr>
          <p:cNvSpPr>
            <a:spLocks noGrp="1"/>
          </p:cNvSpPr>
          <p:nvPr>
            <p:ph type="body" sz="quarter" idx="14" hasCustomPrompt="1"/>
          </p:nvPr>
        </p:nvSpPr>
        <p:spPr>
          <a:xfrm>
            <a:off x="661430" y="4092762"/>
            <a:ext cx="3309938" cy="646113"/>
          </a:xfrm>
        </p:spPr>
        <p:txBody>
          <a:bodyPr>
            <a:noAutofit/>
          </a:bodyPr>
          <a:lstStyle>
            <a:lvl1pPr marL="0" indent="0" algn="ctr">
              <a:buNone/>
              <a:defRPr sz="1800"/>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Lorem ipsum dolor sit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amet</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consectetur</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adipiscing</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elit</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a:t>
            </a:r>
          </a:p>
        </p:txBody>
      </p:sp>
      <p:sp>
        <p:nvSpPr>
          <p:cNvPr id="27" name="Text Placeholder 22">
            <a:extLst>
              <a:ext uri="{FF2B5EF4-FFF2-40B4-BE49-F238E27FC236}">
                <a16:creationId xmlns:a16="http://schemas.microsoft.com/office/drawing/2014/main" id="{0E2C6F58-210F-E81A-3B76-7A08941418E2}"/>
              </a:ext>
            </a:extLst>
          </p:cNvPr>
          <p:cNvSpPr>
            <a:spLocks noGrp="1"/>
          </p:cNvSpPr>
          <p:nvPr>
            <p:ph type="body" sz="quarter" idx="15" hasCustomPrompt="1"/>
          </p:nvPr>
        </p:nvSpPr>
        <p:spPr>
          <a:xfrm>
            <a:off x="4878654" y="3573152"/>
            <a:ext cx="2434693" cy="351312"/>
          </a:xfrm>
        </p:spPr>
        <p:txBody>
          <a:bodyPr>
            <a:noAutofit/>
          </a:bodyPr>
          <a:lstStyle>
            <a:lvl1pPr marL="0" indent="0">
              <a:buNone/>
              <a:defRPr sz="20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000" b="1" i="0" u="none" strike="noStrike" kern="1200" cap="none" spc="0" normalizeH="0" baseline="0" noProof="0" dirty="0">
                <a:ln>
                  <a:noFill/>
                </a:ln>
                <a:solidFill>
                  <a:srgbClr val="4B4B4B"/>
                </a:solidFill>
                <a:effectLst/>
                <a:uLnTx/>
                <a:uFillTx/>
                <a:latin typeface="Arial Nova"/>
                <a:ea typeface="+mn-ea"/>
                <a:cs typeface="+mn-cs"/>
              </a:rPr>
              <a:t>Lorem Ipsum</a:t>
            </a:r>
            <a:endParaRPr kumimoji="0" lang="en-US" sz="2000" b="1" i="0" u="none" strike="noStrike" kern="1200" cap="none" spc="0" normalizeH="0" baseline="0" noProof="0" dirty="0">
              <a:ln>
                <a:noFill/>
              </a:ln>
              <a:solidFill>
                <a:srgbClr val="4B4B4B"/>
              </a:solidFill>
              <a:effectLst/>
              <a:uLnTx/>
              <a:uFillTx/>
              <a:latin typeface="Arial Nova"/>
              <a:ea typeface="+mn-ea"/>
              <a:cs typeface="+mn-cs"/>
            </a:endParaRPr>
          </a:p>
        </p:txBody>
      </p:sp>
      <p:sp>
        <p:nvSpPr>
          <p:cNvPr id="28" name="Text Placeholder 25">
            <a:extLst>
              <a:ext uri="{FF2B5EF4-FFF2-40B4-BE49-F238E27FC236}">
                <a16:creationId xmlns:a16="http://schemas.microsoft.com/office/drawing/2014/main" id="{BBE5A13D-0E36-803E-CAFB-43650547FF2D}"/>
              </a:ext>
            </a:extLst>
          </p:cNvPr>
          <p:cNvSpPr>
            <a:spLocks noGrp="1"/>
          </p:cNvSpPr>
          <p:nvPr>
            <p:ph type="body" sz="quarter" idx="16" hasCustomPrompt="1"/>
          </p:nvPr>
        </p:nvSpPr>
        <p:spPr>
          <a:xfrm>
            <a:off x="4441031" y="4092762"/>
            <a:ext cx="3309938" cy="646113"/>
          </a:xfrm>
        </p:spPr>
        <p:txBody>
          <a:bodyPr>
            <a:noAutofit/>
          </a:bodyPr>
          <a:lstStyle>
            <a:lvl1pPr marL="0" indent="0" algn="ctr">
              <a:buNone/>
              <a:defRPr sz="1800"/>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Lorem ipsum dolor sit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amet</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consectetur</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adipiscing</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elit</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a:t>
            </a:r>
          </a:p>
        </p:txBody>
      </p:sp>
      <p:sp>
        <p:nvSpPr>
          <p:cNvPr id="29" name="Text Placeholder 22">
            <a:extLst>
              <a:ext uri="{FF2B5EF4-FFF2-40B4-BE49-F238E27FC236}">
                <a16:creationId xmlns:a16="http://schemas.microsoft.com/office/drawing/2014/main" id="{809AC7D3-F5F5-8B08-E0AC-6A0E02AAC811}"/>
              </a:ext>
            </a:extLst>
          </p:cNvPr>
          <p:cNvSpPr>
            <a:spLocks noGrp="1"/>
          </p:cNvSpPr>
          <p:nvPr>
            <p:ph type="body" sz="quarter" idx="17" hasCustomPrompt="1"/>
          </p:nvPr>
        </p:nvSpPr>
        <p:spPr>
          <a:xfrm>
            <a:off x="8658255" y="3573152"/>
            <a:ext cx="2434693" cy="351312"/>
          </a:xfrm>
        </p:spPr>
        <p:txBody>
          <a:bodyPr>
            <a:noAutofit/>
          </a:bodyPr>
          <a:lstStyle>
            <a:lvl1pPr marL="0" indent="0">
              <a:buNone/>
              <a:defRPr sz="20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000" b="1" i="0" u="none" strike="noStrike" kern="1200" cap="none" spc="0" normalizeH="0" baseline="0" noProof="0" dirty="0">
                <a:ln>
                  <a:noFill/>
                </a:ln>
                <a:solidFill>
                  <a:srgbClr val="4B4B4B"/>
                </a:solidFill>
                <a:effectLst/>
                <a:uLnTx/>
                <a:uFillTx/>
                <a:latin typeface="Arial Nova"/>
                <a:ea typeface="+mn-ea"/>
                <a:cs typeface="+mn-cs"/>
              </a:rPr>
              <a:t>Lorem Ipsum</a:t>
            </a:r>
            <a:endParaRPr kumimoji="0" lang="en-US" sz="2000" b="1" i="0" u="none" strike="noStrike" kern="1200" cap="none" spc="0" normalizeH="0" baseline="0" noProof="0" dirty="0">
              <a:ln>
                <a:noFill/>
              </a:ln>
              <a:solidFill>
                <a:srgbClr val="4B4B4B"/>
              </a:solidFill>
              <a:effectLst/>
              <a:uLnTx/>
              <a:uFillTx/>
              <a:latin typeface="Arial Nova"/>
              <a:ea typeface="+mn-ea"/>
              <a:cs typeface="+mn-cs"/>
            </a:endParaRPr>
          </a:p>
        </p:txBody>
      </p:sp>
      <p:sp>
        <p:nvSpPr>
          <p:cNvPr id="30" name="Text Placeholder 25">
            <a:extLst>
              <a:ext uri="{FF2B5EF4-FFF2-40B4-BE49-F238E27FC236}">
                <a16:creationId xmlns:a16="http://schemas.microsoft.com/office/drawing/2014/main" id="{459300A1-6BFF-7356-68A3-400B15A2D59E}"/>
              </a:ext>
            </a:extLst>
          </p:cNvPr>
          <p:cNvSpPr>
            <a:spLocks noGrp="1"/>
          </p:cNvSpPr>
          <p:nvPr>
            <p:ph type="body" sz="quarter" idx="18" hasCustomPrompt="1"/>
          </p:nvPr>
        </p:nvSpPr>
        <p:spPr>
          <a:xfrm>
            <a:off x="8220632" y="4092762"/>
            <a:ext cx="3309938" cy="646113"/>
          </a:xfrm>
        </p:spPr>
        <p:txBody>
          <a:bodyPr>
            <a:noAutofit/>
          </a:bodyPr>
          <a:lstStyle>
            <a:lvl1pPr marL="0" indent="0" algn="ctr">
              <a:buNone/>
              <a:defRPr sz="1800"/>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Lorem ipsum dolor sit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amet</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consectetur</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adipiscing</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 </a:t>
            </a:r>
            <a:r>
              <a:rPr kumimoji="0" lang="en-US" altLang="en-US" sz="1800" b="0" i="0" u="none" strike="noStrike" kern="1200" cap="none" spc="0" normalizeH="0" baseline="0" noProof="0" dirty="0" err="1">
                <a:ln>
                  <a:noFill/>
                </a:ln>
                <a:solidFill>
                  <a:srgbClr val="4B4B4B"/>
                </a:solidFill>
                <a:effectLst/>
                <a:uLnTx/>
                <a:uFillTx/>
                <a:latin typeface="Arial Nova"/>
                <a:ea typeface="+mn-ea"/>
                <a:cs typeface="+mn-cs"/>
              </a:rPr>
              <a:t>elit</a:t>
            </a:r>
            <a:r>
              <a:rPr kumimoji="0" lang="en-US" altLang="en-US" sz="1800" b="0" i="0" u="none" strike="noStrike" kern="1200" cap="none" spc="0" normalizeH="0" baseline="0" noProof="0" dirty="0">
                <a:ln>
                  <a:noFill/>
                </a:ln>
                <a:solidFill>
                  <a:srgbClr val="4B4B4B"/>
                </a:solidFill>
                <a:effectLst/>
                <a:uLnTx/>
                <a:uFillTx/>
                <a:latin typeface="Arial Nova"/>
                <a:ea typeface="+mn-ea"/>
                <a:cs typeface="+mn-cs"/>
              </a:rPr>
              <a:t>.</a:t>
            </a:r>
          </a:p>
        </p:txBody>
      </p:sp>
      <p:pic>
        <p:nvPicPr>
          <p:cNvPr id="9" name="Picture 8">
            <a:extLst>
              <a:ext uri="{FF2B5EF4-FFF2-40B4-BE49-F238E27FC236}">
                <a16:creationId xmlns:a16="http://schemas.microsoft.com/office/drawing/2014/main" id="{678A1CF4-B072-60A6-0C0E-67569DF00B47}"/>
              </a:ext>
            </a:extLst>
          </p:cNvPr>
          <p:cNvPicPr>
            <a:picLocks noChangeAspect="1"/>
          </p:cNvPicPr>
          <p:nvPr/>
        </p:nvPicPr>
        <p:blipFill>
          <a:blip r:embed="rId2">
            <a:extLst>
              <a:ext uri="{28A0092B-C50C-407E-A947-70E740481C1C}">
                <a14:useLocalDpi xmlns:a14="http://schemas.microsoft.com/office/drawing/2010/main"/>
              </a:ext>
            </a:extLst>
          </a:blip>
          <a:srcRect/>
          <a:stretch/>
        </p:blipFill>
        <p:spPr>
          <a:xfrm>
            <a:off x="1553592" y="1957141"/>
            <a:ext cx="1525614" cy="1525614"/>
          </a:xfrm>
          <a:prstGeom prst="rect">
            <a:avLst/>
          </a:prstGeom>
        </p:spPr>
      </p:pic>
      <p:pic>
        <p:nvPicPr>
          <p:cNvPr id="10" name="Picture 9">
            <a:extLst>
              <a:ext uri="{FF2B5EF4-FFF2-40B4-BE49-F238E27FC236}">
                <a16:creationId xmlns:a16="http://schemas.microsoft.com/office/drawing/2014/main" id="{86AA2D79-C463-9E5B-F63E-D2E3D4C7A14A}"/>
              </a:ext>
            </a:extLst>
          </p:cNvPr>
          <p:cNvPicPr>
            <a:picLocks noChangeAspect="1"/>
          </p:cNvPicPr>
          <p:nvPr/>
        </p:nvPicPr>
        <p:blipFill>
          <a:blip r:embed="rId3">
            <a:extLst>
              <a:ext uri="{28A0092B-C50C-407E-A947-70E740481C1C}">
                <a14:useLocalDpi xmlns:a14="http://schemas.microsoft.com/office/drawing/2010/main"/>
              </a:ext>
            </a:extLst>
          </a:blip>
          <a:srcRect/>
          <a:stretch/>
        </p:blipFill>
        <p:spPr>
          <a:xfrm>
            <a:off x="5333193" y="1957141"/>
            <a:ext cx="1525614" cy="1525614"/>
          </a:xfrm>
          <a:prstGeom prst="rect">
            <a:avLst/>
          </a:prstGeom>
        </p:spPr>
      </p:pic>
      <p:pic>
        <p:nvPicPr>
          <p:cNvPr id="11" name="Picture 10">
            <a:extLst>
              <a:ext uri="{FF2B5EF4-FFF2-40B4-BE49-F238E27FC236}">
                <a16:creationId xmlns:a16="http://schemas.microsoft.com/office/drawing/2014/main" id="{997EF300-98A1-5149-EF07-273AD0F91735}"/>
              </a:ext>
            </a:extLst>
          </p:cNvPr>
          <p:cNvPicPr>
            <a:picLocks noChangeAspect="1"/>
          </p:cNvPicPr>
          <p:nvPr/>
        </p:nvPicPr>
        <p:blipFill>
          <a:blip r:embed="rId4">
            <a:extLst>
              <a:ext uri="{28A0092B-C50C-407E-A947-70E740481C1C}">
                <a14:useLocalDpi xmlns:a14="http://schemas.microsoft.com/office/drawing/2010/main"/>
              </a:ext>
            </a:extLst>
          </a:blip>
          <a:srcRect/>
          <a:stretch/>
        </p:blipFill>
        <p:spPr>
          <a:xfrm>
            <a:off x="9112794" y="1957141"/>
            <a:ext cx="1525614" cy="1525614"/>
          </a:xfrm>
          <a:prstGeom prst="rect">
            <a:avLst/>
          </a:prstGeom>
        </p:spPr>
      </p:pic>
    </p:spTree>
    <p:extLst>
      <p:ext uri="{BB962C8B-B14F-4D97-AF65-F5344CB8AC3E}">
        <p14:creationId xmlns:p14="http://schemas.microsoft.com/office/powerpoint/2010/main" val="2513964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2A79913-CD4A-4DB3-A3C6-FE1D03C98ABD}"/>
              </a:ext>
            </a:extLst>
          </p:cNvPr>
          <p:cNvSpPr>
            <a:spLocks noGrp="1"/>
          </p:cNvSpPr>
          <p:nvPr>
            <p:ph type="dt" sz="half" idx="10"/>
          </p:nvPr>
        </p:nvSpPr>
        <p:spPr>
          <a:xfrm>
            <a:off x="-1221327" y="6484845"/>
            <a:ext cx="431800" cy="365125"/>
          </a:xfrm>
        </p:spPr>
        <p:txBody>
          <a:bodyPr/>
          <a:lstStyle/>
          <a:p>
            <a:fld id="{6357F137-8A31-FE4B-B4D6-A9103ABA3043}" type="datetime1">
              <a:rPr lang="en-US" smtClean="0"/>
              <a:t>7/14/25</a:t>
            </a:fld>
            <a:endParaRPr lang="en-US" dirty="0"/>
          </a:p>
        </p:txBody>
      </p:sp>
      <p:sp>
        <p:nvSpPr>
          <p:cNvPr id="3" name="Footer Placeholder 2">
            <a:extLst>
              <a:ext uri="{FF2B5EF4-FFF2-40B4-BE49-F238E27FC236}">
                <a16:creationId xmlns:a16="http://schemas.microsoft.com/office/drawing/2014/main" id="{1FAC74F1-443C-4038-A516-48064F801EE9}"/>
              </a:ext>
            </a:extLst>
          </p:cNvPr>
          <p:cNvSpPr>
            <a:spLocks noGrp="1"/>
          </p:cNvSpPr>
          <p:nvPr>
            <p:ph type="ftr" sz="quarter" idx="11"/>
          </p:nvPr>
        </p:nvSpPr>
        <p:spPr/>
        <p:txBody>
          <a:bodyPr/>
          <a:lstStyle>
            <a:lvl1pPr>
              <a:defRPr>
                <a:solidFill>
                  <a:schemeClr val="tx1"/>
                </a:solidFill>
              </a:defRPr>
            </a:lvl1pPr>
          </a:lstStyle>
          <a:p>
            <a:endParaRPr lang="en-US" dirty="0"/>
          </a:p>
        </p:txBody>
      </p:sp>
      <p:sp>
        <p:nvSpPr>
          <p:cNvPr id="4" name="Slide Number Placeholder 3">
            <a:extLst>
              <a:ext uri="{FF2B5EF4-FFF2-40B4-BE49-F238E27FC236}">
                <a16:creationId xmlns:a16="http://schemas.microsoft.com/office/drawing/2014/main" id="{C1EEFF89-71B9-4B44-BF45-E5CEADE26464}"/>
              </a:ext>
            </a:extLst>
          </p:cNvPr>
          <p:cNvSpPr>
            <a:spLocks noGrp="1"/>
          </p:cNvSpPr>
          <p:nvPr>
            <p:ph type="sldNum" sz="quarter" idx="12"/>
          </p:nvPr>
        </p:nvSpPr>
        <p:spPr/>
        <p:txBody>
          <a:bodyPr/>
          <a:lstStyle>
            <a:lvl1pPr>
              <a:defRPr>
                <a:solidFill>
                  <a:schemeClr val="tx1"/>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2838634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do not use  ">
    <p:bg>
      <p:bgRef idx="1001">
        <a:schemeClr val="bg2"/>
      </p:bgRef>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977E977-AC2A-40FD-B6F6-156C9ACDB4A3}"/>
              </a:ext>
            </a:extLst>
          </p:cNvPr>
          <p:cNvSpPr txBox="1"/>
          <p:nvPr/>
        </p:nvSpPr>
        <p:spPr>
          <a:xfrm>
            <a:off x="228600" y="1459230"/>
            <a:ext cx="11734800" cy="3939540"/>
          </a:xfrm>
          <a:prstGeom prst="rect">
            <a:avLst/>
          </a:prstGeom>
          <a:noFill/>
        </p:spPr>
        <p:txBody>
          <a:bodyPr wrap="square" rtlCol="0">
            <a:spAutoFit/>
          </a:bodyPr>
          <a:lstStyle/>
          <a:p>
            <a:pPr marL="0" algn="ctr" defTabSz="914400" rtl="0" eaLnBrk="1" latinLnBrk="0" hangingPunct="1"/>
            <a:r>
              <a:rPr lang="en-US" sz="12500" kern="1200" dirty="0">
                <a:solidFill>
                  <a:schemeClr val="tx1"/>
                </a:solidFill>
                <a:latin typeface="+mn-lt"/>
                <a:ea typeface="+mn-ea"/>
                <a:cs typeface="+mn-cs"/>
              </a:rPr>
              <a:t>Photo</a:t>
            </a:r>
            <a:br>
              <a:rPr lang="en-US" sz="12500" kern="1200" dirty="0">
                <a:solidFill>
                  <a:schemeClr val="tx1"/>
                </a:solidFill>
                <a:latin typeface="+mn-lt"/>
                <a:ea typeface="+mn-ea"/>
                <a:cs typeface="+mn-cs"/>
              </a:rPr>
            </a:br>
            <a:r>
              <a:rPr lang="en-US" sz="12500" kern="1200" dirty="0">
                <a:solidFill>
                  <a:schemeClr val="tx1"/>
                </a:solidFill>
                <a:latin typeface="+mn-lt"/>
                <a:ea typeface="+mn-ea"/>
                <a:cs typeface="+mn-cs"/>
              </a:rPr>
              <a:t>Grids</a:t>
            </a:r>
          </a:p>
        </p:txBody>
      </p:sp>
    </p:spTree>
    <p:extLst>
      <p:ext uri="{BB962C8B-B14F-4D97-AF65-F5344CB8AC3E}">
        <p14:creationId xmlns:p14="http://schemas.microsoft.com/office/powerpoint/2010/main" val="194630043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Photo: Full Screen Photo">
    <p:bg>
      <p:bgPr>
        <a:solidFill>
          <a:srgbClr val="FFFFFF"/>
        </a:solidFill>
        <a:effectLst/>
      </p:bgPr>
    </p:bg>
    <p:spTree>
      <p:nvGrpSpPr>
        <p:cNvPr id="1" name=""/>
        <p:cNvGrpSpPr/>
        <p:nvPr/>
      </p:nvGrpSpPr>
      <p:grpSpPr>
        <a:xfrm>
          <a:off x="0" y="0"/>
          <a:ext cx="0" cy="0"/>
          <a:chOff x="0" y="0"/>
          <a:chExt cx="0" cy="0"/>
        </a:xfrm>
      </p:grpSpPr>
      <p:sp>
        <p:nvSpPr>
          <p:cNvPr id="3" name="Picture Placeholder"/>
          <p:cNvSpPr>
            <a:spLocks noGrp="1"/>
          </p:cNvSpPr>
          <p:nvPr>
            <p:ph type="pic" sz="quarter" idx="10"/>
          </p:nvPr>
        </p:nvSpPr>
        <p:spPr>
          <a:xfrm>
            <a:off x="-3048" y="0"/>
            <a:ext cx="12198096" cy="6858000"/>
          </a:xfrm>
          <a:solidFill>
            <a:srgbClr val="DCDCDC">
              <a:alpha val="49804"/>
            </a:srgbClr>
          </a:solidFill>
          <a:ln w="28575">
            <a:noFill/>
          </a:ln>
        </p:spPr>
        <p:txBody>
          <a:bodyPr vert="horz" lIns="0" tIns="0" rIns="0" bIns="0" rtlCol="0" anchor="ctr">
            <a:normAutofit/>
          </a:bodyPr>
          <a:lstStyle>
            <a:lvl1pPr marL="0" indent="0" algn="ctr">
              <a:buNone/>
              <a:defRPr lang="en-US" sz="28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1155654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Photo: 2-up">
    <p:bg>
      <p:bgPr>
        <a:solidFill>
          <a:schemeClr val="bg1"/>
        </a:solidFill>
        <a:effectLst/>
      </p:bgPr>
    </p:bg>
    <p:spTree>
      <p:nvGrpSpPr>
        <p:cNvPr id="1" name=""/>
        <p:cNvGrpSpPr/>
        <p:nvPr/>
      </p:nvGrpSpPr>
      <p:grpSpPr>
        <a:xfrm>
          <a:off x="0" y="0"/>
          <a:ext cx="0" cy="0"/>
          <a:chOff x="0" y="0"/>
          <a:chExt cx="0" cy="0"/>
        </a:xfrm>
      </p:grpSpPr>
      <p:sp>
        <p:nvSpPr>
          <p:cNvPr id="23" name="Picture Placeholder 2"/>
          <p:cNvSpPr>
            <a:spLocks noGrp="1"/>
          </p:cNvSpPr>
          <p:nvPr>
            <p:ph type="pic" idx="22"/>
          </p:nvPr>
        </p:nvSpPr>
        <p:spPr bwMode="gray">
          <a:xfrm>
            <a:off x="6156960" y="0"/>
            <a:ext cx="6035040" cy="6858000"/>
          </a:xfrm>
          <a:solidFill>
            <a:srgbClr val="DCDCDC">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6035040" cy="6858000"/>
          </a:xfrm>
          <a:solidFill>
            <a:srgbClr val="DCDCDC">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1989279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Photo: 3-up">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685800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20" name="Picture Placeholder 2"/>
          <p:cNvSpPr>
            <a:spLocks noGrp="1"/>
          </p:cNvSpPr>
          <p:nvPr>
            <p:ph type="pic" idx="10"/>
          </p:nvPr>
        </p:nvSpPr>
        <p:spPr bwMode="gray">
          <a:xfrm>
            <a:off x="0" y="0"/>
            <a:ext cx="3977640" cy="685800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7" name="Picture Placeholder 1"/>
          <p:cNvSpPr>
            <a:spLocks noGrp="1"/>
          </p:cNvSpPr>
          <p:nvPr>
            <p:ph type="pic" idx="25"/>
          </p:nvPr>
        </p:nvSpPr>
        <p:spPr bwMode="gray">
          <a:xfrm>
            <a:off x="8214360" y="0"/>
            <a:ext cx="3977640" cy="685800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3638657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Photo: 4-up">
    <p:bg>
      <p:bgPr>
        <a:solidFill>
          <a:schemeClr val="bg1"/>
        </a:solidFill>
        <a:effectLst/>
      </p:bgPr>
    </p:bg>
    <p:spTree>
      <p:nvGrpSpPr>
        <p:cNvPr id="1" name=""/>
        <p:cNvGrpSpPr/>
        <p:nvPr/>
      </p:nvGrpSpPr>
      <p:grpSpPr>
        <a:xfrm>
          <a:off x="0" y="0"/>
          <a:ext cx="0" cy="0"/>
          <a:chOff x="0" y="0"/>
          <a:chExt cx="0" cy="0"/>
        </a:xfrm>
      </p:grpSpPr>
      <p:sp>
        <p:nvSpPr>
          <p:cNvPr id="68" name="Picture Placeholder 4"/>
          <p:cNvSpPr>
            <a:spLocks noGrp="1"/>
          </p:cNvSpPr>
          <p:nvPr>
            <p:ph type="pic" idx="23"/>
          </p:nvPr>
        </p:nvSpPr>
        <p:spPr bwMode="gray">
          <a:xfrm>
            <a:off x="6156960" y="3483864"/>
            <a:ext cx="6035040" cy="3374136"/>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23" name="Picture Placeholder 3"/>
          <p:cNvSpPr>
            <a:spLocks noGrp="1"/>
          </p:cNvSpPr>
          <p:nvPr>
            <p:ph type="pic" idx="22"/>
          </p:nvPr>
        </p:nvSpPr>
        <p:spPr bwMode="gray">
          <a:xfrm>
            <a:off x="6156960" y="0"/>
            <a:ext cx="6035040" cy="3374136"/>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69" name="Picture Placeholder 2"/>
          <p:cNvSpPr>
            <a:spLocks noGrp="1"/>
          </p:cNvSpPr>
          <p:nvPr>
            <p:ph type="pic" idx="24"/>
          </p:nvPr>
        </p:nvSpPr>
        <p:spPr bwMode="gray">
          <a:xfrm>
            <a:off x="0" y="3483864"/>
            <a:ext cx="6035040" cy="3374136"/>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6035040" cy="3374136"/>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2644452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Photo: 6-up">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7" name="Picture Placeholder 3"/>
          <p:cNvSpPr>
            <a:spLocks noGrp="1"/>
          </p:cNvSpPr>
          <p:nvPr>
            <p:ph type="pic" idx="25"/>
          </p:nvPr>
        </p:nvSpPr>
        <p:spPr bwMode="gray">
          <a:xfrm>
            <a:off x="8214360" y="0"/>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9" name="Picture Placeholder 3"/>
          <p:cNvSpPr>
            <a:spLocks noGrp="1"/>
          </p:cNvSpPr>
          <p:nvPr>
            <p:ph type="pic" idx="26"/>
          </p:nvPr>
        </p:nvSpPr>
        <p:spPr bwMode="gray">
          <a:xfrm>
            <a:off x="410718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10" name="Picture Placeholder 1"/>
          <p:cNvSpPr>
            <a:spLocks noGrp="1"/>
          </p:cNvSpPr>
          <p:nvPr>
            <p:ph type="pic" idx="27"/>
          </p:nvPr>
        </p:nvSpPr>
        <p:spPr bwMode="gray">
          <a:xfrm>
            <a:off x="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11" name="Picture Placeholder 3"/>
          <p:cNvSpPr>
            <a:spLocks noGrp="1"/>
          </p:cNvSpPr>
          <p:nvPr>
            <p:ph type="pic" idx="28"/>
          </p:nvPr>
        </p:nvSpPr>
        <p:spPr bwMode="gray">
          <a:xfrm>
            <a:off x="821436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1216242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Photo: 8-up">
    <p:bg>
      <p:bgPr>
        <a:solidFill>
          <a:schemeClr val="bg1"/>
        </a:solidFill>
        <a:effectLst/>
      </p:bgPr>
    </p:bg>
    <p:spTree>
      <p:nvGrpSpPr>
        <p:cNvPr id="1" name=""/>
        <p:cNvGrpSpPr/>
        <p:nvPr/>
      </p:nvGrpSpPr>
      <p:grpSpPr>
        <a:xfrm>
          <a:off x="0" y="0"/>
          <a:ext cx="0" cy="0"/>
          <a:chOff x="0" y="0"/>
          <a:chExt cx="0" cy="0"/>
        </a:xfrm>
      </p:grpSpPr>
      <p:sp>
        <p:nvSpPr>
          <p:cNvPr id="26" name="Picture Placeholder 8"/>
          <p:cNvSpPr>
            <a:spLocks noGrp="1"/>
          </p:cNvSpPr>
          <p:nvPr>
            <p:ph type="pic" idx="15"/>
          </p:nvPr>
        </p:nvSpPr>
        <p:spPr bwMode="gray">
          <a:xfrm>
            <a:off x="9247632"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4" name="Picture Placeholder 7"/>
          <p:cNvSpPr>
            <a:spLocks noGrp="1"/>
          </p:cNvSpPr>
          <p:nvPr>
            <p:ph type="pic" idx="13"/>
          </p:nvPr>
        </p:nvSpPr>
        <p:spPr bwMode="gray">
          <a:xfrm>
            <a:off x="924763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5" name="Picture Placeholder 6"/>
          <p:cNvSpPr>
            <a:spLocks noGrp="1"/>
          </p:cNvSpPr>
          <p:nvPr>
            <p:ph type="pic" idx="14"/>
          </p:nvPr>
        </p:nvSpPr>
        <p:spPr bwMode="gray">
          <a:xfrm>
            <a:off x="6163056"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7" name="Picture Placeholder 5"/>
          <p:cNvSpPr>
            <a:spLocks noGrp="1"/>
          </p:cNvSpPr>
          <p:nvPr>
            <p:ph type="pic" idx="16"/>
          </p:nvPr>
        </p:nvSpPr>
        <p:spPr bwMode="gray">
          <a:xfrm>
            <a:off x="6163056" y="0"/>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0" name="Picture Placeholder 4"/>
          <p:cNvSpPr>
            <a:spLocks noGrp="1"/>
          </p:cNvSpPr>
          <p:nvPr>
            <p:ph type="pic" idx="10"/>
          </p:nvPr>
        </p:nvSpPr>
        <p:spPr bwMode="gray">
          <a:xfrm>
            <a:off x="3081528"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8" name="Picture Placeholder 3"/>
          <p:cNvSpPr>
            <a:spLocks noGrp="1"/>
          </p:cNvSpPr>
          <p:nvPr>
            <p:ph type="pic" idx="17"/>
          </p:nvPr>
        </p:nvSpPr>
        <p:spPr bwMode="gray">
          <a:xfrm>
            <a:off x="3081528" y="0"/>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3" name="Picture Placeholder 2"/>
          <p:cNvSpPr>
            <a:spLocks noGrp="1"/>
          </p:cNvSpPr>
          <p:nvPr>
            <p:ph type="pic" idx="12"/>
          </p:nvPr>
        </p:nvSpPr>
        <p:spPr bwMode="gray">
          <a:xfrm>
            <a:off x="0"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4080572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Photo: 16-up">
    <p:bg>
      <p:bgPr>
        <a:solidFill>
          <a:srgbClr val="FFFFFF"/>
        </a:solidFill>
        <a:effectLst/>
      </p:bgPr>
    </p:bg>
    <p:spTree>
      <p:nvGrpSpPr>
        <p:cNvPr id="1" name=""/>
        <p:cNvGrpSpPr/>
        <p:nvPr/>
      </p:nvGrpSpPr>
      <p:grpSpPr>
        <a:xfrm>
          <a:off x="0" y="0"/>
          <a:ext cx="0" cy="0"/>
          <a:chOff x="0" y="0"/>
          <a:chExt cx="0" cy="0"/>
        </a:xfrm>
      </p:grpSpPr>
      <p:sp>
        <p:nvSpPr>
          <p:cNvPr id="44" name="Picture Placeholder 16"/>
          <p:cNvSpPr>
            <a:spLocks noGrp="1"/>
          </p:cNvSpPr>
          <p:nvPr>
            <p:ph type="pic" sz="quarter" idx="18"/>
          </p:nvPr>
        </p:nvSpPr>
        <p:spPr>
          <a:xfrm>
            <a:off x="9247632" y="5230368"/>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8" name="Picture Placeholder 15"/>
          <p:cNvSpPr>
            <a:spLocks noGrp="1"/>
          </p:cNvSpPr>
          <p:nvPr>
            <p:ph type="pic" sz="quarter" idx="22"/>
          </p:nvPr>
        </p:nvSpPr>
        <p:spPr>
          <a:xfrm>
            <a:off x="6165087" y="5230368"/>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2" name="Picture Placeholder 14"/>
          <p:cNvSpPr>
            <a:spLocks noGrp="1"/>
          </p:cNvSpPr>
          <p:nvPr>
            <p:ph type="pic" sz="quarter" idx="26"/>
          </p:nvPr>
        </p:nvSpPr>
        <p:spPr>
          <a:xfrm>
            <a:off x="3082543" y="5230368"/>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6" name="Picture Placeholder 13"/>
          <p:cNvSpPr>
            <a:spLocks noGrp="1"/>
          </p:cNvSpPr>
          <p:nvPr>
            <p:ph type="pic" sz="quarter" idx="30"/>
          </p:nvPr>
        </p:nvSpPr>
        <p:spPr>
          <a:xfrm>
            <a:off x="0" y="5230368"/>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3" name="Picture Placeholder 12"/>
          <p:cNvSpPr>
            <a:spLocks noGrp="1"/>
          </p:cNvSpPr>
          <p:nvPr>
            <p:ph type="pic" sz="quarter" idx="17"/>
          </p:nvPr>
        </p:nvSpPr>
        <p:spPr>
          <a:xfrm>
            <a:off x="9247632" y="348386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7" name="Picture Placeholder 11"/>
          <p:cNvSpPr>
            <a:spLocks noGrp="1"/>
          </p:cNvSpPr>
          <p:nvPr>
            <p:ph type="pic" sz="quarter" idx="21"/>
          </p:nvPr>
        </p:nvSpPr>
        <p:spPr>
          <a:xfrm>
            <a:off x="6165087" y="348386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1" name="Picture Placeholder 10"/>
          <p:cNvSpPr>
            <a:spLocks noGrp="1"/>
          </p:cNvSpPr>
          <p:nvPr>
            <p:ph type="pic" sz="quarter" idx="25"/>
          </p:nvPr>
        </p:nvSpPr>
        <p:spPr>
          <a:xfrm>
            <a:off x="3082543" y="348386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5" name="Picture Placeholder 9"/>
          <p:cNvSpPr>
            <a:spLocks noGrp="1"/>
          </p:cNvSpPr>
          <p:nvPr>
            <p:ph type="pic" sz="quarter" idx="29"/>
          </p:nvPr>
        </p:nvSpPr>
        <p:spPr>
          <a:xfrm>
            <a:off x="0" y="348386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2" name="Picture Placeholder 8"/>
          <p:cNvSpPr>
            <a:spLocks noGrp="1"/>
          </p:cNvSpPr>
          <p:nvPr>
            <p:ph type="pic" sz="quarter" idx="16"/>
          </p:nvPr>
        </p:nvSpPr>
        <p:spPr>
          <a:xfrm>
            <a:off x="9247632" y="174650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6" name="Picture Placeholder 7"/>
          <p:cNvSpPr>
            <a:spLocks noGrp="1"/>
          </p:cNvSpPr>
          <p:nvPr>
            <p:ph type="pic" sz="quarter" idx="20"/>
          </p:nvPr>
        </p:nvSpPr>
        <p:spPr>
          <a:xfrm>
            <a:off x="6165087" y="174650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0" name="Picture Placeholder 6"/>
          <p:cNvSpPr>
            <a:spLocks noGrp="1"/>
          </p:cNvSpPr>
          <p:nvPr>
            <p:ph type="pic" sz="quarter" idx="24"/>
          </p:nvPr>
        </p:nvSpPr>
        <p:spPr>
          <a:xfrm>
            <a:off x="3082543" y="174650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4" name="Picture Placeholder 5"/>
          <p:cNvSpPr>
            <a:spLocks noGrp="1"/>
          </p:cNvSpPr>
          <p:nvPr>
            <p:ph type="pic" sz="quarter" idx="28"/>
          </p:nvPr>
        </p:nvSpPr>
        <p:spPr>
          <a:xfrm>
            <a:off x="0" y="174650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1" name="Picture Placeholder 4"/>
          <p:cNvSpPr>
            <a:spLocks noGrp="1"/>
          </p:cNvSpPr>
          <p:nvPr>
            <p:ph type="pic" sz="quarter" idx="11"/>
          </p:nvPr>
        </p:nvSpPr>
        <p:spPr>
          <a:xfrm>
            <a:off x="9247632" y="0"/>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5" name="Picture Placeholder 3"/>
          <p:cNvSpPr>
            <a:spLocks noGrp="1"/>
          </p:cNvSpPr>
          <p:nvPr>
            <p:ph type="pic" sz="quarter" idx="19"/>
          </p:nvPr>
        </p:nvSpPr>
        <p:spPr>
          <a:xfrm>
            <a:off x="6165087" y="0"/>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9" name="Picture Placeholder 2"/>
          <p:cNvSpPr>
            <a:spLocks noGrp="1"/>
          </p:cNvSpPr>
          <p:nvPr>
            <p:ph type="pic" sz="quarter" idx="23"/>
          </p:nvPr>
        </p:nvSpPr>
        <p:spPr>
          <a:xfrm>
            <a:off x="3082543" y="0"/>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8" name="Picture Placeholder 2"/>
          <p:cNvSpPr>
            <a:spLocks noGrp="1"/>
          </p:cNvSpPr>
          <p:nvPr>
            <p:ph type="pic" sz="quarter" idx="31"/>
          </p:nvPr>
        </p:nvSpPr>
        <p:spPr>
          <a:xfrm>
            <a:off x="0" y="0"/>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657348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Custom Cover_L">
    <p:spTree>
      <p:nvGrpSpPr>
        <p:cNvPr id="1" name=""/>
        <p:cNvGrpSpPr/>
        <p:nvPr/>
      </p:nvGrpSpPr>
      <p:grpSpPr>
        <a:xfrm>
          <a:off x="0" y="0"/>
          <a:ext cx="0" cy="0"/>
          <a:chOff x="0" y="0"/>
          <a:chExt cx="0" cy="0"/>
        </a:xfrm>
      </p:grpSpPr>
      <p:sp>
        <p:nvSpPr>
          <p:cNvPr id="9" name="Picture Placeholder 14">
            <a:extLst>
              <a:ext uri="{FF2B5EF4-FFF2-40B4-BE49-F238E27FC236}">
                <a16:creationId xmlns:a16="http://schemas.microsoft.com/office/drawing/2014/main" id="{E1108932-1706-4ECC-BACC-F6F9FA86ECAA}"/>
              </a:ext>
            </a:extLst>
          </p:cNvPr>
          <p:cNvSpPr>
            <a:spLocks noGrp="1"/>
          </p:cNvSpPr>
          <p:nvPr>
            <p:ph type="pic" sz="quarter" idx="13" hasCustomPrompt="1"/>
          </p:nvPr>
        </p:nvSpPr>
        <p:spPr>
          <a:xfrm>
            <a:off x="0" y="0"/>
            <a:ext cx="12192000" cy="6858000"/>
          </a:xfrm>
          <a:solidFill>
            <a:schemeClr val="bg2">
              <a:lumMod val="75000"/>
            </a:schemeClr>
          </a:solidFill>
        </p:spPr>
        <p:txBody>
          <a:bodyPr rIns="457200" anchor="ctr"/>
          <a:lstStyle>
            <a:lvl1pPr marL="0" indent="0" algn="r">
              <a:buNone/>
              <a:defRPr>
                <a:solidFill>
                  <a:srgbClr val="58595B"/>
                </a:solidFill>
              </a:defRPr>
            </a:lvl1pPr>
          </a:lstStyle>
          <a:p>
            <a:r>
              <a:rPr lang="en-US" dirty="0"/>
              <a:t>Click icon to add photo</a:t>
            </a:r>
          </a:p>
        </p:txBody>
      </p:sp>
      <p:sp>
        <p:nvSpPr>
          <p:cNvPr id="2" name="Title 1">
            <a:extLst>
              <a:ext uri="{FF2B5EF4-FFF2-40B4-BE49-F238E27FC236}">
                <a16:creationId xmlns:a16="http://schemas.microsoft.com/office/drawing/2014/main" id="{AB48A628-CAE9-41C5-AD1A-ED470A6CC560}"/>
              </a:ext>
            </a:extLst>
          </p:cNvPr>
          <p:cNvSpPr>
            <a:spLocks noGrp="1"/>
          </p:cNvSpPr>
          <p:nvPr>
            <p:ph type="title" hasCustomPrompt="1"/>
          </p:nvPr>
        </p:nvSpPr>
        <p:spPr>
          <a:xfrm>
            <a:off x="998991" y="365125"/>
            <a:ext cx="4602480" cy="3281045"/>
          </a:xfrm>
        </p:spPr>
        <p:txBody>
          <a:bodyPr anchor="ctr"/>
          <a:lstStyle>
            <a:lvl1pPr algn="ctr">
              <a:defRPr/>
            </a:lvl1pPr>
          </a:lstStyle>
          <a:p>
            <a:r>
              <a:rPr lang="en-US" dirty="0"/>
              <a:t>Custom Photo Cover Page</a:t>
            </a:r>
          </a:p>
        </p:txBody>
      </p:sp>
    </p:spTree>
    <p:extLst>
      <p:ext uri="{BB962C8B-B14F-4D97-AF65-F5344CB8AC3E}">
        <p14:creationId xmlns:p14="http://schemas.microsoft.com/office/powerpoint/2010/main" val="795056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Photo: 12-up">
    <p:bg>
      <p:bgPr>
        <a:solidFill>
          <a:srgbClr val="FFFFFF"/>
        </a:solidFill>
        <a:effectLst/>
      </p:bgPr>
    </p:bg>
    <p:spTree>
      <p:nvGrpSpPr>
        <p:cNvPr id="1" name=""/>
        <p:cNvGrpSpPr/>
        <p:nvPr/>
      </p:nvGrpSpPr>
      <p:grpSpPr>
        <a:xfrm>
          <a:off x="0" y="0"/>
          <a:ext cx="0" cy="0"/>
          <a:chOff x="0" y="0"/>
          <a:chExt cx="0" cy="0"/>
        </a:xfrm>
      </p:grpSpPr>
      <p:sp>
        <p:nvSpPr>
          <p:cNvPr id="43" name="Picture Placeholder 12"/>
          <p:cNvSpPr>
            <a:spLocks noGrp="1"/>
          </p:cNvSpPr>
          <p:nvPr>
            <p:ph type="pic" sz="quarter" idx="17"/>
          </p:nvPr>
        </p:nvSpPr>
        <p:spPr>
          <a:xfrm>
            <a:off x="9247632" y="4654296"/>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7" name="Picture Placeholder 11"/>
          <p:cNvSpPr>
            <a:spLocks noGrp="1"/>
          </p:cNvSpPr>
          <p:nvPr>
            <p:ph type="pic" sz="quarter" idx="21"/>
          </p:nvPr>
        </p:nvSpPr>
        <p:spPr>
          <a:xfrm>
            <a:off x="6165087" y="4654296"/>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1" name="Picture Placeholder 10"/>
          <p:cNvSpPr>
            <a:spLocks noGrp="1"/>
          </p:cNvSpPr>
          <p:nvPr>
            <p:ph type="pic" sz="quarter" idx="25"/>
          </p:nvPr>
        </p:nvSpPr>
        <p:spPr>
          <a:xfrm>
            <a:off x="3082543" y="4654296"/>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5" name="Picture Placeholder 9"/>
          <p:cNvSpPr>
            <a:spLocks noGrp="1"/>
          </p:cNvSpPr>
          <p:nvPr>
            <p:ph type="pic" sz="quarter" idx="29"/>
          </p:nvPr>
        </p:nvSpPr>
        <p:spPr>
          <a:xfrm>
            <a:off x="0" y="4654296"/>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2" name="Picture Placeholder 8"/>
          <p:cNvSpPr>
            <a:spLocks noGrp="1"/>
          </p:cNvSpPr>
          <p:nvPr>
            <p:ph type="pic" sz="quarter" idx="16"/>
          </p:nvPr>
        </p:nvSpPr>
        <p:spPr>
          <a:xfrm>
            <a:off x="9247632" y="2327148"/>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6" name="Picture Placeholder 7"/>
          <p:cNvSpPr>
            <a:spLocks noGrp="1"/>
          </p:cNvSpPr>
          <p:nvPr>
            <p:ph type="pic" sz="quarter" idx="20"/>
          </p:nvPr>
        </p:nvSpPr>
        <p:spPr>
          <a:xfrm>
            <a:off x="6165087" y="2327148"/>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0" name="Picture Placeholder 6"/>
          <p:cNvSpPr>
            <a:spLocks noGrp="1"/>
          </p:cNvSpPr>
          <p:nvPr>
            <p:ph type="pic" sz="quarter" idx="24"/>
          </p:nvPr>
        </p:nvSpPr>
        <p:spPr>
          <a:xfrm>
            <a:off x="3082543" y="2327148"/>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4" name="Picture Placeholder 5"/>
          <p:cNvSpPr>
            <a:spLocks noGrp="1"/>
          </p:cNvSpPr>
          <p:nvPr>
            <p:ph type="pic" sz="quarter" idx="28"/>
          </p:nvPr>
        </p:nvSpPr>
        <p:spPr>
          <a:xfrm>
            <a:off x="0" y="2327148"/>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1" name="Picture Placeholder 4"/>
          <p:cNvSpPr>
            <a:spLocks noGrp="1"/>
          </p:cNvSpPr>
          <p:nvPr>
            <p:ph type="pic" sz="quarter" idx="11"/>
          </p:nvPr>
        </p:nvSpPr>
        <p:spPr>
          <a:xfrm>
            <a:off x="9247632" y="0"/>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5" name="Picture Placeholder 3"/>
          <p:cNvSpPr>
            <a:spLocks noGrp="1"/>
          </p:cNvSpPr>
          <p:nvPr>
            <p:ph type="pic" sz="quarter" idx="19"/>
          </p:nvPr>
        </p:nvSpPr>
        <p:spPr>
          <a:xfrm>
            <a:off x="6165087" y="0"/>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9" name="Picture Placeholder 2"/>
          <p:cNvSpPr>
            <a:spLocks noGrp="1"/>
          </p:cNvSpPr>
          <p:nvPr>
            <p:ph type="pic" sz="quarter" idx="23"/>
          </p:nvPr>
        </p:nvSpPr>
        <p:spPr>
          <a:xfrm>
            <a:off x="3082543" y="0"/>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8" name="Picture Placeholder 2"/>
          <p:cNvSpPr>
            <a:spLocks noGrp="1"/>
          </p:cNvSpPr>
          <p:nvPr>
            <p:ph type="pic" sz="quarter" idx="31"/>
          </p:nvPr>
        </p:nvSpPr>
        <p:spPr>
          <a:xfrm>
            <a:off x="0" y="0"/>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1353116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Photo: 20-up">
    <p:bg>
      <p:bgPr>
        <a:solidFill>
          <a:schemeClr val="bg1"/>
        </a:solidFill>
        <a:effectLst/>
      </p:bgPr>
    </p:bg>
    <p:spTree>
      <p:nvGrpSpPr>
        <p:cNvPr id="1" name=""/>
        <p:cNvGrpSpPr/>
        <p:nvPr/>
      </p:nvGrpSpPr>
      <p:grpSpPr>
        <a:xfrm>
          <a:off x="0" y="0"/>
          <a:ext cx="0" cy="0"/>
          <a:chOff x="0" y="0"/>
          <a:chExt cx="0" cy="0"/>
        </a:xfrm>
      </p:grpSpPr>
      <p:sp>
        <p:nvSpPr>
          <p:cNvPr id="164" name="Picture Placeholder 20"/>
          <p:cNvSpPr>
            <a:spLocks noGrp="1"/>
          </p:cNvSpPr>
          <p:nvPr>
            <p:ph type="pic" sz="quarter" idx="29"/>
          </p:nvPr>
        </p:nvSpPr>
        <p:spPr>
          <a:xfrm>
            <a:off x="9860280" y="5230368"/>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60" name="Picture Placeholder 19"/>
          <p:cNvSpPr>
            <a:spLocks noGrp="1"/>
          </p:cNvSpPr>
          <p:nvPr>
            <p:ph type="pic" sz="quarter" idx="28"/>
          </p:nvPr>
        </p:nvSpPr>
        <p:spPr>
          <a:xfrm>
            <a:off x="9860280" y="348386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58" name="Picture Placeholder 18"/>
          <p:cNvSpPr>
            <a:spLocks noGrp="1"/>
          </p:cNvSpPr>
          <p:nvPr>
            <p:ph type="pic" sz="quarter" idx="27"/>
          </p:nvPr>
        </p:nvSpPr>
        <p:spPr>
          <a:xfrm>
            <a:off x="9860280" y="174650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56" name="Picture Placeholder 17"/>
          <p:cNvSpPr>
            <a:spLocks noGrp="1"/>
          </p:cNvSpPr>
          <p:nvPr>
            <p:ph type="pic" sz="quarter" idx="26"/>
          </p:nvPr>
        </p:nvSpPr>
        <p:spPr>
          <a:xfrm>
            <a:off x="9860280" y="0"/>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54" name="Picture Placeholder 16"/>
          <p:cNvSpPr>
            <a:spLocks noGrp="1"/>
          </p:cNvSpPr>
          <p:nvPr>
            <p:ph type="pic" sz="quarter" idx="25"/>
          </p:nvPr>
        </p:nvSpPr>
        <p:spPr>
          <a:xfrm>
            <a:off x="7395209" y="5230368"/>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52" name="Picture Placeholder 15"/>
          <p:cNvSpPr>
            <a:spLocks noGrp="1"/>
          </p:cNvSpPr>
          <p:nvPr>
            <p:ph type="pic" sz="quarter" idx="24"/>
          </p:nvPr>
        </p:nvSpPr>
        <p:spPr>
          <a:xfrm>
            <a:off x="7395209" y="348386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50" name="Picture Placeholder 14"/>
          <p:cNvSpPr>
            <a:spLocks noGrp="1"/>
          </p:cNvSpPr>
          <p:nvPr>
            <p:ph type="pic" sz="quarter" idx="23"/>
          </p:nvPr>
        </p:nvSpPr>
        <p:spPr>
          <a:xfrm>
            <a:off x="7395209" y="174650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48" name="Picture Placeholder 13"/>
          <p:cNvSpPr>
            <a:spLocks noGrp="1"/>
          </p:cNvSpPr>
          <p:nvPr>
            <p:ph type="pic" sz="quarter" idx="22"/>
          </p:nvPr>
        </p:nvSpPr>
        <p:spPr>
          <a:xfrm>
            <a:off x="7395209" y="0"/>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67" name="Picture Placeholder 12"/>
          <p:cNvSpPr>
            <a:spLocks noGrp="1"/>
          </p:cNvSpPr>
          <p:nvPr>
            <p:ph type="pic" sz="quarter" idx="21"/>
          </p:nvPr>
        </p:nvSpPr>
        <p:spPr>
          <a:xfrm>
            <a:off x="4930138" y="5230368"/>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65" name="Picture Placeholder 11"/>
          <p:cNvSpPr>
            <a:spLocks noGrp="1"/>
          </p:cNvSpPr>
          <p:nvPr>
            <p:ph type="pic" sz="quarter" idx="20"/>
          </p:nvPr>
        </p:nvSpPr>
        <p:spPr>
          <a:xfrm>
            <a:off x="4930138" y="348386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31" name="Picture Placeholder 10"/>
          <p:cNvSpPr>
            <a:spLocks noGrp="1"/>
          </p:cNvSpPr>
          <p:nvPr>
            <p:ph type="pic" sz="quarter" idx="19"/>
          </p:nvPr>
        </p:nvSpPr>
        <p:spPr>
          <a:xfrm>
            <a:off x="4930138" y="174650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9" name="Picture Placeholder 9"/>
          <p:cNvSpPr>
            <a:spLocks noGrp="1"/>
          </p:cNvSpPr>
          <p:nvPr>
            <p:ph type="pic" sz="quarter" idx="18"/>
          </p:nvPr>
        </p:nvSpPr>
        <p:spPr>
          <a:xfrm>
            <a:off x="4930138" y="0"/>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1" name="Picture Placeholder 8"/>
          <p:cNvSpPr>
            <a:spLocks noGrp="1"/>
          </p:cNvSpPr>
          <p:nvPr>
            <p:ph type="pic" sz="quarter" idx="17"/>
          </p:nvPr>
        </p:nvSpPr>
        <p:spPr>
          <a:xfrm>
            <a:off x="2468880" y="5230368"/>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8" name="Picture Placeholder 7"/>
          <p:cNvSpPr>
            <a:spLocks noGrp="1"/>
          </p:cNvSpPr>
          <p:nvPr>
            <p:ph type="pic" sz="quarter" idx="16"/>
          </p:nvPr>
        </p:nvSpPr>
        <p:spPr>
          <a:xfrm>
            <a:off x="2468880" y="348386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6" name="Picture Placeholder 6"/>
          <p:cNvSpPr>
            <a:spLocks noGrp="1"/>
          </p:cNvSpPr>
          <p:nvPr>
            <p:ph type="pic" sz="quarter" idx="15"/>
          </p:nvPr>
        </p:nvSpPr>
        <p:spPr>
          <a:xfrm>
            <a:off x="2468880" y="174650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4" name="Picture Placeholder 5"/>
          <p:cNvSpPr>
            <a:spLocks noGrp="1"/>
          </p:cNvSpPr>
          <p:nvPr>
            <p:ph type="pic" sz="quarter" idx="14"/>
          </p:nvPr>
        </p:nvSpPr>
        <p:spPr>
          <a:xfrm>
            <a:off x="2468880" y="0"/>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2" name="Picture Placeholder 4"/>
          <p:cNvSpPr>
            <a:spLocks noGrp="1"/>
          </p:cNvSpPr>
          <p:nvPr>
            <p:ph type="pic" sz="quarter" idx="13"/>
          </p:nvPr>
        </p:nvSpPr>
        <p:spPr>
          <a:xfrm>
            <a:off x="0" y="5230368"/>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9" name="Picture Placeholder 3"/>
          <p:cNvSpPr>
            <a:spLocks noGrp="1"/>
          </p:cNvSpPr>
          <p:nvPr>
            <p:ph type="pic" sz="quarter" idx="12"/>
          </p:nvPr>
        </p:nvSpPr>
        <p:spPr>
          <a:xfrm>
            <a:off x="0" y="348386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7" name="Picture Placeholder 2"/>
          <p:cNvSpPr>
            <a:spLocks noGrp="1"/>
          </p:cNvSpPr>
          <p:nvPr>
            <p:ph type="pic" sz="quarter" idx="11"/>
          </p:nvPr>
        </p:nvSpPr>
        <p:spPr>
          <a:xfrm>
            <a:off x="0" y="174650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3" name="Picture Placeholder 1"/>
          <p:cNvSpPr>
            <a:spLocks noGrp="1"/>
          </p:cNvSpPr>
          <p:nvPr>
            <p:ph type="pic" sz="quarter" idx="10"/>
          </p:nvPr>
        </p:nvSpPr>
        <p:spPr>
          <a:xfrm>
            <a:off x="0" y="0"/>
            <a:ext cx="2331720" cy="162534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1252467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Photo: Mosaic 1">
    <p:bg>
      <p:bgPr>
        <a:solidFill>
          <a:schemeClr val="bg1"/>
        </a:solidFill>
        <a:effectLst/>
      </p:bgPr>
    </p:bg>
    <p:spTree>
      <p:nvGrpSpPr>
        <p:cNvPr id="1" name=""/>
        <p:cNvGrpSpPr/>
        <p:nvPr/>
      </p:nvGrpSpPr>
      <p:grpSpPr>
        <a:xfrm>
          <a:off x="0" y="0"/>
          <a:ext cx="0" cy="0"/>
          <a:chOff x="0" y="0"/>
          <a:chExt cx="0" cy="0"/>
        </a:xfrm>
      </p:grpSpPr>
      <p:sp>
        <p:nvSpPr>
          <p:cNvPr id="27" name="Picture Placeholder 5"/>
          <p:cNvSpPr>
            <a:spLocks noGrp="1"/>
          </p:cNvSpPr>
          <p:nvPr>
            <p:ph type="pic" idx="16"/>
          </p:nvPr>
        </p:nvSpPr>
        <p:spPr bwMode="gray">
          <a:xfrm>
            <a:off x="6163056" y="0"/>
            <a:ext cx="6028944" cy="6858000"/>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4"/>
          <p:cNvSpPr>
            <a:spLocks noGrp="1"/>
          </p:cNvSpPr>
          <p:nvPr>
            <p:ph type="pic" idx="10"/>
          </p:nvPr>
        </p:nvSpPr>
        <p:spPr bwMode="gray">
          <a:xfrm>
            <a:off x="3081528" y="3483864"/>
            <a:ext cx="2944368" cy="337344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8" name="Picture Placeholder 3"/>
          <p:cNvSpPr>
            <a:spLocks noGrp="1"/>
          </p:cNvSpPr>
          <p:nvPr>
            <p:ph type="pic" idx="17"/>
          </p:nvPr>
        </p:nvSpPr>
        <p:spPr bwMode="gray">
          <a:xfrm>
            <a:off x="3081528"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3" name="Picture Placeholder 2"/>
          <p:cNvSpPr>
            <a:spLocks noGrp="1"/>
          </p:cNvSpPr>
          <p:nvPr>
            <p:ph type="pic" idx="12"/>
          </p:nvPr>
        </p:nvSpPr>
        <p:spPr bwMode="gray">
          <a:xfrm>
            <a:off x="0"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19570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Photo: Mosaic 2">
    <p:bg>
      <p:bgPr>
        <a:solidFill>
          <a:schemeClr val="bg1"/>
        </a:solidFill>
        <a:effectLst/>
      </p:bgPr>
    </p:bg>
    <p:spTree>
      <p:nvGrpSpPr>
        <p:cNvPr id="1" name=""/>
        <p:cNvGrpSpPr/>
        <p:nvPr/>
      </p:nvGrpSpPr>
      <p:grpSpPr>
        <a:xfrm>
          <a:off x="0" y="0"/>
          <a:ext cx="0" cy="0"/>
          <a:chOff x="0" y="0"/>
          <a:chExt cx="0" cy="0"/>
        </a:xfrm>
      </p:grpSpPr>
      <p:sp>
        <p:nvSpPr>
          <p:cNvPr id="28" name="Picture Placeholder 5"/>
          <p:cNvSpPr>
            <a:spLocks noGrp="1"/>
          </p:cNvSpPr>
          <p:nvPr>
            <p:ph type="pic" idx="17"/>
          </p:nvPr>
        </p:nvSpPr>
        <p:spPr bwMode="gray">
          <a:xfrm>
            <a:off x="9247632"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7" name="Picture Placeholder 4"/>
          <p:cNvSpPr>
            <a:spLocks noGrp="1"/>
          </p:cNvSpPr>
          <p:nvPr>
            <p:ph type="pic" idx="16"/>
          </p:nvPr>
        </p:nvSpPr>
        <p:spPr bwMode="gray">
          <a:xfrm>
            <a:off x="924763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4" name="Picture Placeholder 3"/>
          <p:cNvSpPr>
            <a:spLocks noGrp="1"/>
          </p:cNvSpPr>
          <p:nvPr>
            <p:ph type="pic" idx="18"/>
          </p:nvPr>
        </p:nvSpPr>
        <p:spPr bwMode="gray">
          <a:xfrm>
            <a:off x="6160475"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2"/>
          <p:cNvSpPr>
            <a:spLocks noGrp="1"/>
          </p:cNvSpPr>
          <p:nvPr>
            <p:ph type="pic" idx="10"/>
          </p:nvPr>
        </p:nvSpPr>
        <p:spPr bwMode="gray">
          <a:xfrm>
            <a:off x="6160475"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0" y="0"/>
            <a:ext cx="6017685" cy="6858000"/>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1962055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Photo: Mosaic 3">
    <p:bg>
      <p:bgPr>
        <a:solidFill>
          <a:schemeClr val="bg1"/>
        </a:solidFill>
        <a:effectLst/>
      </p:bgPr>
    </p:bg>
    <p:spTree>
      <p:nvGrpSpPr>
        <p:cNvPr id="1" name=""/>
        <p:cNvGrpSpPr/>
        <p:nvPr/>
      </p:nvGrpSpPr>
      <p:grpSpPr>
        <a:xfrm>
          <a:off x="0" y="0"/>
          <a:ext cx="0" cy="0"/>
          <a:chOff x="0" y="0"/>
          <a:chExt cx="0" cy="0"/>
        </a:xfrm>
      </p:grpSpPr>
      <p:sp>
        <p:nvSpPr>
          <p:cNvPr id="27" name="Picture Placeholder 4"/>
          <p:cNvSpPr>
            <a:spLocks noGrp="1"/>
          </p:cNvSpPr>
          <p:nvPr>
            <p:ph type="pic" idx="16"/>
          </p:nvPr>
        </p:nvSpPr>
        <p:spPr bwMode="gray">
          <a:xfrm>
            <a:off x="6166104" y="0"/>
            <a:ext cx="6025896" cy="6858000"/>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3" name="Picture Placeholder 3"/>
          <p:cNvSpPr>
            <a:spLocks noGrp="1"/>
          </p:cNvSpPr>
          <p:nvPr>
            <p:ph type="pic" idx="22"/>
          </p:nvPr>
        </p:nvSpPr>
        <p:spPr bwMode="gray">
          <a:xfrm>
            <a:off x="308305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smtClean="0"/>
            </a:lvl1pPr>
          </a:lstStyle>
          <a:p>
            <a:pPr marL="228600" lvl="0" indent="-228600" algn="ctr"/>
            <a:r>
              <a:rPr lang="en-US"/>
              <a:t>Click icon to add picture</a:t>
            </a:r>
            <a:endParaRPr lang="en-US" dirty="0"/>
          </a:p>
        </p:txBody>
      </p:sp>
      <p:sp>
        <p:nvSpPr>
          <p:cNvPr id="26" name="Picture Placeholder 2"/>
          <p:cNvSpPr>
            <a:spLocks noGrp="1"/>
          </p:cNvSpPr>
          <p:nvPr>
            <p:ph type="pic" idx="21"/>
          </p:nvPr>
        </p:nvSpPr>
        <p:spPr bwMode="gray">
          <a:xfrm>
            <a:off x="0" y="3483864"/>
            <a:ext cx="6027420"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407756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Photo: Mosaic 4">
    <p:bg>
      <p:bgPr>
        <a:solidFill>
          <a:schemeClr val="bg1"/>
        </a:solidFill>
        <a:effectLst/>
      </p:bgPr>
    </p:bg>
    <p:spTree>
      <p:nvGrpSpPr>
        <p:cNvPr id="1" name=""/>
        <p:cNvGrpSpPr/>
        <p:nvPr/>
      </p:nvGrpSpPr>
      <p:grpSpPr>
        <a:xfrm>
          <a:off x="0" y="0"/>
          <a:ext cx="0" cy="0"/>
          <a:chOff x="0" y="0"/>
          <a:chExt cx="0" cy="0"/>
        </a:xfrm>
      </p:grpSpPr>
      <p:sp>
        <p:nvSpPr>
          <p:cNvPr id="25" name="Picture Placeholder 5"/>
          <p:cNvSpPr>
            <a:spLocks noGrp="1"/>
          </p:cNvSpPr>
          <p:nvPr>
            <p:ph type="pic" idx="23"/>
          </p:nvPr>
        </p:nvSpPr>
        <p:spPr bwMode="gray">
          <a:xfrm>
            <a:off x="3081528" y="3483864"/>
            <a:ext cx="9110472" cy="337413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6" name="Picture Placeholder 4"/>
          <p:cNvSpPr>
            <a:spLocks noGrp="1"/>
          </p:cNvSpPr>
          <p:nvPr>
            <p:ph type="pic" idx="24"/>
          </p:nvPr>
        </p:nvSpPr>
        <p:spPr bwMode="gray">
          <a:xfrm>
            <a:off x="0"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7" name="Picture Placeholder 3"/>
          <p:cNvSpPr>
            <a:spLocks noGrp="1"/>
          </p:cNvSpPr>
          <p:nvPr>
            <p:ph type="pic" idx="16"/>
          </p:nvPr>
        </p:nvSpPr>
        <p:spPr bwMode="gray">
          <a:xfrm>
            <a:off x="924763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3" name="Picture Placeholder 2"/>
          <p:cNvSpPr>
            <a:spLocks noGrp="1"/>
          </p:cNvSpPr>
          <p:nvPr>
            <p:ph type="pic" idx="22"/>
          </p:nvPr>
        </p:nvSpPr>
        <p:spPr bwMode="gray">
          <a:xfrm>
            <a:off x="616458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6025896" cy="337413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3867228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Photo: Mosaic 5">
    <p:bg>
      <p:bgPr>
        <a:solidFill>
          <a:schemeClr val="bg1"/>
        </a:solidFill>
        <a:effectLst/>
      </p:bgPr>
    </p:bg>
    <p:spTree>
      <p:nvGrpSpPr>
        <p:cNvPr id="1" name=""/>
        <p:cNvGrpSpPr/>
        <p:nvPr/>
      </p:nvGrpSpPr>
      <p:grpSpPr>
        <a:xfrm>
          <a:off x="0" y="0"/>
          <a:ext cx="0" cy="0"/>
          <a:chOff x="0" y="0"/>
          <a:chExt cx="0" cy="0"/>
        </a:xfrm>
      </p:grpSpPr>
      <p:sp>
        <p:nvSpPr>
          <p:cNvPr id="21" name="Picture Placeholder 5"/>
          <p:cNvSpPr>
            <a:spLocks noGrp="1"/>
          </p:cNvSpPr>
          <p:nvPr>
            <p:ph type="pic" idx="12"/>
          </p:nvPr>
        </p:nvSpPr>
        <p:spPr bwMode="gray">
          <a:xfrm>
            <a:off x="6166104" y="3492500"/>
            <a:ext cx="6025896"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4"/>
          <p:cNvSpPr>
            <a:spLocks noGrp="1"/>
          </p:cNvSpPr>
          <p:nvPr>
            <p:ph type="pic" idx="11"/>
          </p:nvPr>
        </p:nvSpPr>
        <p:spPr bwMode="gray">
          <a:xfrm>
            <a:off x="3083052" y="349250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8" name="Picture Placeholder 3"/>
          <p:cNvSpPr>
            <a:spLocks noGrp="1"/>
          </p:cNvSpPr>
          <p:nvPr>
            <p:ph type="pic" idx="10"/>
          </p:nvPr>
        </p:nvSpPr>
        <p:spPr bwMode="gray">
          <a:xfrm>
            <a:off x="0" y="349250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2" name="Picture Placeholder 2"/>
          <p:cNvSpPr>
            <a:spLocks noGrp="1"/>
          </p:cNvSpPr>
          <p:nvPr>
            <p:ph type="pic" idx="13"/>
          </p:nvPr>
        </p:nvSpPr>
        <p:spPr bwMode="gray">
          <a:xfrm>
            <a:off x="924763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0" y="0"/>
            <a:ext cx="9107424"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2420214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Photo: Mosaic 6">
    <p:bg>
      <p:bgPr>
        <a:solidFill>
          <a:schemeClr val="bg1"/>
        </a:solidFill>
        <a:effectLst/>
      </p:bgPr>
    </p:bg>
    <p:spTree>
      <p:nvGrpSpPr>
        <p:cNvPr id="1" name=""/>
        <p:cNvGrpSpPr/>
        <p:nvPr/>
      </p:nvGrpSpPr>
      <p:grpSpPr>
        <a:xfrm>
          <a:off x="0" y="0"/>
          <a:ext cx="0" cy="0"/>
          <a:chOff x="0" y="0"/>
          <a:chExt cx="0" cy="0"/>
        </a:xfrm>
      </p:grpSpPr>
      <p:sp>
        <p:nvSpPr>
          <p:cNvPr id="20" name="Picture Placeholder 1"/>
          <p:cNvSpPr>
            <a:spLocks noGrp="1"/>
          </p:cNvSpPr>
          <p:nvPr>
            <p:ph type="pic" idx="10"/>
          </p:nvPr>
        </p:nvSpPr>
        <p:spPr bwMode="gray">
          <a:xfrm>
            <a:off x="0" y="0"/>
            <a:ext cx="6035040" cy="685800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4" name="Picture Placeholder 4"/>
          <p:cNvSpPr>
            <a:spLocks noGrp="1"/>
          </p:cNvSpPr>
          <p:nvPr>
            <p:ph type="pic" idx="23"/>
          </p:nvPr>
        </p:nvSpPr>
        <p:spPr bwMode="gray">
          <a:xfrm>
            <a:off x="6156960" y="3483864"/>
            <a:ext cx="60350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5" name="Picture Placeholder 3"/>
          <p:cNvSpPr>
            <a:spLocks noGrp="1"/>
          </p:cNvSpPr>
          <p:nvPr>
            <p:ph type="pic" idx="22"/>
          </p:nvPr>
        </p:nvSpPr>
        <p:spPr bwMode="gray">
          <a:xfrm>
            <a:off x="6156960" y="0"/>
            <a:ext cx="60350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1162092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Photo: Mosaic 7">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6156960" y="0"/>
            <a:ext cx="6035040"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69" name="Picture Placeholder 2"/>
          <p:cNvSpPr>
            <a:spLocks noGrp="1"/>
          </p:cNvSpPr>
          <p:nvPr>
            <p:ph type="pic" idx="24"/>
          </p:nvPr>
        </p:nvSpPr>
        <p:spPr bwMode="gray">
          <a:xfrm>
            <a:off x="0" y="3483864"/>
            <a:ext cx="602284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6" name="Picture Placeholder 1"/>
          <p:cNvSpPr>
            <a:spLocks noGrp="1"/>
          </p:cNvSpPr>
          <p:nvPr>
            <p:ph type="pic" idx="25"/>
          </p:nvPr>
        </p:nvSpPr>
        <p:spPr bwMode="gray">
          <a:xfrm>
            <a:off x="307848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7" name="Picture Placeholder 1"/>
          <p:cNvSpPr>
            <a:spLocks noGrp="1"/>
          </p:cNvSpPr>
          <p:nvPr>
            <p:ph type="pic" idx="26"/>
          </p:nvPr>
        </p:nvSpPr>
        <p:spPr bwMode="gray">
          <a:xfrm>
            <a:off x="6156960"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8" name="Picture Placeholder 1"/>
          <p:cNvSpPr>
            <a:spLocks noGrp="1"/>
          </p:cNvSpPr>
          <p:nvPr>
            <p:ph type="pic" idx="27"/>
          </p:nvPr>
        </p:nvSpPr>
        <p:spPr bwMode="gray">
          <a:xfrm>
            <a:off x="9247632"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107931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Photo: Mosaic 8">
    <p:bg>
      <p:bgPr>
        <a:solidFill>
          <a:schemeClr val="bg1"/>
        </a:solidFill>
        <a:effectLst/>
      </p:bgPr>
    </p:bg>
    <p:spTree>
      <p:nvGrpSpPr>
        <p:cNvPr id="1" name=""/>
        <p:cNvGrpSpPr/>
        <p:nvPr/>
      </p:nvGrpSpPr>
      <p:grpSpPr>
        <a:xfrm>
          <a:off x="0" y="0"/>
          <a:ext cx="0" cy="0"/>
          <a:chOff x="0" y="0"/>
          <a:chExt cx="0" cy="0"/>
        </a:xfrm>
      </p:grpSpPr>
      <p:sp>
        <p:nvSpPr>
          <p:cNvPr id="9" name="Picture Placeholder 3"/>
          <p:cNvSpPr>
            <a:spLocks noGrp="1"/>
          </p:cNvSpPr>
          <p:nvPr>
            <p:ph type="pic" idx="22"/>
          </p:nvPr>
        </p:nvSpPr>
        <p:spPr bwMode="gray">
          <a:xfrm>
            <a:off x="410718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1" name="Picture Placeholder 3"/>
          <p:cNvSpPr>
            <a:spLocks noGrp="1"/>
          </p:cNvSpPr>
          <p:nvPr>
            <p:ph type="pic" idx="25"/>
          </p:nvPr>
        </p:nvSpPr>
        <p:spPr bwMode="gray">
          <a:xfrm>
            <a:off x="821436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3" name="Picture Placeholder 1"/>
          <p:cNvSpPr>
            <a:spLocks noGrp="1"/>
          </p:cNvSpPr>
          <p:nvPr>
            <p:ph type="pic" idx="27"/>
          </p:nvPr>
        </p:nvSpPr>
        <p:spPr bwMode="gray">
          <a:xfrm>
            <a:off x="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4" name="Picture Placeholder 3"/>
          <p:cNvSpPr>
            <a:spLocks noGrp="1"/>
          </p:cNvSpPr>
          <p:nvPr>
            <p:ph type="pic" idx="28"/>
          </p:nvPr>
        </p:nvSpPr>
        <p:spPr bwMode="gray">
          <a:xfrm>
            <a:off x="4107180" y="0"/>
            <a:ext cx="808482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827953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B6FD4D3-C966-4822-9387-3AB4F151E8FC}"/>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21499EB-BF02-476C-852A-5008E47BEC9A}"/>
              </a:ext>
            </a:extLst>
          </p:cNvPr>
          <p:cNvSpPr>
            <a:spLocks noGrp="1"/>
          </p:cNvSpPr>
          <p:nvPr>
            <p:ph type="ctrTitle"/>
          </p:nvPr>
        </p:nvSpPr>
        <p:spPr>
          <a:xfrm>
            <a:off x="228600" y="228600"/>
            <a:ext cx="11735708" cy="1878806"/>
          </a:xfrm>
        </p:spPr>
        <p:txBody>
          <a:bodyPr anchor="b">
            <a:normAutofit/>
          </a:bodyPr>
          <a:lstStyle>
            <a:lvl1pPr algn="ctr">
              <a:defRPr sz="48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5D8E3FFA-F11D-4957-BD27-CF973FE9AEA5}"/>
              </a:ext>
            </a:extLst>
          </p:cNvPr>
          <p:cNvSpPr>
            <a:spLocks noGrp="1"/>
          </p:cNvSpPr>
          <p:nvPr>
            <p:ph type="subTitle" idx="1"/>
          </p:nvPr>
        </p:nvSpPr>
        <p:spPr>
          <a:xfrm>
            <a:off x="228600" y="2197381"/>
            <a:ext cx="11734800" cy="5608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18C20B95-90F4-46BF-AE4B-E031211B583B}"/>
              </a:ext>
            </a:extLst>
          </p:cNvPr>
          <p:cNvSpPr>
            <a:spLocks noGrp="1"/>
          </p:cNvSpPr>
          <p:nvPr>
            <p:ph type="dt" sz="half" idx="10"/>
          </p:nvPr>
        </p:nvSpPr>
        <p:spPr>
          <a:xfrm>
            <a:off x="-1221327" y="6484845"/>
            <a:ext cx="431800" cy="365125"/>
          </a:xfrm>
        </p:spPr>
        <p:txBody>
          <a:bodyPr/>
          <a:lstStyle/>
          <a:p>
            <a:fld id="{77CF8ACE-ADC6-314A-8083-06AD0AF57250}" type="datetime1">
              <a:rPr lang="en-US" smtClean="0"/>
              <a:t>7/14/25</a:t>
            </a:fld>
            <a:endParaRPr lang="en-US" dirty="0"/>
          </a:p>
        </p:txBody>
      </p:sp>
      <p:sp>
        <p:nvSpPr>
          <p:cNvPr id="5" name="Footer Placeholder 4">
            <a:extLst>
              <a:ext uri="{FF2B5EF4-FFF2-40B4-BE49-F238E27FC236}">
                <a16:creationId xmlns:a16="http://schemas.microsoft.com/office/drawing/2014/main" id="{EB8A9C57-F7B9-4DC2-907D-CA3EDFBA9164}"/>
              </a:ext>
            </a:extLst>
          </p:cNvPr>
          <p:cNvSpPr>
            <a:spLocks noGrp="1"/>
          </p:cNvSpPr>
          <p:nvPr>
            <p:ph type="ftr" sz="quarter" idx="11"/>
          </p:nvPr>
        </p:nvSpPr>
        <p:spPr/>
        <p:txBody>
          <a:bodyPr/>
          <a:lstStyle>
            <a:lvl1pPr>
              <a:defRPr>
                <a:solidFill>
                  <a:schemeClr val="bg2"/>
                </a:solidFill>
              </a:defRPr>
            </a:lvl1pPr>
          </a:lstStyle>
          <a:p>
            <a:endParaRPr lang="en-US" dirty="0"/>
          </a:p>
        </p:txBody>
      </p:sp>
      <p:sp>
        <p:nvSpPr>
          <p:cNvPr id="6" name="Slide Number Placeholder 5">
            <a:extLst>
              <a:ext uri="{FF2B5EF4-FFF2-40B4-BE49-F238E27FC236}">
                <a16:creationId xmlns:a16="http://schemas.microsoft.com/office/drawing/2014/main" id="{37BCE83C-A73A-4EF4-ADCE-C29A3F117BBD}"/>
              </a:ext>
            </a:extLst>
          </p:cNvPr>
          <p:cNvSpPr>
            <a:spLocks noGrp="1"/>
          </p:cNvSpPr>
          <p:nvPr>
            <p:ph type="sldNum" sz="quarter" idx="12"/>
          </p:nvPr>
        </p:nvSpPr>
        <p:spPr/>
        <p:txBody>
          <a:bodyPr/>
          <a:lstStyle>
            <a:lvl1pPr>
              <a:defRPr>
                <a:solidFill>
                  <a:schemeClr val="bg2"/>
                </a:solidFill>
              </a:defRPr>
            </a:lvl1pPr>
          </a:lstStyle>
          <a:p>
            <a:pPr marL="0" lvl="0" indent="0" algn="r" rtl="0">
              <a:spcBef>
                <a:spcPts val="0"/>
              </a:spcBef>
              <a:spcAft>
                <a:spcPts val="0"/>
              </a:spcAft>
              <a:buNone/>
            </a:pPr>
            <a:fld id="{00000000-1234-1234-1234-123412341234}" type="slidenum">
              <a:rPr lang="en-US" smtClean="0"/>
              <a:t>‹#›</a:t>
            </a:fld>
            <a:endParaRPr lang="en-US"/>
          </a:p>
        </p:txBody>
      </p:sp>
      <p:grpSp>
        <p:nvGrpSpPr>
          <p:cNvPr id="24" name="UTK Centered">
            <a:extLst>
              <a:ext uri="{FF2B5EF4-FFF2-40B4-BE49-F238E27FC236}">
                <a16:creationId xmlns:a16="http://schemas.microsoft.com/office/drawing/2014/main" id="{35E43330-8E96-42B0-BB08-BA9C9A3DBBF7}"/>
              </a:ext>
            </a:extLst>
          </p:cNvPr>
          <p:cNvGrpSpPr>
            <a:grpSpLocks noChangeAspect="1"/>
          </p:cNvGrpSpPr>
          <p:nvPr/>
        </p:nvGrpSpPr>
        <p:grpSpPr bwMode="auto">
          <a:xfrm>
            <a:off x="4696483" y="3537023"/>
            <a:ext cx="2661855" cy="1797998"/>
            <a:chOff x="-2931" y="-4852"/>
            <a:chExt cx="17157" cy="11589"/>
          </a:xfrm>
        </p:grpSpPr>
        <p:sp>
          <p:nvSpPr>
            <p:cNvPr id="26" name="T fill">
              <a:extLst>
                <a:ext uri="{FF2B5EF4-FFF2-40B4-BE49-F238E27FC236}">
                  <a16:creationId xmlns:a16="http://schemas.microsoft.com/office/drawing/2014/main" id="{3EF03099-02BF-464A-8EFE-7ADBE06B2EAD}"/>
                </a:ext>
              </a:extLst>
            </p:cNvPr>
            <p:cNvSpPr>
              <a:spLocks noChangeArrowheads="1"/>
            </p:cNvSpPr>
            <p:nvPr userDrawn="1"/>
          </p:nvSpPr>
          <p:spPr bwMode="auto">
            <a:xfrm>
              <a:off x="3516" y="-4567"/>
              <a:ext cx="4245" cy="45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Type">
              <a:extLst>
                <a:ext uri="{FF2B5EF4-FFF2-40B4-BE49-F238E27FC236}">
                  <a16:creationId xmlns:a16="http://schemas.microsoft.com/office/drawing/2014/main" id="{B3E4BA06-671E-4557-9506-A7F689446343}"/>
                </a:ext>
              </a:extLst>
            </p:cNvPr>
            <p:cNvSpPr>
              <a:spLocks noEditPoints="1"/>
            </p:cNvSpPr>
            <p:nvPr userDrawn="1"/>
          </p:nvSpPr>
          <p:spPr bwMode="auto">
            <a:xfrm>
              <a:off x="-2931" y="1653"/>
              <a:ext cx="17157" cy="5084"/>
            </a:xfrm>
            <a:custGeom>
              <a:avLst/>
              <a:gdLst>
                <a:gd name="T0" fmla="*/ 43 w 974"/>
                <a:gd name="T1" fmla="*/ 203 h 286"/>
                <a:gd name="T2" fmla="*/ 206 w 974"/>
                <a:gd name="T3" fmla="*/ 82 h 286"/>
                <a:gd name="T4" fmla="*/ 153 w 974"/>
                <a:gd name="T5" fmla="*/ 194 h 286"/>
                <a:gd name="T6" fmla="*/ 333 w 974"/>
                <a:gd name="T7" fmla="*/ 99 h 286"/>
                <a:gd name="T8" fmla="*/ 235 w 974"/>
                <a:gd name="T9" fmla="*/ 93 h 286"/>
                <a:gd name="T10" fmla="*/ 333 w 974"/>
                <a:gd name="T11" fmla="*/ 190 h 286"/>
                <a:gd name="T12" fmla="*/ 351 w 974"/>
                <a:gd name="T13" fmla="*/ 80 h 286"/>
                <a:gd name="T14" fmla="*/ 456 w 974"/>
                <a:gd name="T15" fmla="*/ 201 h 286"/>
                <a:gd name="T16" fmla="*/ 480 w 974"/>
                <a:gd name="T17" fmla="*/ 82 h 286"/>
                <a:gd name="T18" fmla="*/ 552 w 974"/>
                <a:gd name="T19" fmla="*/ 154 h 286"/>
                <a:gd name="T20" fmla="*/ 595 w 974"/>
                <a:gd name="T21" fmla="*/ 172 h 286"/>
                <a:gd name="T22" fmla="*/ 655 w 974"/>
                <a:gd name="T23" fmla="*/ 84 h 286"/>
                <a:gd name="T24" fmla="*/ 703 w 974"/>
                <a:gd name="T25" fmla="*/ 117 h 286"/>
                <a:gd name="T26" fmla="*/ 860 w 974"/>
                <a:gd name="T27" fmla="*/ 103 h 286"/>
                <a:gd name="T28" fmla="*/ 872 w 974"/>
                <a:gd name="T29" fmla="*/ 181 h 286"/>
                <a:gd name="T30" fmla="*/ 807 w 974"/>
                <a:gd name="T31" fmla="*/ 131 h 286"/>
                <a:gd name="T32" fmla="*/ 895 w 974"/>
                <a:gd name="T33" fmla="*/ 180 h 286"/>
                <a:gd name="T34" fmla="*/ 955 w 974"/>
                <a:gd name="T35" fmla="*/ 154 h 286"/>
                <a:gd name="T36" fmla="*/ 9 w 974"/>
                <a:gd name="T37" fmla="*/ 1 h 286"/>
                <a:gd name="T38" fmla="*/ 38 w 974"/>
                <a:gd name="T39" fmla="*/ 54 h 286"/>
                <a:gd name="T40" fmla="*/ 122 w 974"/>
                <a:gd name="T41" fmla="*/ 1 h 286"/>
                <a:gd name="T42" fmla="*/ 73 w 974"/>
                <a:gd name="T43" fmla="*/ 42 h 286"/>
                <a:gd name="T44" fmla="*/ 180 w 974"/>
                <a:gd name="T45" fmla="*/ 5 h 286"/>
                <a:gd name="T46" fmla="*/ 184 w 974"/>
                <a:gd name="T47" fmla="*/ 41 h 286"/>
                <a:gd name="T48" fmla="*/ 163 w 974"/>
                <a:gd name="T49" fmla="*/ 24 h 286"/>
                <a:gd name="T50" fmla="*/ 238 w 974"/>
                <a:gd name="T51" fmla="*/ 1 h 286"/>
                <a:gd name="T52" fmla="*/ 270 w 974"/>
                <a:gd name="T53" fmla="*/ 2 h 286"/>
                <a:gd name="T54" fmla="*/ 317 w 974"/>
                <a:gd name="T55" fmla="*/ 16 h 286"/>
                <a:gd name="T56" fmla="*/ 348 w 974"/>
                <a:gd name="T57" fmla="*/ 33 h 286"/>
                <a:gd name="T58" fmla="*/ 385 w 974"/>
                <a:gd name="T59" fmla="*/ 54 h 286"/>
                <a:gd name="T60" fmla="*/ 445 w 974"/>
                <a:gd name="T61" fmla="*/ 55 h 286"/>
                <a:gd name="T62" fmla="*/ 507 w 974"/>
                <a:gd name="T63" fmla="*/ 4 h 286"/>
                <a:gd name="T64" fmla="*/ 502 w 974"/>
                <a:gd name="T65" fmla="*/ 54 h 286"/>
                <a:gd name="T66" fmla="*/ 523 w 974"/>
                <a:gd name="T67" fmla="*/ 21 h 286"/>
                <a:gd name="T68" fmla="*/ 593 w 974"/>
                <a:gd name="T69" fmla="*/ 48 h 286"/>
                <a:gd name="T70" fmla="*/ 554 w 974"/>
                <a:gd name="T71" fmla="*/ 54 h 286"/>
                <a:gd name="T72" fmla="*/ 642 w 974"/>
                <a:gd name="T73" fmla="*/ 42 h 286"/>
                <a:gd name="T74" fmla="*/ 645 w 974"/>
                <a:gd name="T75" fmla="*/ 8 h 286"/>
                <a:gd name="T76" fmla="*/ 671 w 974"/>
                <a:gd name="T77" fmla="*/ 42 h 286"/>
                <a:gd name="T78" fmla="*/ 746 w 974"/>
                <a:gd name="T79" fmla="*/ 1 h 286"/>
                <a:gd name="T80" fmla="*/ 729 w 974"/>
                <a:gd name="T81" fmla="*/ 54 h 286"/>
                <a:gd name="T82" fmla="*/ 803 w 974"/>
                <a:gd name="T83" fmla="*/ 7 h 286"/>
                <a:gd name="T84" fmla="*/ 790 w 974"/>
                <a:gd name="T85" fmla="*/ 54 h 286"/>
                <a:gd name="T86" fmla="*/ 869 w 974"/>
                <a:gd name="T87" fmla="*/ 25 h 286"/>
                <a:gd name="T88" fmla="*/ 935 w 974"/>
                <a:gd name="T89" fmla="*/ 5 h 286"/>
                <a:gd name="T90" fmla="*/ 964 w 974"/>
                <a:gd name="T91" fmla="*/ 19 h 286"/>
                <a:gd name="T92" fmla="*/ 250 w 974"/>
                <a:gd name="T93" fmla="*/ 274 h 286"/>
                <a:gd name="T94" fmla="*/ 300 w 974"/>
                <a:gd name="T95" fmla="*/ 285 h 286"/>
                <a:gd name="T96" fmla="*/ 259 w 974"/>
                <a:gd name="T97" fmla="*/ 243 h 286"/>
                <a:gd name="T98" fmla="*/ 320 w 974"/>
                <a:gd name="T99" fmla="*/ 247 h 286"/>
                <a:gd name="T100" fmla="*/ 350 w 974"/>
                <a:gd name="T101" fmla="*/ 264 h 286"/>
                <a:gd name="T102" fmla="*/ 472 w 974"/>
                <a:gd name="T103" fmla="*/ 234 h 286"/>
                <a:gd name="T104" fmla="*/ 456 w 974"/>
                <a:gd name="T105" fmla="*/ 264 h 286"/>
                <a:gd name="T106" fmla="*/ 480 w 974"/>
                <a:gd name="T107" fmla="*/ 285 h 286"/>
                <a:gd name="T108" fmla="*/ 517 w 974"/>
                <a:gd name="T109" fmla="*/ 232 h 286"/>
                <a:gd name="T110" fmla="*/ 538 w 974"/>
                <a:gd name="T111" fmla="*/ 232 h 286"/>
                <a:gd name="T112" fmla="*/ 574 w 974"/>
                <a:gd name="T113" fmla="*/ 242 h 286"/>
                <a:gd name="T114" fmla="*/ 600 w 974"/>
                <a:gd name="T115" fmla="*/ 232 h 286"/>
                <a:gd name="T116" fmla="*/ 669 w 974"/>
                <a:gd name="T117" fmla="*/ 232 h 286"/>
                <a:gd name="T118" fmla="*/ 668 w 974"/>
                <a:gd name="T119" fmla="*/ 281 h 286"/>
                <a:gd name="T120" fmla="*/ 702 w 974"/>
                <a:gd name="T121" fmla="*/ 283 h 286"/>
                <a:gd name="T122" fmla="*/ 734 w 974"/>
                <a:gd name="T123" fmla="*/ 26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286">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Power T block">
              <a:extLst>
                <a:ext uri="{FF2B5EF4-FFF2-40B4-BE49-F238E27FC236}">
                  <a16:creationId xmlns:a16="http://schemas.microsoft.com/office/drawing/2014/main" id="{6BB950C5-BD5D-4FAB-98D6-ABA549E8D44A}"/>
                </a:ext>
              </a:extLst>
            </p:cNvPr>
            <p:cNvSpPr>
              <a:spLocks noEditPoints="1"/>
            </p:cNvSpPr>
            <p:nvPr userDrawn="1"/>
          </p:nvSpPr>
          <p:spPr bwMode="auto">
            <a:xfrm>
              <a:off x="3111" y="-4852"/>
              <a:ext cx="5020" cy="5066"/>
            </a:xfrm>
            <a:custGeom>
              <a:avLst/>
              <a:gdLst>
                <a:gd name="T0" fmla="*/ 0 w 285"/>
                <a:gd name="T1" fmla="*/ 0 h 285"/>
                <a:gd name="T2" fmla="*/ 0 w 285"/>
                <a:gd name="T3" fmla="*/ 285 h 285"/>
                <a:gd name="T4" fmla="*/ 285 w 285"/>
                <a:gd name="T5" fmla="*/ 285 h 285"/>
                <a:gd name="T6" fmla="*/ 285 w 285"/>
                <a:gd name="T7" fmla="*/ 0 h 285"/>
                <a:gd name="T8" fmla="*/ 0 w 285"/>
                <a:gd name="T9" fmla="*/ 0 h 285"/>
                <a:gd name="T10" fmla="*/ 249 w 285"/>
                <a:gd name="T11" fmla="*/ 108 h 285"/>
                <a:gd name="T12" fmla="*/ 222 w 285"/>
                <a:gd name="T13" fmla="*/ 108 h 285"/>
                <a:gd name="T14" fmla="*/ 193 w 285"/>
                <a:gd name="T15" fmla="*/ 84 h 285"/>
                <a:gd name="T16" fmla="*/ 167 w 285"/>
                <a:gd name="T17" fmla="*/ 98 h 285"/>
                <a:gd name="T18" fmla="*/ 167 w 285"/>
                <a:gd name="T19" fmla="*/ 188 h 285"/>
                <a:gd name="T20" fmla="*/ 200 w 285"/>
                <a:gd name="T21" fmla="*/ 222 h 285"/>
                <a:gd name="T22" fmla="*/ 200 w 285"/>
                <a:gd name="T23" fmla="*/ 222 h 285"/>
                <a:gd name="T24" fmla="*/ 200 w 285"/>
                <a:gd name="T25" fmla="*/ 249 h 285"/>
                <a:gd name="T26" fmla="*/ 85 w 285"/>
                <a:gd name="T27" fmla="*/ 249 h 285"/>
                <a:gd name="T28" fmla="*/ 85 w 285"/>
                <a:gd name="T29" fmla="*/ 222 h 285"/>
                <a:gd name="T30" fmla="*/ 85 w 285"/>
                <a:gd name="T31" fmla="*/ 222 h 285"/>
                <a:gd name="T32" fmla="*/ 119 w 285"/>
                <a:gd name="T33" fmla="*/ 188 h 285"/>
                <a:gd name="T34" fmla="*/ 119 w 285"/>
                <a:gd name="T35" fmla="*/ 98 h 285"/>
                <a:gd name="T36" fmla="*/ 92 w 285"/>
                <a:gd name="T37" fmla="*/ 84 h 285"/>
                <a:gd name="T38" fmla="*/ 63 w 285"/>
                <a:gd name="T39" fmla="*/ 108 h 285"/>
                <a:gd name="T40" fmla="*/ 36 w 285"/>
                <a:gd name="T41" fmla="*/ 108 h 285"/>
                <a:gd name="T42" fmla="*/ 36 w 285"/>
                <a:gd name="T43" fmla="*/ 36 h 285"/>
                <a:gd name="T44" fmla="*/ 249 w 285"/>
                <a:gd name="T45" fmla="*/ 36 h 285"/>
                <a:gd name="T46" fmla="*/ 249 w 285"/>
                <a:gd name="T47" fmla="*/ 1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5" h="285">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921027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Photo: Mosaic 9">
    <p:bg>
      <p:bgPr>
        <a:solidFill>
          <a:schemeClr val="bg1"/>
        </a:solidFill>
        <a:effectLst/>
      </p:bgPr>
    </p:bg>
    <p:spTree>
      <p:nvGrpSpPr>
        <p:cNvPr id="1" name=""/>
        <p:cNvGrpSpPr/>
        <p:nvPr/>
      </p:nvGrpSpPr>
      <p:grpSpPr>
        <a:xfrm>
          <a:off x="0" y="0"/>
          <a:ext cx="0" cy="0"/>
          <a:chOff x="0" y="0"/>
          <a:chExt cx="0" cy="0"/>
        </a:xfrm>
      </p:grpSpPr>
      <p:sp>
        <p:nvSpPr>
          <p:cNvPr id="14" name="Picture Placeholder 3"/>
          <p:cNvSpPr>
            <a:spLocks noGrp="1"/>
          </p:cNvSpPr>
          <p:nvPr>
            <p:ph type="pic" idx="28"/>
          </p:nvPr>
        </p:nvSpPr>
        <p:spPr bwMode="gray">
          <a:xfrm>
            <a:off x="4107180" y="3483864"/>
            <a:ext cx="808482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9" name="Picture Placeholder 3"/>
          <p:cNvSpPr>
            <a:spLocks noGrp="1"/>
          </p:cNvSpPr>
          <p:nvPr>
            <p:ph type="pic" idx="22"/>
          </p:nvPr>
        </p:nvSpPr>
        <p:spPr bwMode="gray">
          <a:xfrm>
            <a:off x="410718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1" name="Picture Placeholder 3"/>
          <p:cNvSpPr>
            <a:spLocks noGrp="1"/>
          </p:cNvSpPr>
          <p:nvPr>
            <p:ph type="pic" idx="25"/>
          </p:nvPr>
        </p:nvSpPr>
        <p:spPr bwMode="gray">
          <a:xfrm>
            <a:off x="821436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3" name="Picture Placeholder 1"/>
          <p:cNvSpPr>
            <a:spLocks noGrp="1"/>
          </p:cNvSpPr>
          <p:nvPr>
            <p:ph type="pic" idx="27"/>
          </p:nvPr>
        </p:nvSpPr>
        <p:spPr bwMode="gray">
          <a:xfrm>
            <a:off x="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4178812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p:cSld name="Photo: Mosaic 10">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821436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7" name="Picture Placeholder 3"/>
          <p:cNvSpPr>
            <a:spLocks noGrp="1"/>
          </p:cNvSpPr>
          <p:nvPr>
            <p:ph type="pic" idx="25"/>
          </p:nvPr>
        </p:nvSpPr>
        <p:spPr bwMode="gray">
          <a:xfrm>
            <a:off x="4107180" y="0"/>
            <a:ext cx="3977640" cy="2203704"/>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9" name="Picture Placeholder 3"/>
          <p:cNvSpPr>
            <a:spLocks noGrp="1"/>
          </p:cNvSpPr>
          <p:nvPr>
            <p:ph type="pic" idx="26"/>
          </p:nvPr>
        </p:nvSpPr>
        <p:spPr bwMode="gray">
          <a:xfrm>
            <a:off x="821436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0" name="Picture Placeholder 1"/>
          <p:cNvSpPr>
            <a:spLocks noGrp="1"/>
          </p:cNvSpPr>
          <p:nvPr>
            <p:ph type="pic" idx="27"/>
          </p:nvPr>
        </p:nvSpPr>
        <p:spPr bwMode="gray">
          <a:xfrm>
            <a:off x="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1" name="Picture Placeholder 3"/>
          <p:cNvSpPr>
            <a:spLocks noGrp="1"/>
          </p:cNvSpPr>
          <p:nvPr>
            <p:ph type="pic" idx="28"/>
          </p:nvPr>
        </p:nvSpPr>
        <p:spPr bwMode="gray">
          <a:xfrm>
            <a:off x="4107180" y="2327148"/>
            <a:ext cx="3977640" cy="2203704"/>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8" name="Picture Placeholder 3"/>
          <p:cNvSpPr>
            <a:spLocks noGrp="1"/>
          </p:cNvSpPr>
          <p:nvPr>
            <p:ph type="pic" idx="29"/>
          </p:nvPr>
        </p:nvSpPr>
        <p:spPr bwMode="gray">
          <a:xfrm>
            <a:off x="4107180" y="4654296"/>
            <a:ext cx="3977640" cy="2203704"/>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3501513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p:cSld name="Photo: Mosaic 11">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7" name="Picture Placeholder 3"/>
          <p:cNvSpPr>
            <a:spLocks noGrp="1"/>
          </p:cNvSpPr>
          <p:nvPr>
            <p:ph type="pic" idx="25"/>
          </p:nvPr>
        </p:nvSpPr>
        <p:spPr bwMode="gray">
          <a:xfrm>
            <a:off x="8214360" y="0"/>
            <a:ext cx="3977640"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0" name="Picture Placeholder 1"/>
          <p:cNvSpPr>
            <a:spLocks noGrp="1"/>
          </p:cNvSpPr>
          <p:nvPr>
            <p:ph type="pic" idx="27"/>
          </p:nvPr>
        </p:nvSpPr>
        <p:spPr bwMode="gray">
          <a:xfrm>
            <a:off x="0" y="3483864"/>
            <a:ext cx="8084820"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1" name="Picture Placeholder 3"/>
          <p:cNvSpPr>
            <a:spLocks noGrp="1"/>
          </p:cNvSpPr>
          <p:nvPr>
            <p:ph type="pic" idx="28"/>
          </p:nvPr>
        </p:nvSpPr>
        <p:spPr bwMode="gray">
          <a:xfrm>
            <a:off x="8214360" y="2327148"/>
            <a:ext cx="3977640"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8" name="Picture Placeholder 3"/>
          <p:cNvSpPr>
            <a:spLocks noGrp="1"/>
          </p:cNvSpPr>
          <p:nvPr>
            <p:ph type="pic" idx="29"/>
          </p:nvPr>
        </p:nvSpPr>
        <p:spPr bwMode="gray">
          <a:xfrm>
            <a:off x="8214360" y="4654296"/>
            <a:ext cx="3977640"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1027916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Photo: Mosaic 12">
    <p:bg>
      <p:bgPr>
        <a:solidFill>
          <a:schemeClr val="bg1"/>
        </a:solidFill>
        <a:effectLst/>
      </p:bgPr>
    </p:bg>
    <p:spTree>
      <p:nvGrpSpPr>
        <p:cNvPr id="1" name=""/>
        <p:cNvGrpSpPr/>
        <p:nvPr/>
      </p:nvGrpSpPr>
      <p:grpSpPr>
        <a:xfrm>
          <a:off x="0" y="0"/>
          <a:ext cx="0" cy="0"/>
          <a:chOff x="0" y="0"/>
          <a:chExt cx="0" cy="0"/>
        </a:xfrm>
      </p:grpSpPr>
      <p:sp>
        <p:nvSpPr>
          <p:cNvPr id="26" name="Picture Placeholder 8"/>
          <p:cNvSpPr>
            <a:spLocks noGrp="1"/>
          </p:cNvSpPr>
          <p:nvPr>
            <p:ph type="pic" idx="15"/>
          </p:nvPr>
        </p:nvSpPr>
        <p:spPr bwMode="gray">
          <a:xfrm>
            <a:off x="9247632"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4" name="Picture Placeholder 7"/>
          <p:cNvSpPr>
            <a:spLocks noGrp="1"/>
          </p:cNvSpPr>
          <p:nvPr>
            <p:ph type="pic" idx="13"/>
          </p:nvPr>
        </p:nvSpPr>
        <p:spPr bwMode="gray">
          <a:xfrm>
            <a:off x="924763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5" name="Picture Placeholder 6"/>
          <p:cNvSpPr>
            <a:spLocks noGrp="1"/>
          </p:cNvSpPr>
          <p:nvPr>
            <p:ph type="pic" idx="14"/>
          </p:nvPr>
        </p:nvSpPr>
        <p:spPr bwMode="gray">
          <a:xfrm>
            <a:off x="6163056" y="4654296"/>
            <a:ext cx="2944368"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7" name="Picture Placeholder 5"/>
          <p:cNvSpPr>
            <a:spLocks noGrp="1"/>
          </p:cNvSpPr>
          <p:nvPr>
            <p:ph type="pic" idx="16"/>
          </p:nvPr>
        </p:nvSpPr>
        <p:spPr bwMode="gray">
          <a:xfrm>
            <a:off x="6163056" y="0"/>
            <a:ext cx="2944368"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4"/>
          <p:cNvSpPr>
            <a:spLocks noGrp="1"/>
          </p:cNvSpPr>
          <p:nvPr>
            <p:ph type="pic" idx="10"/>
          </p:nvPr>
        </p:nvSpPr>
        <p:spPr bwMode="gray">
          <a:xfrm>
            <a:off x="3081528"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8" name="Picture Placeholder 3"/>
          <p:cNvSpPr>
            <a:spLocks noGrp="1"/>
          </p:cNvSpPr>
          <p:nvPr>
            <p:ph type="pic" idx="17"/>
          </p:nvPr>
        </p:nvSpPr>
        <p:spPr bwMode="gray">
          <a:xfrm>
            <a:off x="3081528"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3" name="Picture Placeholder 2"/>
          <p:cNvSpPr>
            <a:spLocks noGrp="1"/>
          </p:cNvSpPr>
          <p:nvPr>
            <p:ph type="pic" idx="12"/>
          </p:nvPr>
        </p:nvSpPr>
        <p:spPr bwMode="gray">
          <a:xfrm>
            <a:off x="0"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0" name="Picture Placeholder 6"/>
          <p:cNvSpPr>
            <a:spLocks noGrp="1"/>
          </p:cNvSpPr>
          <p:nvPr>
            <p:ph type="pic" idx="18"/>
          </p:nvPr>
        </p:nvSpPr>
        <p:spPr bwMode="gray">
          <a:xfrm>
            <a:off x="6163056" y="2327148"/>
            <a:ext cx="2944368"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2826501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Photo: Mosaic 13">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8214360" y="0"/>
            <a:ext cx="3977640" cy="685800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7" name="Picture Placeholder 3"/>
          <p:cNvSpPr>
            <a:spLocks noGrp="1"/>
          </p:cNvSpPr>
          <p:nvPr>
            <p:ph type="pic" idx="25"/>
          </p:nvPr>
        </p:nvSpPr>
        <p:spPr bwMode="gray">
          <a:xfrm>
            <a:off x="4107180" y="0"/>
            <a:ext cx="3977640" cy="2203704"/>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10" name="Picture Placeholder 1"/>
          <p:cNvSpPr>
            <a:spLocks noGrp="1"/>
          </p:cNvSpPr>
          <p:nvPr>
            <p:ph type="pic" idx="27"/>
          </p:nvPr>
        </p:nvSpPr>
        <p:spPr bwMode="gray">
          <a:xfrm>
            <a:off x="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11" name="Picture Placeholder 3"/>
          <p:cNvSpPr>
            <a:spLocks noGrp="1"/>
          </p:cNvSpPr>
          <p:nvPr>
            <p:ph type="pic" idx="28"/>
          </p:nvPr>
        </p:nvSpPr>
        <p:spPr bwMode="gray">
          <a:xfrm>
            <a:off x="4107180" y="2327148"/>
            <a:ext cx="3977640" cy="2203704"/>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8" name="Picture Placeholder 3"/>
          <p:cNvSpPr>
            <a:spLocks noGrp="1"/>
          </p:cNvSpPr>
          <p:nvPr>
            <p:ph type="pic" idx="29"/>
          </p:nvPr>
        </p:nvSpPr>
        <p:spPr bwMode="gray">
          <a:xfrm>
            <a:off x="4107180" y="4654296"/>
            <a:ext cx="3977640" cy="2203704"/>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3047809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Mosaic 14">
    <p:spTree>
      <p:nvGrpSpPr>
        <p:cNvPr id="1" name=""/>
        <p:cNvGrpSpPr/>
        <p:nvPr/>
      </p:nvGrpSpPr>
      <p:grpSpPr>
        <a:xfrm>
          <a:off x="0" y="0"/>
          <a:ext cx="0" cy="0"/>
          <a:chOff x="0" y="0"/>
          <a:chExt cx="0" cy="0"/>
        </a:xfrm>
      </p:grpSpPr>
      <p:sp>
        <p:nvSpPr>
          <p:cNvPr id="28" name="Picture Placeholder 5"/>
          <p:cNvSpPr>
            <a:spLocks noGrp="1"/>
          </p:cNvSpPr>
          <p:nvPr>
            <p:ph type="pic" idx="17"/>
          </p:nvPr>
        </p:nvSpPr>
        <p:spPr bwMode="gray">
          <a:xfrm>
            <a:off x="8745056" y="3978574"/>
            <a:ext cx="3446944" cy="287942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1" y="0"/>
            <a:ext cx="12192000" cy="3857988"/>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7" name="Picture Placeholder 1"/>
          <p:cNvSpPr>
            <a:spLocks noGrp="1"/>
          </p:cNvSpPr>
          <p:nvPr>
            <p:ph type="pic" idx="19"/>
          </p:nvPr>
        </p:nvSpPr>
        <p:spPr bwMode="gray">
          <a:xfrm>
            <a:off x="1" y="3978574"/>
            <a:ext cx="3394780" cy="287942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4" name="Picture Placeholder 1"/>
          <p:cNvSpPr>
            <a:spLocks noGrp="1"/>
          </p:cNvSpPr>
          <p:nvPr>
            <p:ph type="pic" idx="26"/>
          </p:nvPr>
        </p:nvSpPr>
        <p:spPr bwMode="gray">
          <a:xfrm>
            <a:off x="3516700" y="3978574"/>
            <a:ext cx="5106436" cy="287942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Tree>
    <p:extLst>
      <p:ext uri="{BB962C8B-B14F-4D97-AF65-F5344CB8AC3E}">
        <p14:creationId xmlns:p14="http://schemas.microsoft.com/office/powerpoint/2010/main" val="2538562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4_do not use">
    <p:bg>
      <p:bgRef idx="1001">
        <a:schemeClr val="bg2"/>
      </p:bgRef>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977E977-AC2A-40FD-B6F6-156C9ACDB4A3}"/>
              </a:ext>
            </a:extLst>
          </p:cNvPr>
          <p:cNvSpPr txBox="1"/>
          <p:nvPr/>
        </p:nvSpPr>
        <p:spPr>
          <a:xfrm>
            <a:off x="228600" y="1459230"/>
            <a:ext cx="11734800" cy="3939540"/>
          </a:xfrm>
          <a:prstGeom prst="rect">
            <a:avLst/>
          </a:prstGeom>
          <a:noFill/>
        </p:spPr>
        <p:txBody>
          <a:bodyPr wrap="square" rtlCol="0">
            <a:spAutoFit/>
          </a:bodyPr>
          <a:lstStyle/>
          <a:p>
            <a:pPr marL="0" algn="ctr" defTabSz="914400" rtl="0" eaLnBrk="1" latinLnBrk="0" hangingPunct="1"/>
            <a:r>
              <a:rPr lang="en-US" sz="12500" kern="1200" dirty="0">
                <a:solidFill>
                  <a:schemeClr val="tx1"/>
                </a:solidFill>
                <a:latin typeface="+mn-lt"/>
                <a:ea typeface="+mn-ea"/>
                <a:cs typeface="+mn-cs"/>
              </a:rPr>
              <a:t>Photo Grids</a:t>
            </a:r>
            <a:br>
              <a:rPr lang="en-US" sz="12500" kern="1200" dirty="0">
                <a:solidFill>
                  <a:schemeClr val="tx1"/>
                </a:solidFill>
                <a:latin typeface="+mn-lt"/>
                <a:ea typeface="+mn-ea"/>
                <a:cs typeface="+mn-cs"/>
              </a:rPr>
            </a:br>
            <a:r>
              <a:rPr lang="en-US" sz="12500" kern="1200" dirty="0">
                <a:solidFill>
                  <a:schemeClr val="tx1"/>
                </a:solidFill>
                <a:latin typeface="+mn-lt"/>
                <a:ea typeface="+mn-ea"/>
                <a:cs typeface="+mn-cs"/>
              </a:rPr>
              <a:t>+ Bar</a:t>
            </a:r>
          </a:p>
        </p:txBody>
      </p:sp>
    </p:spTree>
    <p:extLst>
      <p:ext uri="{BB962C8B-B14F-4D97-AF65-F5344CB8AC3E}">
        <p14:creationId xmlns:p14="http://schemas.microsoft.com/office/powerpoint/2010/main" val="146836441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Photo: Full Screen Photo + Bar">
    <p:bg>
      <p:bgPr>
        <a:solidFill>
          <a:srgbClr val="FFFFFF"/>
        </a:solidFill>
        <a:effectLst/>
      </p:bgPr>
    </p:bg>
    <p:spTree>
      <p:nvGrpSpPr>
        <p:cNvPr id="1" name=""/>
        <p:cNvGrpSpPr/>
        <p:nvPr/>
      </p:nvGrpSpPr>
      <p:grpSpPr>
        <a:xfrm>
          <a:off x="0" y="0"/>
          <a:ext cx="0" cy="0"/>
          <a:chOff x="0" y="0"/>
          <a:chExt cx="0" cy="0"/>
        </a:xfrm>
      </p:grpSpPr>
      <p:sp>
        <p:nvSpPr>
          <p:cNvPr id="3" name="Picture Placeholder"/>
          <p:cNvSpPr>
            <a:spLocks noGrp="1"/>
          </p:cNvSpPr>
          <p:nvPr>
            <p:ph type="pic" sz="quarter" idx="10"/>
          </p:nvPr>
        </p:nvSpPr>
        <p:spPr>
          <a:xfrm>
            <a:off x="-3048" y="0"/>
            <a:ext cx="12198096" cy="6111689"/>
          </a:xfrm>
          <a:solidFill>
            <a:srgbClr val="DCDCDC">
              <a:alpha val="49804"/>
            </a:srgbClr>
          </a:solidFill>
          <a:ln w="28575">
            <a:noFill/>
          </a:ln>
        </p:spPr>
        <p:txBody>
          <a:bodyPr vert="horz" lIns="0" tIns="0" rIns="0" bIns="0" rtlCol="0" anchor="ctr">
            <a:normAutofit/>
          </a:bodyPr>
          <a:lstStyle>
            <a:lvl1pPr marL="0" indent="0" algn="ctr">
              <a:buNone/>
              <a:defRPr lang="en-US" sz="2800" dirty="0"/>
            </a:lvl1pPr>
          </a:lstStyle>
          <a:p>
            <a:pPr marL="228600" lvl="0" indent="-228600" algn="ctr"/>
            <a:r>
              <a:rPr lang="en-US"/>
              <a:t>Click icon to add picture</a:t>
            </a:r>
            <a:endParaRPr lang="en-US" dirty="0"/>
          </a:p>
        </p:txBody>
      </p:sp>
      <p:sp>
        <p:nvSpPr>
          <p:cNvPr id="4" name="Rectangle 3">
            <a:extLst>
              <a:ext uri="{FF2B5EF4-FFF2-40B4-BE49-F238E27FC236}">
                <a16:creationId xmlns:a16="http://schemas.microsoft.com/office/drawing/2014/main" id="{3E376F4E-3D45-4916-8924-485476FFC0C9}"/>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5" name="UTK Horiz_R">
            <a:extLst>
              <a:ext uri="{FF2B5EF4-FFF2-40B4-BE49-F238E27FC236}">
                <a16:creationId xmlns:a16="http://schemas.microsoft.com/office/drawing/2014/main" id="{8450B4E7-243B-4B51-8CA4-14B7140F7BB3}"/>
              </a:ext>
            </a:extLst>
          </p:cNvPr>
          <p:cNvGrpSpPr>
            <a:grpSpLocks noChangeAspect="1"/>
          </p:cNvGrpSpPr>
          <p:nvPr/>
        </p:nvGrpSpPr>
        <p:grpSpPr bwMode="auto">
          <a:xfrm>
            <a:off x="10557955" y="6320597"/>
            <a:ext cx="1404165" cy="315023"/>
            <a:chOff x="0" y="1299"/>
            <a:chExt cx="7680" cy="1723"/>
          </a:xfrm>
        </p:grpSpPr>
        <p:sp>
          <p:nvSpPr>
            <p:cNvPr id="6" name="T fill" hidden="1">
              <a:extLst>
                <a:ext uri="{FF2B5EF4-FFF2-40B4-BE49-F238E27FC236}">
                  <a16:creationId xmlns:a16="http://schemas.microsoft.com/office/drawing/2014/main" id="{E20011EA-1534-4444-90E0-1BFF0E5CD904}"/>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Type">
              <a:extLst>
                <a:ext uri="{FF2B5EF4-FFF2-40B4-BE49-F238E27FC236}">
                  <a16:creationId xmlns:a16="http://schemas.microsoft.com/office/drawing/2014/main" id="{E083D8DC-CAE6-40FE-A2B8-5453B67B6E46}"/>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Power T">
              <a:extLst>
                <a:ext uri="{FF2B5EF4-FFF2-40B4-BE49-F238E27FC236}">
                  <a16:creationId xmlns:a16="http://schemas.microsoft.com/office/drawing/2014/main" id="{04910BEC-A91C-47F4-A14D-6A8BCCEB6445}"/>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 name="Footer Placeholder 3">
            <a:extLst>
              <a:ext uri="{FF2B5EF4-FFF2-40B4-BE49-F238E27FC236}">
                <a16:creationId xmlns:a16="http://schemas.microsoft.com/office/drawing/2014/main" id="{6D158326-3AD0-4269-8A83-87D0CC53CDA5}"/>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0" name="Slide Number Placeholder 4">
            <a:extLst>
              <a:ext uri="{FF2B5EF4-FFF2-40B4-BE49-F238E27FC236}">
                <a16:creationId xmlns:a16="http://schemas.microsoft.com/office/drawing/2014/main" id="{CF035C54-3CF5-4159-ABE0-FD63B8F56040}"/>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1" name="Date Placeholder 3">
            <a:extLst>
              <a:ext uri="{FF2B5EF4-FFF2-40B4-BE49-F238E27FC236}">
                <a16:creationId xmlns:a16="http://schemas.microsoft.com/office/drawing/2014/main" id="{EC8293B0-577D-467E-9C7F-5282AA5EDA8C}"/>
              </a:ext>
            </a:extLst>
          </p:cNvPr>
          <p:cNvSpPr>
            <a:spLocks noGrp="1"/>
          </p:cNvSpPr>
          <p:nvPr>
            <p:ph type="dt" sz="half" idx="13"/>
          </p:nvPr>
        </p:nvSpPr>
        <p:spPr>
          <a:xfrm>
            <a:off x="-1221327" y="6484845"/>
            <a:ext cx="431800" cy="365125"/>
          </a:xfrm>
        </p:spPr>
        <p:txBody>
          <a:bodyPr/>
          <a:lstStyle/>
          <a:p>
            <a:fld id="{1BBDA76D-84EE-A14A-931E-F7B1ED02195D}" type="datetime1">
              <a:rPr lang="en-US" smtClean="0"/>
              <a:t>7/14/25</a:t>
            </a:fld>
            <a:endParaRPr lang="en-US" dirty="0"/>
          </a:p>
        </p:txBody>
      </p:sp>
    </p:spTree>
    <p:extLst>
      <p:ext uri="{BB962C8B-B14F-4D97-AF65-F5344CB8AC3E}">
        <p14:creationId xmlns:p14="http://schemas.microsoft.com/office/powerpoint/2010/main" val="2437207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Photo: 2-up + Bar">
    <p:bg>
      <p:bgPr>
        <a:solidFill>
          <a:schemeClr val="bg1"/>
        </a:solidFill>
        <a:effectLst/>
      </p:bgPr>
    </p:bg>
    <p:spTree>
      <p:nvGrpSpPr>
        <p:cNvPr id="1" name=""/>
        <p:cNvGrpSpPr/>
        <p:nvPr/>
      </p:nvGrpSpPr>
      <p:grpSpPr>
        <a:xfrm>
          <a:off x="0" y="0"/>
          <a:ext cx="0" cy="0"/>
          <a:chOff x="0" y="0"/>
          <a:chExt cx="0" cy="0"/>
        </a:xfrm>
      </p:grpSpPr>
      <p:sp>
        <p:nvSpPr>
          <p:cNvPr id="23" name="Picture Placeholder 2"/>
          <p:cNvSpPr>
            <a:spLocks noGrp="1"/>
          </p:cNvSpPr>
          <p:nvPr>
            <p:ph type="pic" idx="22"/>
          </p:nvPr>
        </p:nvSpPr>
        <p:spPr bwMode="gray">
          <a:xfrm>
            <a:off x="6156960" y="0"/>
            <a:ext cx="6035040" cy="6111690"/>
          </a:xfrm>
          <a:solidFill>
            <a:srgbClr val="DCDCDC">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6035040" cy="6111690"/>
          </a:xfrm>
          <a:solidFill>
            <a:srgbClr val="DCDCDC">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Click icon to add picture</a:t>
            </a:r>
            <a:endParaRPr lang="en-US" dirty="0"/>
          </a:p>
        </p:txBody>
      </p:sp>
      <p:sp>
        <p:nvSpPr>
          <p:cNvPr id="4" name="Rectangle 3">
            <a:extLst>
              <a:ext uri="{FF2B5EF4-FFF2-40B4-BE49-F238E27FC236}">
                <a16:creationId xmlns:a16="http://schemas.microsoft.com/office/drawing/2014/main" id="{862E8B6D-BFD1-4837-BF2C-0E8E712A986F}"/>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5" name="UTK Horiz_R">
            <a:extLst>
              <a:ext uri="{FF2B5EF4-FFF2-40B4-BE49-F238E27FC236}">
                <a16:creationId xmlns:a16="http://schemas.microsoft.com/office/drawing/2014/main" id="{5D904B3E-9354-4908-ACD5-1C4E07B07FCA}"/>
              </a:ext>
            </a:extLst>
          </p:cNvPr>
          <p:cNvGrpSpPr>
            <a:grpSpLocks noChangeAspect="1"/>
          </p:cNvGrpSpPr>
          <p:nvPr/>
        </p:nvGrpSpPr>
        <p:grpSpPr bwMode="auto">
          <a:xfrm>
            <a:off x="10557955" y="6320597"/>
            <a:ext cx="1404165" cy="315023"/>
            <a:chOff x="0" y="1299"/>
            <a:chExt cx="7680" cy="1723"/>
          </a:xfrm>
        </p:grpSpPr>
        <p:sp>
          <p:nvSpPr>
            <p:cNvPr id="6" name="T fill" hidden="1">
              <a:extLst>
                <a:ext uri="{FF2B5EF4-FFF2-40B4-BE49-F238E27FC236}">
                  <a16:creationId xmlns:a16="http://schemas.microsoft.com/office/drawing/2014/main" id="{7AF0F701-2896-4986-9820-5A1A6B589EF9}"/>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Type">
              <a:extLst>
                <a:ext uri="{FF2B5EF4-FFF2-40B4-BE49-F238E27FC236}">
                  <a16:creationId xmlns:a16="http://schemas.microsoft.com/office/drawing/2014/main" id="{0A8672C3-7D6C-481F-97D7-4F2F26B8B719}"/>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 name="Power T">
              <a:extLst>
                <a:ext uri="{FF2B5EF4-FFF2-40B4-BE49-F238E27FC236}">
                  <a16:creationId xmlns:a16="http://schemas.microsoft.com/office/drawing/2014/main" id="{3D474DBB-B351-45B1-A719-101AF5ECE563}"/>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 name="Footer Placeholder 3">
            <a:extLst>
              <a:ext uri="{FF2B5EF4-FFF2-40B4-BE49-F238E27FC236}">
                <a16:creationId xmlns:a16="http://schemas.microsoft.com/office/drawing/2014/main" id="{D9906FF7-C576-4286-8C4B-3F53F071A906}"/>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0" name="Slide Number Placeholder 4">
            <a:extLst>
              <a:ext uri="{FF2B5EF4-FFF2-40B4-BE49-F238E27FC236}">
                <a16:creationId xmlns:a16="http://schemas.microsoft.com/office/drawing/2014/main" id="{126C2A94-53CE-486F-9975-8669EB591427}"/>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1" name="Date Placeholder 3">
            <a:extLst>
              <a:ext uri="{FF2B5EF4-FFF2-40B4-BE49-F238E27FC236}">
                <a16:creationId xmlns:a16="http://schemas.microsoft.com/office/drawing/2014/main" id="{2141FE45-4DB9-4E2A-B7DA-CCED0E8769A8}"/>
              </a:ext>
            </a:extLst>
          </p:cNvPr>
          <p:cNvSpPr>
            <a:spLocks noGrp="1"/>
          </p:cNvSpPr>
          <p:nvPr>
            <p:ph type="dt" sz="half" idx="23"/>
          </p:nvPr>
        </p:nvSpPr>
        <p:spPr>
          <a:xfrm>
            <a:off x="-1221327" y="6484845"/>
            <a:ext cx="431800" cy="365125"/>
          </a:xfrm>
        </p:spPr>
        <p:txBody>
          <a:bodyPr/>
          <a:lstStyle/>
          <a:p>
            <a:fld id="{F26247B6-9E05-524F-98B9-DC373D525D6E}" type="datetime1">
              <a:rPr lang="en-US" smtClean="0"/>
              <a:t>7/14/25</a:t>
            </a:fld>
            <a:endParaRPr lang="en-US" dirty="0"/>
          </a:p>
        </p:txBody>
      </p:sp>
    </p:spTree>
    <p:extLst>
      <p:ext uri="{BB962C8B-B14F-4D97-AF65-F5344CB8AC3E}">
        <p14:creationId xmlns:p14="http://schemas.microsoft.com/office/powerpoint/2010/main" val="2534625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Photo: 3-up + Bar">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611169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20" name="Picture Placeholder 2"/>
          <p:cNvSpPr>
            <a:spLocks noGrp="1"/>
          </p:cNvSpPr>
          <p:nvPr>
            <p:ph type="pic" idx="10"/>
          </p:nvPr>
        </p:nvSpPr>
        <p:spPr bwMode="gray">
          <a:xfrm>
            <a:off x="0" y="0"/>
            <a:ext cx="3977640" cy="611169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7" name="Picture Placeholder 1"/>
          <p:cNvSpPr>
            <a:spLocks noGrp="1"/>
          </p:cNvSpPr>
          <p:nvPr>
            <p:ph type="pic" idx="25"/>
          </p:nvPr>
        </p:nvSpPr>
        <p:spPr bwMode="gray">
          <a:xfrm>
            <a:off x="8214360" y="0"/>
            <a:ext cx="3977640" cy="611169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11" name="Rectangle 10">
            <a:extLst>
              <a:ext uri="{FF2B5EF4-FFF2-40B4-BE49-F238E27FC236}">
                <a16:creationId xmlns:a16="http://schemas.microsoft.com/office/drawing/2014/main" id="{F89F63F7-AB47-4FE8-9218-EFAB6F8A1EBA}"/>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2" name="UTK Horiz_R">
            <a:extLst>
              <a:ext uri="{FF2B5EF4-FFF2-40B4-BE49-F238E27FC236}">
                <a16:creationId xmlns:a16="http://schemas.microsoft.com/office/drawing/2014/main" id="{55691646-BA24-48AD-8195-8884118546EE}"/>
              </a:ext>
            </a:extLst>
          </p:cNvPr>
          <p:cNvGrpSpPr>
            <a:grpSpLocks noChangeAspect="1"/>
          </p:cNvGrpSpPr>
          <p:nvPr/>
        </p:nvGrpSpPr>
        <p:grpSpPr bwMode="auto">
          <a:xfrm>
            <a:off x="10557955" y="6320597"/>
            <a:ext cx="1404165" cy="315023"/>
            <a:chOff x="0" y="1299"/>
            <a:chExt cx="7680" cy="1723"/>
          </a:xfrm>
        </p:grpSpPr>
        <p:sp>
          <p:nvSpPr>
            <p:cNvPr id="13" name="T fill" hidden="1">
              <a:extLst>
                <a:ext uri="{FF2B5EF4-FFF2-40B4-BE49-F238E27FC236}">
                  <a16:creationId xmlns:a16="http://schemas.microsoft.com/office/drawing/2014/main" id="{39F8BA29-C988-4174-A6B5-C1D492A380CA}"/>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Type">
              <a:extLst>
                <a:ext uri="{FF2B5EF4-FFF2-40B4-BE49-F238E27FC236}">
                  <a16:creationId xmlns:a16="http://schemas.microsoft.com/office/drawing/2014/main" id="{54933C59-8044-45AE-B783-BB15A1255AFC}"/>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Power T">
              <a:extLst>
                <a:ext uri="{FF2B5EF4-FFF2-40B4-BE49-F238E27FC236}">
                  <a16:creationId xmlns:a16="http://schemas.microsoft.com/office/drawing/2014/main" id="{9E8464D9-793C-43B1-90B0-79D0BEFD7D02}"/>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0" name="Footer Placeholder 3">
            <a:extLst>
              <a:ext uri="{FF2B5EF4-FFF2-40B4-BE49-F238E27FC236}">
                <a16:creationId xmlns:a16="http://schemas.microsoft.com/office/drawing/2014/main" id="{7472ADD2-6B58-46FA-AEC0-5FE1F1F98F23}"/>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6" name="Slide Number Placeholder 4">
            <a:extLst>
              <a:ext uri="{FF2B5EF4-FFF2-40B4-BE49-F238E27FC236}">
                <a16:creationId xmlns:a16="http://schemas.microsoft.com/office/drawing/2014/main" id="{35A337B0-0DD4-492B-B84B-42ED51B6E6AC}"/>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7" name="Date Placeholder 3">
            <a:extLst>
              <a:ext uri="{FF2B5EF4-FFF2-40B4-BE49-F238E27FC236}">
                <a16:creationId xmlns:a16="http://schemas.microsoft.com/office/drawing/2014/main" id="{2FB9D316-28B6-42F9-931B-3A6A99DF56BD}"/>
              </a:ext>
            </a:extLst>
          </p:cNvPr>
          <p:cNvSpPr>
            <a:spLocks noGrp="1"/>
          </p:cNvSpPr>
          <p:nvPr>
            <p:ph type="dt" sz="half" idx="26"/>
          </p:nvPr>
        </p:nvSpPr>
        <p:spPr>
          <a:xfrm>
            <a:off x="-1221327" y="6484845"/>
            <a:ext cx="431800" cy="365125"/>
          </a:xfrm>
        </p:spPr>
        <p:txBody>
          <a:bodyPr/>
          <a:lstStyle/>
          <a:p>
            <a:fld id="{CAFBB689-E48B-2944-8B9E-26A2AEE6B06F}" type="datetime1">
              <a:rPr lang="en-US" smtClean="0"/>
              <a:t>7/14/25</a:t>
            </a:fld>
            <a:endParaRPr lang="en-US" dirty="0"/>
          </a:p>
        </p:txBody>
      </p:sp>
    </p:spTree>
    <p:extLst>
      <p:ext uri="{BB962C8B-B14F-4D97-AF65-F5344CB8AC3E}">
        <p14:creationId xmlns:p14="http://schemas.microsoft.com/office/powerpoint/2010/main" val="920301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 Revers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1499EB-BF02-476C-852A-5008E47BEC9A}"/>
              </a:ext>
            </a:extLst>
          </p:cNvPr>
          <p:cNvSpPr>
            <a:spLocks noGrp="1"/>
          </p:cNvSpPr>
          <p:nvPr>
            <p:ph type="ctrTitle"/>
          </p:nvPr>
        </p:nvSpPr>
        <p:spPr>
          <a:xfrm>
            <a:off x="228600" y="228600"/>
            <a:ext cx="11735708" cy="1878806"/>
          </a:xfrm>
        </p:spPr>
        <p:txBody>
          <a:bodyPr anchor="b">
            <a:normAutofit/>
          </a:bodyPr>
          <a:lstStyle>
            <a:lvl1pPr algn="ctr">
              <a:defRPr sz="48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5D8E3FFA-F11D-4957-BD27-CF973FE9AEA5}"/>
              </a:ext>
            </a:extLst>
          </p:cNvPr>
          <p:cNvSpPr>
            <a:spLocks noGrp="1"/>
          </p:cNvSpPr>
          <p:nvPr>
            <p:ph type="subTitle" idx="1"/>
          </p:nvPr>
        </p:nvSpPr>
        <p:spPr>
          <a:xfrm>
            <a:off x="228600" y="2197381"/>
            <a:ext cx="11734800" cy="5608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18C20B95-90F4-46BF-AE4B-E031211B583B}"/>
              </a:ext>
            </a:extLst>
          </p:cNvPr>
          <p:cNvSpPr>
            <a:spLocks noGrp="1"/>
          </p:cNvSpPr>
          <p:nvPr>
            <p:ph type="dt" sz="half" idx="10"/>
          </p:nvPr>
        </p:nvSpPr>
        <p:spPr>
          <a:xfrm>
            <a:off x="-1221327" y="6484845"/>
            <a:ext cx="431800" cy="365125"/>
          </a:xfrm>
        </p:spPr>
        <p:txBody>
          <a:bodyPr/>
          <a:lstStyle/>
          <a:p>
            <a:fld id="{91ABFBB6-D78D-3E45-A007-D0FD7055C077}" type="datetime1">
              <a:rPr lang="en-US" smtClean="0"/>
              <a:t>7/14/25</a:t>
            </a:fld>
            <a:endParaRPr lang="en-US" dirty="0"/>
          </a:p>
        </p:txBody>
      </p:sp>
      <p:grpSp>
        <p:nvGrpSpPr>
          <p:cNvPr id="24" name="UTK Centered">
            <a:extLst>
              <a:ext uri="{FF2B5EF4-FFF2-40B4-BE49-F238E27FC236}">
                <a16:creationId xmlns:a16="http://schemas.microsoft.com/office/drawing/2014/main" id="{35E43330-8E96-42B0-BB08-BA9C9A3DBBF7}"/>
              </a:ext>
            </a:extLst>
          </p:cNvPr>
          <p:cNvGrpSpPr>
            <a:grpSpLocks noChangeAspect="1"/>
          </p:cNvGrpSpPr>
          <p:nvPr/>
        </p:nvGrpSpPr>
        <p:grpSpPr bwMode="auto">
          <a:xfrm>
            <a:off x="4696483" y="3537022"/>
            <a:ext cx="2661854" cy="1797997"/>
            <a:chOff x="-2931" y="-4852"/>
            <a:chExt cx="17157" cy="11589"/>
          </a:xfrm>
        </p:grpSpPr>
        <p:sp>
          <p:nvSpPr>
            <p:cNvPr id="26" name="T fill" hidden="1">
              <a:extLst>
                <a:ext uri="{FF2B5EF4-FFF2-40B4-BE49-F238E27FC236}">
                  <a16:creationId xmlns:a16="http://schemas.microsoft.com/office/drawing/2014/main" id="{3EF03099-02BF-464A-8EFE-7ADBE06B2EAD}"/>
                </a:ext>
              </a:extLst>
            </p:cNvPr>
            <p:cNvSpPr>
              <a:spLocks noChangeArrowheads="1"/>
            </p:cNvSpPr>
            <p:nvPr userDrawn="1"/>
          </p:nvSpPr>
          <p:spPr bwMode="auto">
            <a:xfrm>
              <a:off x="3516" y="-4567"/>
              <a:ext cx="4245" cy="45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Type">
              <a:extLst>
                <a:ext uri="{FF2B5EF4-FFF2-40B4-BE49-F238E27FC236}">
                  <a16:creationId xmlns:a16="http://schemas.microsoft.com/office/drawing/2014/main" id="{B3E4BA06-671E-4557-9506-A7F689446343}"/>
                </a:ext>
              </a:extLst>
            </p:cNvPr>
            <p:cNvSpPr>
              <a:spLocks noEditPoints="1"/>
            </p:cNvSpPr>
            <p:nvPr userDrawn="1"/>
          </p:nvSpPr>
          <p:spPr bwMode="auto">
            <a:xfrm>
              <a:off x="-2931" y="1653"/>
              <a:ext cx="17157" cy="5084"/>
            </a:xfrm>
            <a:custGeom>
              <a:avLst/>
              <a:gdLst>
                <a:gd name="T0" fmla="*/ 43 w 974"/>
                <a:gd name="T1" fmla="*/ 203 h 286"/>
                <a:gd name="T2" fmla="*/ 206 w 974"/>
                <a:gd name="T3" fmla="*/ 82 h 286"/>
                <a:gd name="T4" fmla="*/ 153 w 974"/>
                <a:gd name="T5" fmla="*/ 194 h 286"/>
                <a:gd name="T6" fmla="*/ 333 w 974"/>
                <a:gd name="T7" fmla="*/ 99 h 286"/>
                <a:gd name="T8" fmla="*/ 235 w 974"/>
                <a:gd name="T9" fmla="*/ 93 h 286"/>
                <a:gd name="T10" fmla="*/ 333 w 974"/>
                <a:gd name="T11" fmla="*/ 190 h 286"/>
                <a:gd name="T12" fmla="*/ 351 w 974"/>
                <a:gd name="T13" fmla="*/ 80 h 286"/>
                <a:gd name="T14" fmla="*/ 456 w 974"/>
                <a:gd name="T15" fmla="*/ 201 h 286"/>
                <a:gd name="T16" fmla="*/ 480 w 974"/>
                <a:gd name="T17" fmla="*/ 82 h 286"/>
                <a:gd name="T18" fmla="*/ 552 w 974"/>
                <a:gd name="T19" fmla="*/ 154 h 286"/>
                <a:gd name="T20" fmla="*/ 595 w 974"/>
                <a:gd name="T21" fmla="*/ 172 h 286"/>
                <a:gd name="T22" fmla="*/ 655 w 974"/>
                <a:gd name="T23" fmla="*/ 84 h 286"/>
                <a:gd name="T24" fmla="*/ 703 w 974"/>
                <a:gd name="T25" fmla="*/ 117 h 286"/>
                <a:gd name="T26" fmla="*/ 860 w 974"/>
                <a:gd name="T27" fmla="*/ 103 h 286"/>
                <a:gd name="T28" fmla="*/ 872 w 974"/>
                <a:gd name="T29" fmla="*/ 181 h 286"/>
                <a:gd name="T30" fmla="*/ 807 w 974"/>
                <a:gd name="T31" fmla="*/ 131 h 286"/>
                <a:gd name="T32" fmla="*/ 895 w 974"/>
                <a:gd name="T33" fmla="*/ 180 h 286"/>
                <a:gd name="T34" fmla="*/ 955 w 974"/>
                <a:gd name="T35" fmla="*/ 154 h 286"/>
                <a:gd name="T36" fmla="*/ 9 w 974"/>
                <a:gd name="T37" fmla="*/ 1 h 286"/>
                <a:gd name="T38" fmla="*/ 38 w 974"/>
                <a:gd name="T39" fmla="*/ 54 h 286"/>
                <a:gd name="T40" fmla="*/ 122 w 974"/>
                <a:gd name="T41" fmla="*/ 1 h 286"/>
                <a:gd name="T42" fmla="*/ 73 w 974"/>
                <a:gd name="T43" fmla="*/ 42 h 286"/>
                <a:gd name="T44" fmla="*/ 180 w 974"/>
                <a:gd name="T45" fmla="*/ 5 h 286"/>
                <a:gd name="T46" fmla="*/ 184 w 974"/>
                <a:gd name="T47" fmla="*/ 41 h 286"/>
                <a:gd name="T48" fmla="*/ 163 w 974"/>
                <a:gd name="T49" fmla="*/ 24 h 286"/>
                <a:gd name="T50" fmla="*/ 238 w 974"/>
                <a:gd name="T51" fmla="*/ 1 h 286"/>
                <a:gd name="T52" fmla="*/ 270 w 974"/>
                <a:gd name="T53" fmla="*/ 2 h 286"/>
                <a:gd name="T54" fmla="*/ 317 w 974"/>
                <a:gd name="T55" fmla="*/ 16 h 286"/>
                <a:gd name="T56" fmla="*/ 348 w 974"/>
                <a:gd name="T57" fmla="*/ 33 h 286"/>
                <a:gd name="T58" fmla="*/ 385 w 974"/>
                <a:gd name="T59" fmla="*/ 54 h 286"/>
                <a:gd name="T60" fmla="*/ 445 w 974"/>
                <a:gd name="T61" fmla="*/ 55 h 286"/>
                <a:gd name="T62" fmla="*/ 507 w 974"/>
                <a:gd name="T63" fmla="*/ 4 h 286"/>
                <a:gd name="T64" fmla="*/ 502 w 974"/>
                <a:gd name="T65" fmla="*/ 54 h 286"/>
                <a:gd name="T66" fmla="*/ 523 w 974"/>
                <a:gd name="T67" fmla="*/ 21 h 286"/>
                <a:gd name="T68" fmla="*/ 593 w 974"/>
                <a:gd name="T69" fmla="*/ 48 h 286"/>
                <a:gd name="T70" fmla="*/ 554 w 974"/>
                <a:gd name="T71" fmla="*/ 54 h 286"/>
                <a:gd name="T72" fmla="*/ 642 w 974"/>
                <a:gd name="T73" fmla="*/ 42 h 286"/>
                <a:gd name="T74" fmla="*/ 645 w 974"/>
                <a:gd name="T75" fmla="*/ 8 h 286"/>
                <a:gd name="T76" fmla="*/ 671 w 974"/>
                <a:gd name="T77" fmla="*/ 42 h 286"/>
                <a:gd name="T78" fmla="*/ 746 w 974"/>
                <a:gd name="T79" fmla="*/ 1 h 286"/>
                <a:gd name="T80" fmla="*/ 729 w 974"/>
                <a:gd name="T81" fmla="*/ 54 h 286"/>
                <a:gd name="T82" fmla="*/ 803 w 974"/>
                <a:gd name="T83" fmla="*/ 7 h 286"/>
                <a:gd name="T84" fmla="*/ 790 w 974"/>
                <a:gd name="T85" fmla="*/ 54 h 286"/>
                <a:gd name="T86" fmla="*/ 869 w 974"/>
                <a:gd name="T87" fmla="*/ 25 h 286"/>
                <a:gd name="T88" fmla="*/ 935 w 974"/>
                <a:gd name="T89" fmla="*/ 5 h 286"/>
                <a:gd name="T90" fmla="*/ 964 w 974"/>
                <a:gd name="T91" fmla="*/ 19 h 286"/>
                <a:gd name="T92" fmla="*/ 250 w 974"/>
                <a:gd name="T93" fmla="*/ 274 h 286"/>
                <a:gd name="T94" fmla="*/ 300 w 974"/>
                <a:gd name="T95" fmla="*/ 285 h 286"/>
                <a:gd name="T96" fmla="*/ 259 w 974"/>
                <a:gd name="T97" fmla="*/ 243 h 286"/>
                <a:gd name="T98" fmla="*/ 320 w 974"/>
                <a:gd name="T99" fmla="*/ 247 h 286"/>
                <a:gd name="T100" fmla="*/ 350 w 974"/>
                <a:gd name="T101" fmla="*/ 264 h 286"/>
                <a:gd name="T102" fmla="*/ 472 w 974"/>
                <a:gd name="T103" fmla="*/ 234 h 286"/>
                <a:gd name="T104" fmla="*/ 456 w 974"/>
                <a:gd name="T105" fmla="*/ 264 h 286"/>
                <a:gd name="T106" fmla="*/ 480 w 974"/>
                <a:gd name="T107" fmla="*/ 285 h 286"/>
                <a:gd name="T108" fmla="*/ 517 w 974"/>
                <a:gd name="T109" fmla="*/ 232 h 286"/>
                <a:gd name="T110" fmla="*/ 538 w 974"/>
                <a:gd name="T111" fmla="*/ 232 h 286"/>
                <a:gd name="T112" fmla="*/ 574 w 974"/>
                <a:gd name="T113" fmla="*/ 242 h 286"/>
                <a:gd name="T114" fmla="*/ 600 w 974"/>
                <a:gd name="T115" fmla="*/ 232 h 286"/>
                <a:gd name="T116" fmla="*/ 669 w 974"/>
                <a:gd name="T117" fmla="*/ 232 h 286"/>
                <a:gd name="T118" fmla="*/ 668 w 974"/>
                <a:gd name="T119" fmla="*/ 281 h 286"/>
                <a:gd name="T120" fmla="*/ 702 w 974"/>
                <a:gd name="T121" fmla="*/ 283 h 286"/>
                <a:gd name="T122" fmla="*/ 734 w 974"/>
                <a:gd name="T123" fmla="*/ 26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286">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Power T block">
              <a:extLst>
                <a:ext uri="{FF2B5EF4-FFF2-40B4-BE49-F238E27FC236}">
                  <a16:creationId xmlns:a16="http://schemas.microsoft.com/office/drawing/2014/main" id="{6BB950C5-BD5D-4FAB-98D6-ABA549E8D44A}"/>
                </a:ext>
              </a:extLst>
            </p:cNvPr>
            <p:cNvSpPr>
              <a:spLocks noEditPoints="1"/>
            </p:cNvSpPr>
            <p:nvPr userDrawn="1"/>
          </p:nvSpPr>
          <p:spPr bwMode="auto">
            <a:xfrm>
              <a:off x="3111" y="-4852"/>
              <a:ext cx="5020" cy="5066"/>
            </a:xfrm>
            <a:custGeom>
              <a:avLst/>
              <a:gdLst>
                <a:gd name="T0" fmla="*/ 0 w 285"/>
                <a:gd name="T1" fmla="*/ 0 h 285"/>
                <a:gd name="T2" fmla="*/ 0 w 285"/>
                <a:gd name="T3" fmla="*/ 285 h 285"/>
                <a:gd name="T4" fmla="*/ 285 w 285"/>
                <a:gd name="T5" fmla="*/ 285 h 285"/>
                <a:gd name="T6" fmla="*/ 285 w 285"/>
                <a:gd name="T7" fmla="*/ 0 h 285"/>
                <a:gd name="T8" fmla="*/ 0 w 285"/>
                <a:gd name="T9" fmla="*/ 0 h 285"/>
                <a:gd name="T10" fmla="*/ 249 w 285"/>
                <a:gd name="T11" fmla="*/ 108 h 285"/>
                <a:gd name="T12" fmla="*/ 222 w 285"/>
                <a:gd name="T13" fmla="*/ 108 h 285"/>
                <a:gd name="T14" fmla="*/ 193 w 285"/>
                <a:gd name="T15" fmla="*/ 84 h 285"/>
                <a:gd name="T16" fmla="*/ 167 w 285"/>
                <a:gd name="T17" fmla="*/ 98 h 285"/>
                <a:gd name="T18" fmla="*/ 167 w 285"/>
                <a:gd name="T19" fmla="*/ 188 h 285"/>
                <a:gd name="T20" fmla="*/ 200 w 285"/>
                <a:gd name="T21" fmla="*/ 222 h 285"/>
                <a:gd name="T22" fmla="*/ 200 w 285"/>
                <a:gd name="T23" fmla="*/ 222 h 285"/>
                <a:gd name="T24" fmla="*/ 200 w 285"/>
                <a:gd name="T25" fmla="*/ 249 h 285"/>
                <a:gd name="T26" fmla="*/ 85 w 285"/>
                <a:gd name="T27" fmla="*/ 249 h 285"/>
                <a:gd name="T28" fmla="*/ 85 w 285"/>
                <a:gd name="T29" fmla="*/ 222 h 285"/>
                <a:gd name="T30" fmla="*/ 85 w 285"/>
                <a:gd name="T31" fmla="*/ 222 h 285"/>
                <a:gd name="T32" fmla="*/ 119 w 285"/>
                <a:gd name="T33" fmla="*/ 188 h 285"/>
                <a:gd name="T34" fmla="*/ 119 w 285"/>
                <a:gd name="T35" fmla="*/ 98 h 285"/>
                <a:gd name="T36" fmla="*/ 92 w 285"/>
                <a:gd name="T37" fmla="*/ 84 h 285"/>
                <a:gd name="T38" fmla="*/ 63 w 285"/>
                <a:gd name="T39" fmla="*/ 108 h 285"/>
                <a:gd name="T40" fmla="*/ 36 w 285"/>
                <a:gd name="T41" fmla="*/ 108 h 285"/>
                <a:gd name="T42" fmla="*/ 36 w 285"/>
                <a:gd name="T43" fmla="*/ 36 h 285"/>
                <a:gd name="T44" fmla="*/ 249 w 285"/>
                <a:gd name="T45" fmla="*/ 36 h 285"/>
                <a:gd name="T46" fmla="*/ 249 w 285"/>
                <a:gd name="T47" fmla="*/ 1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5" h="285">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5102777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Photo: 4-up + Bar">
    <p:bg>
      <p:bgPr>
        <a:solidFill>
          <a:schemeClr val="bg1"/>
        </a:solidFill>
        <a:effectLst/>
      </p:bgPr>
    </p:bg>
    <p:spTree>
      <p:nvGrpSpPr>
        <p:cNvPr id="1" name=""/>
        <p:cNvGrpSpPr/>
        <p:nvPr/>
      </p:nvGrpSpPr>
      <p:grpSpPr>
        <a:xfrm>
          <a:off x="0" y="0"/>
          <a:ext cx="0" cy="0"/>
          <a:chOff x="0" y="0"/>
          <a:chExt cx="0" cy="0"/>
        </a:xfrm>
      </p:grpSpPr>
      <p:sp>
        <p:nvSpPr>
          <p:cNvPr id="68" name="Picture Placeholder 4"/>
          <p:cNvSpPr>
            <a:spLocks noGrp="1"/>
          </p:cNvSpPr>
          <p:nvPr>
            <p:ph type="pic" idx="23"/>
          </p:nvPr>
        </p:nvSpPr>
        <p:spPr bwMode="gray">
          <a:xfrm>
            <a:off x="6156960" y="3112120"/>
            <a:ext cx="6035040" cy="2999569"/>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23" name="Picture Placeholder 3"/>
          <p:cNvSpPr>
            <a:spLocks noGrp="1"/>
          </p:cNvSpPr>
          <p:nvPr>
            <p:ph type="pic" idx="22"/>
          </p:nvPr>
        </p:nvSpPr>
        <p:spPr bwMode="gray">
          <a:xfrm>
            <a:off x="6156960" y="0"/>
            <a:ext cx="6035040" cy="299325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69" name="Picture Placeholder 2"/>
          <p:cNvSpPr>
            <a:spLocks noGrp="1"/>
          </p:cNvSpPr>
          <p:nvPr>
            <p:ph type="pic" idx="24"/>
          </p:nvPr>
        </p:nvSpPr>
        <p:spPr bwMode="gray">
          <a:xfrm>
            <a:off x="0" y="3112121"/>
            <a:ext cx="6035040" cy="2999569"/>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6035040" cy="299325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endParaRPr lang="en-US" dirty="0"/>
          </a:p>
        </p:txBody>
      </p:sp>
      <p:sp>
        <p:nvSpPr>
          <p:cNvPr id="6" name="Rectangle 5">
            <a:extLst>
              <a:ext uri="{FF2B5EF4-FFF2-40B4-BE49-F238E27FC236}">
                <a16:creationId xmlns:a16="http://schemas.microsoft.com/office/drawing/2014/main" id="{89C863A4-EE11-4B90-A410-0E6C43997258}"/>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7" name="UTK Horiz_R">
            <a:extLst>
              <a:ext uri="{FF2B5EF4-FFF2-40B4-BE49-F238E27FC236}">
                <a16:creationId xmlns:a16="http://schemas.microsoft.com/office/drawing/2014/main" id="{2E42F2BB-757A-4B21-8C42-0954D98D70EF}"/>
              </a:ext>
            </a:extLst>
          </p:cNvPr>
          <p:cNvGrpSpPr>
            <a:grpSpLocks noChangeAspect="1"/>
          </p:cNvGrpSpPr>
          <p:nvPr/>
        </p:nvGrpSpPr>
        <p:grpSpPr bwMode="auto">
          <a:xfrm>
            <a:off x="10557955" y="6320597"/>
            <a:ext cx="1404165" cy="315023"/>
            <a:chOff x="0" y="1299"/>
            <a:chExt cx="7680" cy="1723"/>
          </a:xfrm>
        </p:grpSpPr>
        <p:sp>
          <p:nvSpPr>
            <p:cNvPr id="8" name="T fill" hidden="1">
              <a:extLst>
                <a:ext uri="{FF2B5EF4-FFF2-40B4-BE49-F238E27FC236}">
                  <a16:creationId xmlns:a16="http://schemas.microsoft.com/office/drawing/2014/main" id="{F5FA3AD2-D6DF-46CC-A422-E9BECB022170}"/>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Type">
              <a:extLst>
                <a:ext uri="{FF2B5EF4-FFF2-40B4-BE49-F238E27FC236}">
                  <a16:creationId xmlns:a16="http://schemas.microsoft.com/office/drawing/2014/main" id="{C22C1BBF-2CA3-4F62-A3BF-98D591A36CAE}"/>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 name="Power T">
              <a:extLst>
                <a:ext uri="{FF2B5EF4-FFF2-40B4-BE49-F238E27FC236}">
                  <a16:creationId xmlns:a16="http://schemas.microsoft.com/office/drawing/2014/main" id="{843CC844-0DC6-4D42-A507-75E396D93F17}"/>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1" name="Footer Placeholder 3">
            <a:extLst>
              <a:ext uri="{FF2B5EF4-FFF2-40B4-BE49-F238E27FC236}">
                <a16:creationId xmlns:a16="http://schemas.microsoft.com/office/drawing/2014/main" id="{6717A7FB-FE47-48AF-8FD9-40A0077BBEE2}"/>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2" name="Slide Number Placeholder 4">
            <a:extLst>
              <a:ext uri="{FF2B5EF4-FFF2-40B4-BE49-F238E27FC236}">
                <a16:creationId xmlns:a16="http://schemas.microsoft.com/office/drawing/2014/main" id="{78245921-DA8B-43E3-BF36-47125F6338BA}"/>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3" name="Date Placeholder 3">
            <a:extLst>
              <a:ext uri="{FF2B5EF4-FFF2-40B4-BE49-F238E27FC236}">
                <a16:creationId xmlns:a16="http://schemas.microsoft.com/office/drawing/2014/main" id="{888CB8D8-C86C-4EF1-95D0-B8E47851A316}"/>
              </a:ext>
            </a:extLst>
          </p:cNvPr>
          <p:cNvSpPr>
            <a:spLocks noGrp="1"/>
          </p:cNvSpPr>
          <p:nvPr>
            <p:ph type="dt" sz="half" idx="25"/>
          </p:nvPr>
        </p:nvSpPr>
        <p:spPr>
          <a:xfrm>
            <a:off x="-1221327" y="6484845"/>
            <a:ext cx="431800" cy="365125"/>
          </a:xfrm>
        </p:spPr>
        <p:txBody>
          <a:bodyPr/>
          <a:lstStyle/>
          <a:p>
            <a:fld id="{27A17E72-A539-044F-BBAE-84355F53A88F}" type="datetime1">
              <a:rPr lang="en-US" smtClean="0"/>
              <a:t>7/14/25</a:t>
            </a:fld>
            <a:endParaRPr lang="en-US" dirty="0"/>
          </a:p>
        </p:txBody>
      </p:sp>
    </p:spTree>
    <p:extLst>
      <p:ext uri="{BB962C8B-B14F-4D97-AF65-F5344CB8AC3E}">
        <p14:creationId xmlns:p14="http://schemas.microsoft.com/office/powerpoint/2010/main" val="1791698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Photo: 6-up + Bar">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7" name="Picture Placeholder 3"/>
          <p:cNvSpPr>
            <a:spLocks noGrp="1"/>
          </p:cNvSpPr>
          <p:nvPr>
            <p:ph type="pic" idx="25"/>
          </p:nvPr>
        </p:nvSpPr>
        <p:spPr bwMode="gray">
          <a:xfrm>
            <a:off x="8214360" y="0"/>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9" name="Picture Placeholder 3"/>
          <p:cNvSpPr>
            <a:spLocks noGrp="1"/>
          </p:cNvSpPr>
          <p:nvPr>
            <p:ph type="pic" idx="26"/>
          </p:nvPr>
        </p:nvSpPr>
        <p:spPr bwMode="gray">
          <a:xfrm>
            <a:off x="4107180" y="3118439"/>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10" name="Picture Placeholder 1"/>
          <p:cNvSpPr>
            <a:spLocks noGrp="1"/>
          </p:cNvSpPr>
          <p:nvPr>
            <p:ph type="pic" idx="27"/>
          </p:nvPr>
        </p:nvSpPr>
        <p:spPr bwMode="gray">
          <a:xfrm>
            <a:off x="0" y="3118439"/>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11" name="Picture Placeholder 3"/>
          <p:cNvSpPr>
            <a:spLocks noGrp="1"/>
          </p:cNvSpPr>
          <p:nvPr>
            <p:ph type="pic" idx="28"/>
          </p:nvPr>
        </p:nvSpPr>
        <p:spPr bwMode="gray">
          <a:xfrm>
            <a:off x="8214360" y="3118439"/>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14" name="Rectangle 13">
            <a:extLst>
              <a:ext uri="{FF2B5EF4-FFF2-40B4-BE49-F238E27FC236}">
                <a16:creationId xmlns:a16="http://schemas.microsoft.com/office/drawing/2014/main" id="{F64F48C5-8CA6-45CE-AF3D-9CFD67D8C0EF}"/>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UTK Horiz_R">
            <a:extLst>
              <a:ext uri="{FF2B5EF4-FFF2-40B4-BE49-F238E27FC236}">
                <a16:creationId xmlns:a16="http://schemas.microsoft.com/office/drawing/2014/main" id="{BC978CF0-E52C-4277-AB74-5D9D5C9D4417}"/>
              </a:ext>
            </a:extLst>
          </p:cNvPr>
          <p:cNvGrpSpPr>
            <a:grpSpLocks noChangeAspect="1"/>
          </p:cNvGrpSpPr>
          <p:nvPr/>
        </p:nvGrpSpPr>
        <p:grpSpPr bwMode="auto">
          <a:xfrm>
            <a:off x="10557955" y="6320597"/>
            <a:ext cx="1404165" cy="315023"/>
            <a:chOff x="0" y="1299"/>
            <a:chExt cx="7680" cy="1723"/>
          </a:xfrm>
        </p:grpSpPr>
        <p:sp>
          <p:nvSpPr>
            <p:cNvPr id="16" name="T fill" hidden="1">
              <a:extLst>
                <a:ext uri="{FF2B5EF4-FFF2-40B4-BE49-F238E27FC236}">
                  <a16:creationId xmlns:a16="http://schemas.microsoft.com/office/drawing/2014/main" id="{D1A3E314-6933-48CE-B500-9486ED1F0B1A}"/>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Type">
              <a:extLst>
                <a:ext uri="{FF2B5EF4-FFF2-40B4-BE49-F238E27FC236}">
                  <a16:creationId xmlns:a16="http://schemas.microsoft.com/office/drawing/2014/main" id="{E17FF85F-787C-43A9-A3D6-4BBE8DA20FBC}"/>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Power T">
              <a:extLst>
                <a:ext uri="{FF2B5EF4-FFF2-40B4-BE49-F238E27FC236}">
                  <a16:creationId xmlns:a16="http://schemas.microsoft.com/office/drawing/2014/main" id="{D354A1A1-4062-4CE3-88BF-220CA2E89635}"/>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3" name="Footer Placeholder 3">
            <a:extLst>
              <a:ext uri="{FF2B5EF4-FFF2-40B4-BE49-F238E27FC236}">
                <a16:creationId xmlns:a16="http://schemas.microsoft.com/office/drawing/2014/main" id="{392D6670-0FC0-468C-9F89-B66AC86AAFF7}"/>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9" name="Slide Number Placeholder 4">
            <a:extLst>
              <a:ext uri="{FF2B5EF4-FFF2-40B4-BE49-F238E27FC236}">
                <a16:creationId xmlns:a16="http://schemas.microsoft.com/office/drawing/2014/main" id="{F8F39B5B-F4F0-401B-8A3E-55D0A840C1F6}"/>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21" name="Date Placeholder 3">
            <a:extLst>
              <a:ext uri="{FF2B5EF4-FFF2-40B4-BE49-F238E27FC236}">
                <a16:creationId xmlns:a16="http://schemas.microsoft.com/office/drawing/2014/main" id="{4AF7E0A5-DA31-42F7-A72B-B0C1563A51EB}"/>
              </a:ext>
            </a:extLst>
          </p:cNvPr>
          <p:cNvSpPr>
            <a:spLocks noGrp="1"/>
          </p:cNvSpPr>
          <p:nvPr>
            <p:ph type="dt" sz="half" idx="29"/>
          </p:nvPr>
        </p:nvSpPr>
        <p:spPr>
          <a:xfrm>
            <a:off x="-1221327" y="6484845"/>
            <a:ext cx="431800" cy="365125"/>
          </a:xfrm>
        </p:spPr>
        <p:txBody>
          <a:bodyPr/>
          <a:lstStyle/>
          <a:p>
            <a:fld id="{53A59051-38CD-4740-991D-0228A5BC36F9}" type="datetime1">
              <a:rPr lang="en-US" smtClean="0"/>
              <a:t>7/14/25</a:t>
            </a:fld>
            <a:endParaRPr lang="en-US" dirty="0"/>
          </a:p>
        </p:txBody>
      </p:sp>
    </p:spTree>
    <p:extLst>
      <p:ext uri="{BB962C8B-B14F-4D97-AF65-F5344CB8AC3E}">
        <p14:creationId xmlns:p14="http://schemas.microsoft.com/office/powerpoint/2010/main" val="1120382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Photo: 8-up + Bar">
    <p:bg>
      <p:bgPr>
        <a:solidFill>
          <a:schemeClr val="bg1"/>
        </a:solidFill>
        <a:effectLst/>
      </p:bgPr>
    </p:bg>
    <p:spTree>
      <p:nvGrpSpPr>
        <p:cNvPr id="1" name=""/>
        <p:cNvGrpSpPr/>
        <p:nvPr/>
      </p:nvGrpSpPr>
      <p:grpSpPr>
        <a:xfrm>
          <a:off x="0" y="0"/>
          <a:ext cx="0" cy="0"/>
          <a:chOff x="0" y="0"/>
          <a:chExt cx="0" cy="0"/>
        </a:xfrm>
      </p:grpSpPr>
      <p:sp>
        <p:nvSpPr>
          <p:cNvPr id="26" name="Picture Placeholder 8"/>
          <p:cNvSpPr>
            <a:spLocks noGrp="1"/>
          </p:cNvSpPr>
          <p:nvPr>
            <p:ph type="pic" idx="15"/>
          </p:nvPr>
        </p:nvSpPr>
        <p:spPr bwMode="gray">
          <a:xfrm>
            <a:off x="9247632" y="3118439"/>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4" name="Picture Placeholder 7"/>
          <p:cNvSpPr>
            <a:spLocks noGrp="1"/>
          </p:cNvSpPr>
          <p:nvPr>
            <p:ph type="pic" idx="13"/>
          </p:nvPr>
        </p:nvSpPr>
        <p:spPr bwMode="gray">
          <a:xfrm>
            <a:off x="9247632" y="0"/>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5" name="Picture Placeholder 6"/>
          <p:cNvSpPr>
            <a:spLocks noGrp="1"/>
          </p:cNvSpPr>
          <p:nvPr>
            <p:ph type="pic" idx="14"/>
          </p:nvPr>
        </p:nvSpPr>
        <p:spPr bwMode="gray">
          <a:xfrm>
            <a:off x="6163056" y="3118439"/>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7" name="Picture Placeholder 5"/>
          <p:cNvSpPr>
            <a:spLocks noGrp="1"/>
          </p:cNvSpPr>
          <p:nvPr>
            <p:ph type="pic" idx="16"/>
          </p:nvPr>
        </p:nvSpPr>
        <p:spPr bwMode="gray">
          <a:xfrm>
            <a:off x="6163056" y="0"/>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0" name="Picture Placeholder 4"/>
          <p:cNvSpPr>
            <a:spLocks noGrp="1"/>
          </p:cNvSpPr>
          <p:nvPr>
            <p:ph type="pic" idx="10"/>
          </p:nvPr>
        </p:nvSpPr>
        <p:spPr bwMode="gray">
          <a:xfrm>
            <a:off x="3081528" y="3118439"/>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8" name="Picture Placeholder 3"/>
          <p:cNvSpPr>
            <a:spLocks noGrp="1"/>
          </p:cNvSpPr>
          <p:nvPr>
            <p:ph type="pic" idx="17"/>
          </p:nvPr>
        </p:nvSpPr>
        <p:spPr bwMode="gray">
          <a:xfrm>
            <a:off x="3081528" y="0"/>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3" name="Picture Placeholder 2"/>
          <p:cNvSpPr>
            <a:spLocks noGrp="1"/>
          </p:cNvSpPr>
          <p:nvPr>
            <p:ph type="pic" idx="12"/>
          </p:nvPr>
        </p:nvSpPr>
        <p:spPr bwMode="gray">
          <a:xfrm>
            <a:off x="0" y="3118439"/>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0" y="0"/>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0" name="Rectangle 9">
            <a:extLst>
              <a:ext uri="{FF2B5EF4-FFF2-40B4-BE49-F238E27FC236}">
                <a16:creationId xmlns:a16="http://schemas.microsoft.com/office/drawing/2014/main" id="{C860EDC4-C80E-434A-A358-9BDF4DBE08DF}"/>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2" name="UTK Horiz_R">
            <a:extLst>
              <a:ext uri="{FF2B5EF4-FFF2-40B4-BE49-F238E27FC236}">
                <a16:creationId xmlns:a16="http://schemas.microsoft.com/office/drawing/2014/main" id="{76E3F749-E73D-46BE-BDEA-57E7CEDDFB11}"/>
              </a:ext>
            </a:extLst>
          </p:cNvPr>
          <p:cNvGrpSpPr>
            <a:grpSpLocks noChangeAspect="1"/>
          </p:cNvGrpSpPr>
          <p:nvPr/>
        </p:nvGrpSpPr>
        <p:grpSpPr bwMode="auto">
          <a:xfrm>
            <a:off x="10557955" y="6320597"/>
            <a:ext cx="1404165" cy="315023"/>
            <a:chOff x="0" y="1299"/>
            <a:chExt cx="7680" cy="1723"/>
          </a:xfrm>
        </p:grpSpPr>
        <p:sp>
          <p:nvSpPr>
            <p:cNvPr id="13" name="T fill" hidden="1">
              <a:extLst>
                <a:ext uri="{FF2B5EF4-FFF2-40B4-BE49-F238E27FC236}">
                  <a16:creationId xmlns:a16="http://schemas.microsoft.com/office/drawing/2014/main" id="{6971537F-ED2D-4FED-A935-38A5A599E0E3}"/>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Type">
              <a:extLst>
                <a:ext uri="{FF2B5EF4-FFF2-40B4-BE49-F238E27FC236}">
                  <a16:creationId xmlns:a16="http://schemas.microsoft.com/office/drawing/2014/main" id="{2F3C1504-8352-4AB9-8334-6D223B4737DE}"/>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Power T">
              <a:extLst>
                <a:ext uri="{FF2B5EF4-FFF2-40B4-BE49-F238E27FC236}">
                  <a16:creationId xmlns:a16="http://schemas.microsoft.com/office/drawing/2014/main" id="{B045C84F-654A-4D68-9957-D9114D49CB9E}"/>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6" name="Footer Placeholder 3">
            <a:extLst>
              <a:ext uri="{FF2B5EF4-FFF2-40B4-BE49-F238E27FC236}">
                <a16:creationId xmlns:a16="http://schemas.microsoft.com/office/drawing/2014/main" id="{74540BEB-3E5A-4C9C-9AE4-1357930E1AFE}"/>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7" name="Slide Number Placeholder 4">
            <a:extLst>
              <a:ext uri="{FF2B5EF4-FFF2-40B4-BE49-F238E27FC236}">
                <a16:creationId xmlns:a16="http://schemas.microsoft.com/office/drawing/2014/main" id="{3C4D720C-2F7A-4EA8-9862-BD2803B6FAD0}"/>
              </a:ext>
            </a:extLst>
          </p:cNvPr>
          <p:cNvSpPr>
            <a:spLocks noGrp="1"/>
          </p:cNvSpPr>
          <p:nvPr>
            <p:ph type="sldNum" sz="quarter" idx="18"/>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8" name="Date Placeholder 3">
            <a:extLst>
              <a:ext uri="{FF2B5EF4-FFF2-40B4-BE49-F238E27FC236}">
                <a16:creationId xmlns:a16="http://schemas.microsoft.com/office/drawing/2014/main" id="{53DA30D9-F729-40A4-B2AE-42A471E14192}"/>
              </a:ext>
            </a:extLst>
          </p:cNvPr>
          <p:cNvSpPr>
            <a:spLocks noGrp="1"/>
          </p:cNvSpPr>
          <p:nvPr>
            <p:ph type="dt" sz="half" idx="19"/>
          </p:nvPr>
        </p:nvSpPr>
        <p:spPr>
          <a:xfrm>
            <a:off x="-1221327" y="6484845"/>
            <a:ext cx="431800" cy="365125"/>
          </a:xfrm>
        </p:spPr>
        <p:txBody>
          <a:bodyPr/>
          <a:lstStyle/>
          <a:p>
            <a:fld id="{0BDC663D-43D3-BA44-9B14-7CA1BDEBB5D9}" type="datetime1">
              <a:rPr lang="en-US" smtClean="0"/>
              <a:t>7/14/25</a:t>
            </a:fld>
            <a:endParaRPr lang="en-US" dirty="0"/>
          </a:p>
        </p:txBody>
      </p:sp>
    </p:spTree>
    <p:extLst>
      <p:ext uri="{BB962C8B-B14F-4D97-AF65-F5344CB8AC3E}">
        <p14:creationId xmlns:p14="http://schemas.microsoft.com/office/powerpoint/2010/main" val="3689726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Photo: 16-up + Bar">
    <p:bg>
      <p:bgPr>
        <a:solidFill>
          <a:srgbClr val="FFFFFF"/>
        </a:solidFill>
        <a:effectLst/>
      </p:bgPr>
    </p:bg>
    <p:spTree>
      <p:nvGrpSpPr>
        <p:cNvPr id="1" name=""/>
        <p:cNvGrpSpPr/>
        <p:nvPr/>
      </p:nvGrpSpPr>
      <p:grpSpPr>
        <a:xfrm>
          <a:off x="0" y="0"/>
          <a:ext cx="0" cy="0"/>
          <a:chOff x="0" y="0"/>
          <a:chExt cx="0" cy="0"/>
        </a:xfrm>
      </p:grpSpPr>
      <p:sp>
        <p:nvSpPr>
          <p:cNvPr id="44" name="Picture Placeholder 16"/>
          <p:cNvSpPr>
            <a:spLocks noGrp="1"/>
          </p:cNvSpPr>
          <p:nvPr>
            <p:ph type="pic" sz="quarter" idx="18"/>
          </p:nvPr>
        </p:nvSpPr>
        <p:spPr>
          <a:xfrm>
            <a:off x="9247632" y="4672375"/>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8" name="Picture Placeholder 15"/>
          <p:cNvSpPr>
            <a:spLocks noGrp="1"/>
          </p:cNvSpPr>
          <p:nvPr>
            <p:ph type="pic" sz="quarter" idx="22"/>
          </p:nvPr>
        </p:nvSpPr>
        <p:spPr>
          <a:xfrm>
            <a:off x="6165087" y="4672375"/>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2" name="Picture Placeholder 14"/>
          <p:cNvSpPr>
            <a:spLocks noGrp="1"/>
          </p:cNvSpPr>
          <p:nvPr>
            <p:ph type="pic" sz="quarter" idx="26"/>
          </p:nvPr>
        </p:nvSpPr>
        <p:spPr>
          <a:xfrm>
            <a:off x="3082543" y="4672375"/>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6" name="Picture Placeholder 13"/>
          <p:cNvSpPr>
            <a:spLocks noGrp="1"/>
          </p:cNvSpPr>
          <p:nvPr>
            <p:ph type="pic" sz="quarter" idx="30"/>
          </p:nvPr>
        </p:nvSpPr>
        <p:spPr>
          <a:xfrm>
            <a:off x="0" y="4672375"/>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3" name="Picture Placeholder 12"/>
          <p:cNvSpPr>
            <a:spLocks noGrp="1"/>
          </p:cNvSpPr>
          <p:nvPr>
            <p:ph type="pic" sz="quarter" idx="17"/>
          </p:nvPr>
        </p:nvSpPr>
        <p:spPr>
          <a:xfrm>
            <a:off x="9247632" y="3112124"/>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7" name="Picture Placeholder 11"/>
          <p:cNvSpPr>
            <a:spLocks noGrp="1"/>
          </p:cNvSpPr>
          <p:nvPr>
            <p:ph type="pic" sz="quarter" idx="21"/>
          </p:nvPr>
        </p:nvSpPr>
        <p:spPr>
          <a:xfrm>
            <a:off x="6165087" y="3112124"/>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1" name="Picture Placeholder 10"/>
          <p:cNvSpPr>
            <a:spLocks noGrp="1"/>
          </p:cNvSpPr>
          <p:nvPr>
            <p:ph type="pic" sz="quarter" idx="25"/>
          </p:nvPr>
        </p:nvSpPr>
        <p:spPr>
          <a:xfrm>
            <a:off x="3082543" y="3112124"/>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5" name="Picture Placeholder 9"/>
          <p:cNvSpPr>
            <a:spLocks noGrp="1"/>
          </p:cNvSpPr>
          <p:nvPr>
            <p:ph type="pic" sz="quarter" idx="29"/>
          </p:nvPr>
        </p:nvSpPr>
        <p:spPr>
          <a:xfrm>
            <a:off x="0" y="3112123"/>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2" name="Picture Placeholder 8"/>
          <p:cNvSpPr>
            <a:spLocks noGrp="1"/>
          </p:cNvSpPr>
          <p:nvPr>
            <p:ph type="pic" sz="quarter" idx="16"/>
          </p:nvPr>
        </p:nvSpPr>
        <p:spPr>
          <a:xfrm>
            <a:off x="9247632" y="1559220"/>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6" name="Picture Placeholder 7"/>
          <p:cNvSpPr>
            <a:spLocks noGrp="1"/>
          </p:cNvSpPr>
          <p:nvPr>
            <p:ph type="pic" sz="quarter" idx="20"/>
          </p:nvPr>
        </p:nvSpPr>
        <p:spPr>
          <a:xfrm>
            <a:off x="6165087" y="1559220"/>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0" name="Picture Placeholder 6"/>
          <p:cNvSpPr>
            <a:spLocks noGrp="1"/>
          </p:cNvSpPr>
          <p:nvPr>
            <p:ph type="pic" sz="quarter" idx="24"/>
          </p:nvPr>
        </p:nvSpPr>
        <p:spPr>
          <a:xfrm>
            <a:off x="3082543" y="1559220"/>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4" name="Picture Placeholder 5"/>
          <p:cNvSpPr>
            <a:spLocks noGrp="1"/>
          </p:cNvSpPr>
          <p:nvPr>
            <p:ph type="pic" sz="quarter" idx="28"/>
          </p:nvPr>
        </p:nvSpPr>
        <p:spPr>
          <a:xfrm>
            <a:off x="0" y="1559220"/>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1" name="Picture Placeholder 4"/>
          <p:cNvSpPr>
            <a:spLocks noGrp="1"/>
          </p:cNvSpPr>
          <p:nvPr>
            <p:ph type="pic" sz="quarter" idx="11"/>
          </p:nvPr>
        </p:nvSpPr>
        <p:spPr>
          <a:xfrm>
            <a:off x="9247632" y="1"/>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5" name="Picture Placeholder 3"/>
          <p:cNvSpPr>
            <a:spLocks noGrp="1"/>
          </p:cNvSpPr>
          <p:nvPr>
            <p:ph type="pic" sz="quarter" idx="19"/>
          </p:nvPr>
        </p:nvSpPr>
        <p:spPr>
          <a:xfrm>
            <a:off x="6165087" y="1"/>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9" name="Picture Placeholder 2"/>
          <p:cNvSpPr>
            <a:spLocks noGrp="1"/>
          </p:cNvSpPr>
          <p:nvPr>
            <p:ph type="pic" sz="quarter" idx="23"/>
          </p:nvPr>
        </p:nvSpPr>
        <p:spPr>
          <a:xfrm>
            <a:off x="3082543" y="1"/>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8" name="Picture Placeholder 2"/>
          <p:cNvSpPr>
            <a:spLocks noGrp="1"/>
          </p:cNvSpPr>
          <p:nvPr>
            <p:ph type="pic" sz="quarter" idx="31"/>
          </p:nvPr>
        </p:nvSpPr>
        <p:spPr>
          <a:xfrm>
            <a:off x="0" y="0"/>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2" name="Rectangle 21">
            <a:extLst>
              <a:ext uri="{FF2B5EF4-FFF2-40B4-BE49-F238E27FC236}">
                <a16:creationId xmlns:a16="http://schemas.microsoft.com/office/drawing/2014/main" id="{52FCF4C9-4ACF-46F8-9898-6CE05A6D9564}"/>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23" name="UTK Horiz_R">
            <a:extLst>
              <a:ext uri="{FF2B5EF4-FFF2-40B4-BE49-F238E27FC236}">
                <a16:creationId xmlns:a16="http://schemas.microsoft.com/office/drawing/2014/main" id="{BE78D9A0-9DB0-4F91-8C53-162EFC6011D8}"/>
              </a:ext>
            </a:extLst>
          </p:cNvPr>
          <p:cNvGrpSpPr>
            <a:grpSpLocks noChangeAspect="1"/>
          </p:cNvGrpSpPr>
          <p:nvPr/>
        </p:nvGrpSpPr>
        <p:grpSpPr bwMode="auto">
          <a:xfrm>
            <a:off x="10557955" y="6320597"/>
            <a:ext cx="1404165" cy="315023"/>
            <a:chOff x="0" y="1299"/>
            <a:chExt cx="7680" cy="1723"/>
          </a:xfrm>
        </p:grpSpPr>
        <p:sp>
          <p:nvSpPr>
            <p:cNvPr id="24" name="T fill" hidden="1">
              <a:extLst>
                <a:ext uri="{FF2B5EF4-FFF2-40B4-BE49-F238E27FC236}">
                  <a16:creationId xmlns:a16="http://schemas.microsoft.com/office/drawing/2014/main" id="{585A59A7-DBA8-4B0C-B027-54CCDCF60C9A}"/>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Type">
              <a:extLst>
                <a:ext uri="{FF2B5EF4-FFF2-40B4-BE49-F238E27FC236}">
                  <a16:creationId xmlns:a16="http://schemas.microsoft.com/office/drawing/2014/main" id="{056A50EA-4280-4D8B-B6A4-EA8265543714}"/>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Power T">
              <a:extLst>
                <a:ext uri="{FF2B5EF4-FFF2-40B4-BE49-F238E27FC236}">
                  <a16:creationId xmlns:a16="http://schemas.microsoft.com/office/drawing/2014/main" id="{20217520-4813-41F6-82F7-A8A023052A9F}"/>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7" name="Footer Placeholder 3">
            <a:extLst>
              <a:ext uri="{FF2B5EF4-FFF2-40B4-BE49-F238E27FC236}">
                <a16:creationId xmlns:a16="http://schemas.microsoft.com/office/drawing/2014/main" id="{3A808F4A-B2FF-47D2-BC3D-20F720096A2E}"/>
              </a:ext>
            </a:extLst>
          </p:cNvPr>
          <p:cNvSpPr>
            <a:spLocks noGrp="1"/>
          </p:cNvSpPr>
          <p:nvPr>
            <p:ph type="ftr" sz="quarter" idx="32"/>
          </p:nvPr>
        </p:nvSpPr>
        <p:spPr>
          <a:xfrm>
            <a:off x="838200" y="6356351"/>
            <a:ext cx="8572500" cy="273050"/>
          </a:xfrm>
        </p:spPr>
        <p:txBody>
          <a:bodyPr/>
          <a:lstStyle>
            <a:lvl1pPr>
              <a:defRPr>
                <a:solidFill>
                  <a:schemeClr val="bg2"/>
                </a:solidFill>
              </a:defRPr>
            </a:lvl1pPr>
          </a:lstStyle>
          <a:p>
            <a:endParaRPr lang="en-US" dirty="0"/>
          </a:p>
        </p:txBody>
      </p:sp>
      <p:sp>
        <p:nvSpPr>
          <p:cNvPr id="28" name="Slide Number Placeholder 4">
            <a:extLst>
              <a:ext uri="{FF2B5EF4-FFF2-40B4-BE49-F238E27FC236}">
                <a16:creationId xmlns:a16="http://schemas.microsoft.com/office/drawing/2014/main" id="{43E3EB0A-D179-42AB-87ED-5682E3986F95}"/>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29" name="Date Placeholder 3">
            <a:extLst>
              <a:ext uri="{FF2B5EF4-FFF2-40B4-BE49-F238E27FC236}">
                <a16:creationId xmlns:a16="http://schemas.microsoft.com/office/drawing/2014/main" id="{0CCF4881-751C-4EFF-97C7-FD0FD091610E}"/>
              </a:ext>
            </a:extLst>
          </p:cNvPr>
          <p:cNvSpPr>
            <a:spLocks noGrp="1"/>
          </p:cNvSpPr>
          <p:nvPr>
            <p:ph type="dt" sz="half" idx="10"/>
          </p:nvPr>
        </p:nvSpPr>
        <p:spPr>
          <a:xfrm>
            <a:off x="-1221327" y="6484845"/>
            <a:ext cx="431800" cy="365125"/>
          </a:xfrm>
        </p:spPr>
        <p:txBody>
          <a:bodyPr/>
          <a:lstStyle/>
          <a:p>
            <a:fld id="{E6873154-D445-2E4B-AE1D-ADF592E09B32}" type="datetime1">
              <a:rPr lang="en-US" smtClean="0"/>
              <a:t>7/14/25</a:t>
            </a:fld>
            <a:endParaRPr lang="en-US" dirty="0"/>
          </a:p>
        </p:txBody>
      </p:sp>
    </p:spTree>
    <p:extLst>
      <p:ext uri="{BB962C8B-B14F-4D97-AF65-F5344CB8AC3E}">
        <p14:creationId xmlns:p14="http://schemas.microsoft.com/office/powerpoint/2010/main" val="397779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Photo: 12-up + Bar">
    <p:bg>
      <p:bgPr>
        <a:solidFill>
          <a:srgbClr val="FFFFFF"/>
        </a:solidFill>
        <a:effectLst/>
      </p:bgPr>
    </p:bg>
    <p:spTree>
      <p:nvGrpSpPr>
        <p:cNvPr id="1" name=""/>
        <p:cNvGrpSpPr/>
        <p:nvPr/>
      </p:nvGrpSpPr>
      <p:grpSpPr>
        <a:xfrm>
          <a:off x="0" y="0"/>
          <a:ext cx="0" cy="0"/>
          <a:chOff x="0" y="0"/>
          <a:chExt cx="0" cy="0"/>
        </a:xfrm>
      </p:grpSpPr>
      <p:sp>
        <p:nvSpPr>
          <p:cNvPr id="43" name="Picture Placeholder 12"/>
          <p:cNvSpPr>
            <a:spLocks noGrp="1"/>
          </p:cNvSpPr>
          <p:nvPr>
            <p:ph type="pic" sz="quarter" idx="17"/>
          </p:nvPr>
        </p:nvSpPr>
        <p:spPr>
          <a:xfrm>
            <a:off x="9247632" y="4163790"/>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7" name="Picture Placeholder 11"/>
          <p:cNvSpPr>
            <a:spLocks noGrp="1"/>
          </p:cNvSpPr>
          <p:nvPr>
            <p:ph type="pic" sz="quarter" idx="21"/>
          </p:nvPr>
        </p:nvSpPr>
        <p:spPr>
          <a:xfrm>
            <a:off x="6165087" y="4163790"/>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1" name="Picture Placeholder 10"/>
          <p:cNvSpPr>
            <a:spLocks noGrp="1"/>
          </p:cNvSpPr>
          <p:nvPr>
            <p:ph type="pic" sz="quarter" idx="25"/>
          </p:nvPr>
        </p:nvSpPr>
        <p:spPr>
          <a:xfrm>
            <a:off x="3082543" y="4163790"/>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5" name="Picture Placeholder 9"/>
          <p:cNvSpPr>
            <a:spLocks noGrp="1"/>
          </p:cNvSpPr>
          <p:nvPr>
            <p:ph type="pic" sz="quarter" idx="29"/>
          </p:nvPr>
        </p:nvSpPr>
        <p:spPr>
          <a:xfrm>
            <a:off x="0" y="4163790"/>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2" name="Picture Placeholder 8"/>
          <p:cNvSpPr>
            <a:spLocks noGrp="1"/>
          </p:cNvSpPr>
          <p:nvPr>
            <p:ph type="pic" sz="quarter" idx="16"/>
          </p:nvPr>
        </p:nvSpPr>
        <p:spPr>
          <a:xfrm>
            <a:off x="9247632" y="2072644"/>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6" name="Picture Placeholder 7"/>
          <p:cNvSpPr>
            <a:spLocks noGrp="1"/>
          </p:cNvSpPr>
          <p:nvPr>
            <p:ph type="pic" sz="quarter" idx="20"/>
          </p:nvPr>
        </p:nvSpPr>
        <p:spPr>
          <a:xfrm>
            <a:off x="6165087" y="2072644"/>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0" name="Picture Placeholder 6"/>
          <p:cNvSpPr>
            <a:spLocks noGrp="1"/>
          </p:cNvSpPr>
          <p:nvPr>
            <p:ph type="pic" sz="quarter" idx="24"/>
          </p:nvPr>
        </p:nvSpPr>
        <p:spPr>
          <a:xfrm>
            <a:off x="3082543" y="2072644"/>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54" name="Picture Placeholder 5"/>
          <p:cNvSpPr>
            <a:spLocks noGrp="1"/>
          </p:cNvSpPr>
          <p:nvPr>
            <p:ph type="pic" sz="quarter" idx="28"/>
          </p:nvPr>
        </p:nvSpPr>
        <p:spPr>
          <a:xfrm>
            <a:off x="0" y="2072644"/>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1" name="Picture Placeholder 4"/>
          <p:cNvSpPr>
            <a:spLocks noGrp="1"/>
          </p:cNvSpPr>
          <p:nvPr>
            <p:ph type="pic" sz="quarter" idx="11"/>
          </p:nvPr>
        </p:nvSpPr>
        <p:spPr>
          <a:xfrm>
            <a:off x="9247632" y="1"/>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5" name="Picture Placeholder 3"/>
          <p:cNvSpPr>
            <a:spLocks noGrp="1"/>
          </p:cNvSpPr>
          <p:nvPr>
            <p:ph type="pic" sz="quarter" idx="19"/>
          </p:nvPr>
        </p:nvSpPr>
        <p:spPr>
          <a:xfrm>
            <a:off x="6165087" y="1"/>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49" name="Picture Placeholder 2"/>
          <p:cNvSpPr>
            <a:spLocks noGrp="1"/>
          </p:cNvSpPr>
          <p:nvPr>
            <p:ph type="pic" sz="quarter" idx="23"/>
          </p:nvPr>
        </p:nvSpPr>
        <p:spPr>
          <a:xfrm>
            <a:off x="3082543" y="1"/>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8" name="Picture Placeholder 2"/>
          <p:cNvSpPr>
            <a:spLocks noGrp="1"/>
          </p:cNvSpPr>
          <p:nvPr>
            <p:ph type="pic" sz="quarter" idx="31"/>
          </p:nvPr>
        </p:nvSpPr>
        <p:spPr>
          <a:xfrm>
            <a:off x="0" y="0"/>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0" name="Rectangle 19">
            <a:extLst>
              <a:ext uri="{FF2B5EF4-FFF2-40B4-BE49-F238E27FC236}">
                <a16:creationId xmlns:a16="http://schemas.microsoft.com/office/drawing/2014/main" id="{00E45C44-80D6-4D55-B880-DFC0555C0189}"/>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21" name="UTK Horiz_R">
            <a:extLst>
              <a:ext uri="{FF2B5EF4-FFF2-40B4-BE49-F238E27FC236}">
                <a16:creationId xmlns:a16="http://schemas.microsoft.com/office/drawing/2014/main" id="{538FF815-D98E-4487-BAE0-6039BA79ADB3}"/>
              </a:ext>
            </a:extLst>
          </p:cNvPr>
          <p:cNvGrpSpPr>
            <a:grpSpLocks noChangeAspect="1"/>
          </p:cNvGrpSpPr>
          <p:nvPr/>
        </p:nvGrpSpPr>
        <p:grpSpPr bwMode="auto">
          <a:xfrm>
            <a:off x="10557955" y="6320597"/>
            <a:ext cx="1404165" cy="315023"/>
            <a:chOff x="0" y="1299"/>
            <a:chExt cx="7680" cy="1723"/>
          </a:xfrm>
        </p:grpSpPr>
        <p:sp>
          <p:nvSpPr>
            <p:cNvPr id="22" name="T fill" hidden="1">
              <a:extLst>
                <a:ext uri="{FF2B5EF4-FFF2-40B4-BE49-F238E27FC236}">
                  <a16:creationId xmlns:a16="http://schemas.microsoft.com/office/drawing/2014/main" id="{EF5D0898-3836-427A-847E-4EC3F35F71C2}"/>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Type">
              <a:extLst>
                <a:ext uri="{FF2B5EF4-FFF2-40B4-BE49-F238E27FC236}">
                  <a16:creationId xmlns:a16="http://schemas.microsoft.com/office/drawing/2014/main" id="{6985D7EA-069D-410B-8B2A-E9442EE12780}"/>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Power T">
              <a:extLst>
                <a:ext uri="{FF2B5EF4-FFF2-40B4-BE49-F238E27FC236}">
                  <a16:creationId xmlns:a16="http://schemas.microsoft.com/office/drawing/2014/main" id="{919E65CD-5CAA-4C10-A684-97495ED96FF8}"/>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9" name="Footer Placeholder 3">
            <a:extLst>
              <a:ext uri="{FF2B5EF4-FFF2-40B4-BE49-F238E27FC236}">
                <a16:creationId xmlns:a16="http://schemas.microsoft.com/office/drawing/2014/main" id="{809F3AA7-0966-4A75-88DA-7A8C7D5905B3}"/>
              </a:ext>
            </a:extLst>
          </p:cNvPr>
          <p:cNvSpPr>
            <a:spLocks noGrp="1"/>
          </p:cNvSpPr>
          <p:nvPr>
            <p:ph type="ftr" sz="quarter" idx="32"/>
          </p:nvPr>
        </p:nvSpPr>
        <p:spPr>
          <a:xfrm>
            <a:off x="838200" y="6356351"/>
            <a:ext cx="8572500" cy="273050"/>
          </a:xfrm>
        </p:spPr>
        <p:txBody>
          <a:bodyPr/>
          <a:lstStyle>
            <a:lvl1pPr>
              <a:defRPr>
                <a:solidFill>
                  <a:schemeClr val="bg2"/>
                </a:solidFill>
              </a:defRPr>
            </a:lvl1pPr>
          </a:lstStyle>
          <a:p>
            <a:endParaRPr lang="en-US" dirty="0"/>
          </a:p>
        </p:txBody>
      </p:sp>
      <p:sp>
        <p:nvSpPr>
          <p:cNvPr id="25" name="Slide Number Placeholder 4">
            <a:extLst>
              <a:ext uri="{FF2B5EF4-FFF2-40B4-BE49-F238E27FC236}">
                <a16:creationId xmlns:a16="http://schemas.microsoft.com/office/drawing/2014/main" id="{619A0BE7-43B0-4D14-B481-BA5D8EFEA5CC}"/>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26" name="Date Placeholder 3">
            <a:extLst>
              <a:ext uri="{FF2B5EF4-FFF2-40B4-BE49-F238E27FC236}">
                <a16:creationId xmlns:a16="http://schemas.microsoft.com/office/drawing/2014/main" id="{62E42A51-C863-419E-9AC3-5E27D8ED0CF5}"/>
              </a:ext>
            </a:extLst>
          </p:cNvPr>
          <p:cNvSpPr>
            <a:spLocks noGrp="1"/>
          </p:cNvSpPr>
          <p:nvPr>
            <p:ph type="dt" sz="half" idx="10"/>
          </p:nvPr>
        </p:nvSpPr>
        <p:spPr>
          <a:xfrm>
            <a:off x="-1221327" y="6484845"/>
            <a:ext cx="431800" cy="365125"/>
          </a:xfrm>
        </p:spPr>
        <p:txBody>
          <a:bodyPr/>
          <a:lstStyle/>
          <a:p>
            <a:fld id="{44ABE48B-696B-684D-89EB-DE1013E7A4CE}" type="datetime1">
              <a:rPr lang="en-US" smtClean="0"/>
              <a:t>7/14/25</a:t>
            </a:fld>
            <a:endParaRPr lang="en-US" dirty="0"/>
          </a:p>
        </p:txBody>
      </p:sp>
    </p:spTree>
    <p:extLst>
      <p:ext uri="{BB962C8B-B14F-4D97-AF65-F5344CB8AC3E}">
        <p14:creationId xmlns:p14="http://schemas.microsoft.com/office/powerpoint/2010/main" val="1082150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Photo: 20-up + Bar">
    <p:bg>
      <p:bgPr>
        <a:solidFill>
          <a:schemeClr val="bg1"/>
        </a:solidFill>
        <a:effectLst/>
      </p:bgPr>
    </p:bg>
    <p:spTree>
      <p:nvGrpSpPr>
        <p:cNvPr id="1" name=""/>
        <p:cNvGrpSpPr/>
        <p:nvPr/>
      </p:nvGrpSpPr>
      <p:grpSpPr>
        <a:xfrm>
          <a:off x="0" y="0"/>
          <a:ext cx="0" cy="0"/>
          <a:chOff x="0" y="0"/>
          <a:chExt cx="0" cy="0"/>
        </a:xfrm>
      </p:grpSpPr>
      <p:sp>
        <p:nvSpPr>
          <p:cNvPr id="164" name="Picture Placeholder 20"/>
          <p:cNvSpPr>
            <a:spLocks noGrp="1"/>
          </p:cNvSpPr>
          <p:nvPr>
            <p:ph type="pic" sz="quarter" idx="29"/>
          </p:nvPr>
        </p:nvSpPr>
        <p:spPr>
          <a:xfrm>
            <a:off x="9860280" y="4677657"/>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60" name="Picture Placeholder 19"/>
          <p:cNvSpPr>
            <a:spLocks noGrp="1"/>
          </p:cNvSpPr>
          <p:nvPr>
            <p:ph type="pic" sz="quarter" idx="28"/>
          </p:nvPr>
        </p:nvSpPr>
        <p:spPr>
          <a:xfrm>
            <a:off x="9860280" y="3114229"/>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58" name="Picture Placeholder 18"/>
          <p:cNvSpPr>
            <a:spLocks noGrp="1"/>
          </p:cNvSpPr>
          <p:nvPr>
            <p:ph type="pic" sz="quarter" idx="27"/>
          </p:nvPr>
        </p:nvSpPr>
        <p:spPr>
          <a:xfrm>
            <a:off x="9860280" y="1557115"/>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56" name="Picture Placeholder 17"/>
          <p:cNvSpPr>
            <a:spLocks noGrp="1"/>
          </p:cNvSpPr>
          <p:nvPr>
            <p:ph type="pic" sz="quarter" idx="26"/>
          </p:nvPr>
        </p:nvSpPr>
        <p:spPr>
          <a:xfrm>
            <a:off x="9860280" y="1"/>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54" name="Picture Placeholder 16"/>
          <p:cNvSpPr>
            <a:spLocks noGrp="1"/>
          </p:cNvSpPr>
          <p:nvPr>
            <p:ph type="pic" sz="quarter" idx="25"/>
          </p:nvPr>
        </p:nvSpPr>
        <p:spPr>
          <a:xfrm>
            <a:off x="7395209" y="4677657"/>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52" name="Picture Placeholder 15"/>
          <p:cNvSpPr>
            <a:spLocks noGrp="1"/>
          </p:cNvSpPr>
          <p:nvPr>
            <p:ph type="pic" sz="quarter" idx="24"/>
          </p:nvPr>
        </p:nvSpPr>
        <p:spPr>
          <a:xfrm>
            <a:off x="7395209" y="3114229"/>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50" name="Picture Placeholder 14"/>
          <p:cNvSpPr>
            <a:spLocks noGrp="1"/>
          </p:cNvSpPr>
          <p:nvPr>
            <p:ph type="pic" sz="quarter" idx="23"/>
          </p:nvPr>
        </p:nvSpPr>
        <p:spPr>
          <a:xfrm>
            <a:off x="7395209" y="1557115"/>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48" name="Picture Placeholder 13"/>
          <p:cNvSpPr>
            <a:spLocks noGrp="1"/>
          </p:cNvSpPr>
          <p:nvPr>
            <p:ph type="pic" sz="quarter" idx="22"/>
          </p:nvPr>
        </p:nvSpPr>
        <p:spPr>
          <a:xfrm>
            <a:off x="7395209" y="1"/>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67" name="Picture Placeholder 12"/>
          <p:cNvSpPr>
            <a:spLocks noGrp="1"/>
          </p:cNvSpPr>
          <p:nvPr>
            <p:ph type="pic" sz="quarter" idx="21"/>
          </p:nvPr>
        </p:nvSpPr>
        <p:spPr>
          <a:xfrm>
            <a:off x="4930138" y="4677657"/>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65" name="Picture Placeholder 11"/>
          <p:cNvSpPr>
            <a:spLocks noGrp="1"/>
          </p:cNvSpPr>
          <p:nvPr>
            <p:ph type="pic" sz="quarter" idx="20"/>
          </p:nvPr>
        </p:nvSpPr>
        <p:spPr>
          <a:xfrm>
            <a:off x="4930138" y="3114229"/>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31" name="Picture Placeholder 10"/>
          <p:cNvSpPr>
            <a:spLocks noGrp="1"/>
          </p:cNvSpPr>
          <p:nvPr>
            <p:ph type="pic" sz="quarter" idx="19"/>
          </p:nvPr>
        </p:nvSpPr>
        <p:spPr>
          <a:xfrm>
            <a:off x="4930138" y="1557115"/>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9" name="Picture Placeholder 9"/>
          <p:cNvSpPr>
            <a:spLocks noGrp="1"/>
          </p:cNvSpPr>
          <p:nvPr>
            <p:ph type="pic" sz="quarter" idx="18"/>
          </p:nvPr>
        </p:nvSpPr>
        <p:spPr>
          <a:xfrm>
            <a:off x="4930138" y="1"/>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1" name="Picture Placeholder 8"/>
          <p:cNvSpPr>
            <a:spLocks noGrp="1"/>
          </p:cNvSpPr>
          <p:nvPr>
            <p:ph type="pic" sz="quarter" idx="17"/>
          </p:nvPr>
        </p:nvSpPr>
        <p:spPr>
          <a:xfrm>
            <a:off x="2468880" y="4677657"/>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8" name="Picture Placeholder 7"/>
          <p:cNvSpPr>
            <a:spLocks noGrp="1"/>
          </p:cNvSpPr>
          <p:nvPr>
            <p:ph type="pic" sz="quarter" idx="16"/>
          </p:nvPr>
        </p:nvSpPr>
        <p:spPr>
          <a:xfrm>
            <a:off x="2468880" y="3114229"/>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6" name="Picture Placeholder 6"/>
          <p:cNvSpPr>
            <a:spLocks noGrp="1"/>
          </p:cNvSpPr>
          <p:nvPr>
            <p:ph type="pic" sz="quarter" idx="15"/>
          </p:nvPr>
        </p:nvSpPr>
        <p:spPr>
          <a:xfrm>
            <a:off x="2468880" y="1557115"/>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4" name="Picture Placeholder 5"/>
          <p:cNvSpPr>
            <a:spLocks noGrp="1"/>
          </p:cNvSpPr>
          <p:nvPr>
            <p:ph type="pic" sz="quarter" idx="14"/>
          </p:nvPr>
        </p:nvSpPr>
        <p:spPr>
          <a:xfrm>
            <a:off x="2468880" y="1"/>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2" name="Picture Placeholder 4"/>
          <p:cNvSpPr>
            <a:spLocks noGrp="1"/>
          </p:cNvSpPr>
          <p:nvPr>
            <p:ph type="pic" sz="quarter" idx="13"/>
          </p:nvPr>
        </p:nvSpPr>
        <p:spPr>
          <a:xfrm>
            <a:off x="0" y="4677657"/>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9" name="Picture Placeholder 3"/>
          <p:cNvSpPr>
            <a:spLocks noGrp="1"/>
          </p:cNvSpPr>
          <p:nvPr>
            <p:ph type="pic" sz="quarter" idx="12"/>
          </p:nvPr>
        </p:nvSpPr>
        <p:spPr>
          <a:xfrm>
            <a:off x="0" y="3114228"/>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7" name="Picture Placeholder 2"/>
          <p:cNvSpPr>
            <a:spLocks noGrp="1"/>
          </p:cNvSpPr>
          <p:nvPr>
            <p:ph type="pic" sz="quarter" idx="11"/>
          </p:nvPr>
        </p:nvSpPr>
        <p:spPr>
          <a:xfrm>
            <a:off x="0" y="1557114"/>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3" name="Picture Placeholder 1"/>
          <p:cNvSpPr>
            <a:spLocks noGrp="1"/>
          </p:cNvSpPr>
          <p:nvPr>
            <p:ph type="pic" sz="quarter" idx="10"/>
          </p:nvPr>
        </p:nvSpPr>
        <p:spPr>
          <a:xfrm>
            <a:off x="0" y="0"/>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38" name="Rectangle 37">
            <a:extLst>
              <a:ext uri="{FF2B5EF4-FFF2-40B4-BE49-F238E27FC236}">
                <a16:creationId xmlns:a16="http://schemas.microsoft.com/office/drawing/2014/main" id="{3574D8F1-F965-42A1-BFD5-F9438B3A9969}"/>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39" name="UTK Horiz_R">
            <a:extLst>
              <a:ext uri="{FF2B5EF4-FFF2-40B4-BE49-F238E27FC236}">
                <a16:creationId xmlns:a16="http://schemas.microsoft.com/office/drawing/2014/main" id="{B2994425-7E76-4397-BF62-BEC983CD761A}"/>
              </a:ext>
            </a:extLst>
          </p:cNvPr>
          <p:cNvGrpSpPr>
            <a:grpSpLocks noChangeAspect="1"/>
          </p:cNvGrpSpPr>
          <p:nvPr/>
        </p:nvGrpSpPr>
        <p:grpSpPr bwMode="auto">
          <a:xfrm>
            <a:off x="10557955" y="6320597"/>
            <a:ext cx="1404165" cy="315023"/>
            <a:chOff x="0" y="1299"/>
            <a:chExt cx="7680" cy="1723"/>
          </a:xfrm>
        </p:grpSpPr>
        <p:sp>
          <p:nvSpPr>
            <p:cNvPr id="40" name="T fill" hidden="1">
              <a:extLst>
                <a:ext uri="{FF2B5EF4-FFF2-40B4-BE49-F238E27FC236}">
                  <a16:creationId xmlns:a16="http://schemas.microsoft.com/office/drawing/2014/main" id="{6B24C090-578F-48DB-858A-4DC8C5D4FB6F}"/>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Type">
              <a:extLst>
                <a:ext uri="{FF2B5EF4-FFF2-40B4-BE49-F238E27FC236}">
                  <a16:creationId xmlns:a16="http://schemas.microsoft.com/office/drawing/2014/main" id="{E809F2BD-3F39-406F-96A9-B30772B09182}"/>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Power T">
              <a:extLst>
                <a:ext uri="{FF2B5EF4-FFF2-40B4-BE49-F238E27FC236}">
                  <a16:creationId xmlns:a16="http://schemas.microsoft.com/office/drawing/2014/main" id="{C5E2EE9E-84C0-4F40-B59A-0135BF5CF98E}"/>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7" name="Footer Placeholder 3">
            <a:extLst>
              <a:ext uri="{FF2B5EF4-FFF2-40B4-BE49-F238E27FC236}">
                <a16:creationId xmlns:a16="http://schemas.microsoft.com/office/drawing/2014/main" id="{1BCDD338-6EBD-4F6E-AD0D-D128CD69A7EF}"/>
              </a:ext>
            </a:extLst>
          </p:cNvPr>
          <p:cNvSpPr>
            <a:spLocks noGrp="1"/>
          </p:cNvSpPr>
          <p:nvPr>
            <p:ph type="ftr" sz="quarter" idx="30"/>
          </p:nvPr>
        </p:nvSpPr>
        <p:spPr>
          <a:xfrm>
            <a:off x="838200" y="6356351"/>
            <a:ext cx="8572500" cy="273050"/>
          </a:xfrm>
        </p:spPr>
        <p:txBody>
          <a:bodyPr/>
          <a:lstStyle>
            <a:lvl1pPr>
              <a:defRPr>
                <a:solidFill>
                  <a:schemeClr val="bg2"/>
                </a:solidFill>
              </a:defRPr>
            </a:lvl1pPr>
          </a:lstStyle>
          <a:p>
            <a:endParaRPr lang="en-US" dirty="0"/>
          </a:p>
        </p:txBody>
      </p:sp>
      <p:sp>
        <p:nvSpPr>
          <p:cNvPr id="28" name="Slide Number Placeholder 4">
            <a:extLst>
              <a:ext uri="{FF2B5EF4-FFF2-40B4-BE49-F238E27FC236}">
                <a16:creationId xmlns:a16="http://schemas.microsoft.com/office/drawing/2014/main" id="{3F62F718-D4AB-4068-AE98-EAC207F29710}"/>
              </a:ext>
            </a:extLst>
          </p:cNvPr>
          <p:cNvSpPr>
            <a:spLocks noGrp="1"/>
          </p:cNvSpPr>
          <p:nvPr>
            <p:ph type="sldNum" sz="quarter" idx="31"/>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30" name="Date Placeholder 3">
            <a:extLst>
              <a:ext uri="{FF2B5EF4-FFF2-40B4-BE49-F238E27FC236}">
                <a16:creationId xmlns:a16="http://schemas.microsoft.com/office/drawing/2014/main" id="{88B15B7F-4560-4DB1-8284-14384A9D9A31}"/>
              </a:ext>
            </a:extLst>
          </p:cNvPr>
          <p:cNvSpPr>
            <a:spLocks noGrp="1"/>
          </p:cNvSpPr>
          <p:nvPr>
            <p:ph type="dt" sz="half" idx="32"/>
          </p:nvPr>
        </p:nvSpPr>
        <p:spPr>
          <a:xfrm>
            <a:off x="-1221327" y="6484845"/>
            <a:ext cx="431800" cy="365125"/>
          </a:xfrm>
        </p:spPr>
        <p:txBody>
          <a:bodyPr/>
          <a:lstStyle/>
          <a:p>
            <a:fld id="{7A7BA36A-1720-BB4E-A639-B44A2268F256}" type="datetime1">
              <a:rPr lang="en-US" smtClean="0"/>
              <a:t>7/14/25</a:t>
            </a:fld>
            <a:endParaRPr lang="en-US" dirty="0"/>
          </a:p>
        </p:txBody>
      </p:sp>
    </p:spTree>
    <p:extLst>
      <p:ext uri="{BB962C8B-B14F-4D97-AF65-F5344CB8AC3E}">
        <p14:creationId xmlns:p14="http://schemas.microsoft.com/office/powerpoint/2010/main" val="1141708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Photo: Mosaic 1 + Bar">
    <p:bg>
      <p:bgPr>
        <a:solidFill>
          <a:schemeClr val="bg1"/>
        </a:solidFill>
        <a:effectLst/>
      </p:bgPr>
    </p:bg>
    <p:spTree>
      <p:nvGrpSpPr>
        <p:cNvPr id="1" name=""/>
        <p:cNvGrpSpPr/>
        <p:nvPr/>
      </p:nvGrpSpPr>
      <p:grpSpPr>
        <a:xfrm>
          <a:off x="0" y="0"/>
          <a:ext cx="0" cy="0"/>
          <a:chOff x="0" y="0"/>
          <a:chExt cx="0" cy="0"/>
        </a:xfrm>
      </p:grpSpPr>
      <p:sp>
        <p:nvSpPr>
          <p:cNvPr id="27" name="Picture Placeholder 5"/>
          <p:cNvSpPr>
            <a:spLocks noGrp="1"/>
          </p:cNvSpPr>
          <p:nvPr>
            <p:ph type="pic" idx="16"/>
          </p:nvPr>
        </p:nvSpPr>
        <p:spPr bwMode="gray">
          <a:xfrm>
            <a:off x="6163056" y="0"/>
            <a:ext cx="6028944" cy="6111689"/>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4"/>
          <p:cNvSpPr>
            <a:spLocks noGrp="1"/>
          </p:cNvSpPr>
          <p:nvPr>
            <p:ph type="pic" idx="10"/>
          </p:nvPr>
        </p:nvSpPr>
        <p:spPr bwMode="gray">
          <a:xfrm>
            <a:off x="3081528"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8" name="Picture Placeholder 3"/>
          <p:cNvSpPr>
            <a:spLocks noGrp="1"/>
          </p:cNvSpPr>
          <p:nvPr>
            <p:ph type="pic" idx="17"/>
          </p:nvPr>
        </p:nvSpPr>
        <p:spPr bwMode="gray">
          <a:xfrm>
            <a:off x="3081528"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3" name="Picture Placeholder 2"/>
          <p:cNvSpPr>
            <a:spLocks noGrp="1"/>
          </p:cNvSpPr>
          <p:nvPr>
            <p:ph type="pic" idx="12"/>
          </p:nvPr>
        </p:nvSpPr>
        <p:spPr bwMode="gray">
          <a:xfrm>
            <a:off x="0"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0" y="0"/>
            <a:ext cx="2944368" cy="2993251"/>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3" name="Rectangle 12">
            <a:extLst>
              <a:ext uri="{FF2B5EF4-FFF2-40B4-BE49-F238E27FC236}">
                <a16:creationId xmlns:a16="http://schemas.microsoft.com/office/drawing/2014/main" id="{AE7919F3-E686-41EE-B7FA-07D4513C947B}"/>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4" name="UTK Horiz_R">
            <a:extLst>
              <a:ext uri="{FF2B5EF4-FFF2-40B4-BE49-F238E27FC236}">
                <a16:creationId xmlns:a16="http://schemas.microsoft.com/office/drawing/2014/main" id="{2FB97F32-2075-474C-8015-9FFD4D32894A}"/>
              </a:ext>
            </a:extLst>
          </p:cNvPr>
          <p:cNvGrpSpPr>
            <a:grpSpLocks noChangeAspect="1"/>
          </p:cNvGrpSpPr>
          <p:nvPr/>
        </p:nvGrpSpPr>
        <p:grpSpPr bwMode="auto">
          <a:xfrm>
            <a:off x="10557955" y="6320597"/>
            <a:ext cx="1404165" cy="315023"/>
            <a:chOff x="0" y="1299"/>
            <a:chExt cx="7680" cy="1723"/>
          </a:xfrm>
        </p:grpSpPr>
        <p:sp>
          <p:nvSpPr>
            <p:cNvPr id="15" name="T fill" hidden="1">
              <a:extLst>
                <a:ext uri="{FF2B5EF4-FFF2-40B4-BE49-F238E27FC236}">
                  <a16:creationId xmlns:a16="http://schemas.microsoft.com/office/drawing/2014/main" id="{2BA9B8A2-EFAF-4725-B587-01160D1B9BB5}"/>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Type">
              <a:extLst>
                <a:ext uri="{FF2B5EF4-FFF2-40B4-BE49-F238E27FC236}">
                  <a16:creationId xmlns:a16="http://schemas.microsoft.com/office/drawing/2014/main" id="{A8ADF1DB-E80F-48DA-BA30-08DC6ACFE1D0}"/>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Power T">
              <a:extLst>
                <a:ext uri="{FF2B5EF4-FFF2-40B4-BE49-F238E27FC236}">
                  <a16:creationId xmlns:a16="http://schemas.microsoft.com/office/drawing/2014/main" id="{74A716B8-CFE3-4D94-BBB4-04E98044CE71}"/>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2" name="Footer Placeholder 3">
            <a:extLst>
              <a:ext uri="{FF2B5EF4-FFF2-40B4-BE49-F238E27FC236}">
                <a16:creationId xmlns:a16="http://schemas.microsoft.com/office/drawing/2014/main" id="{1346185A-0FE6-46DD-8468-3DEC931FE1E1}"/>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8" name="Slide Number Placeholder 4">
            <a:extLst>
              <a:ext uri="{FF2B5EF4-FFF2-40B4-BE49-F238E27FC236}">
                <a16:creationId xmlns:a16="http://schemas.microsoft.com/office/drawing/2014/main" id="{E2248645-FBB0-4C1C-AB47-0ECEE4308BD9}"/>
              </a:ext>
            </a:extLst>
          </p:cNvPr>
          <p:cNvSpPr>
            <a:spLocks noGrp="1"/>
          </p:cNvSpPr>
          <p:nvPr>
            <p:ph type="sldNum" sz="quarter" idx="18"/>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9" name="Date Placeholder 3">
            <a:extLst>
              <a:ext uri="{FF2B5EF4-FFF2-40B4-BE49-F238E27FC236}">
                <a16:creationId xmlns:a16="http://schemas.microsoft.com/office/drawing/2014/main" id="{96908412-FFF0-4A86-BBB2-6941860C2A18}"/>
              </a:ext>
            </a:extLst>
          </p:cNvPr>
          <p:cNvSpPr>
            <a:spLocks noGrp="1"/>
          </p:cNvSpPr>
          <p:nvPr>
            <p:ph type="dt" sz="half" idx="19"/>
          </p:nvPr>
        </p:nvSpPr>
        <p:spPr>
          <a:xfrm>
            <a:off x="-1221327" y="6484845"/>
            <a:ext cx="431800" cy="365125"/>
          </a:xfrm>
        </p:spPr>
        <p:txBody>
          <a:bodyPr/>
          <a:lstStyle/>
          <a:p>
            <a:fld id="{CE709366-0A07-0142-9BB2-7B67DAB94F6F}" type="datetime1">
              <a:rPr lang="en-US" smtClean="0"/>
              <a:t>7/14/25</a:t>
            </a:fld>
            <a:endParaRPr lang="en-US" dirty="0"/>
          </a:p>
        </p:txBody>
      </p:sp>
    </p:spTree>
    <p:extLst>
      <p:ext uri="{BB962C8B-B14F-4D97-AF65-F5344CB8AC3E}">
        <p14:creationId xmlns:p14="http://schemas.microsoft.com/office/powerpoint/2010/main" val="4247534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Photo: Mosaic 2 + Bar">
    <p:bg>
      <p:bgPr>
        <a:solidFill>
          <a:schemeClr val="bg1"/>
        </a:solidFill>
        <a:effectLst/>
      </p:bgPr>
    </p:bg>
    <p:spTree>
      <p:nvGrpSpPr>
        <p:cNvPr id="1" name=""/>
        <p:cNvGrpSpPr/>
        <p:nvPr/>
      </p:nvGrpSpPr>
      <p:grpSpPr>
        <a:xfrm>
          <a:off x="0" y="0"/>
          <a:ext cx="0" cy="0"/>
          <a:chOff x="0" y="0"/>
          <a:chExt cx="0" cy="0"/>
        </a:xfrm>
      </p:grpSpPr>
      <p:sp>
        <p:nvSpPr>
          <p:cNvPr id="28" name="Picture Placeholder 5"/>
          <p:cNvSpPr>
            <a:spLocks noGrp="1"/>
          </p:cNvSpPr>
          <p:nvPr>
            <p:ph type="pic" idx="17"/>
          </p:nvPr>
        </p:nvSpPr>
        <p:spPr bwMode="gray">
          <a:xfrm>
            <a:off x="9247632"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7" name="Picture Placeholder 4"/>
          <p:cNvSpPr>
            <a:spLocks noGrp="1"/>
          </p:cNvSpPr>
          <p:nvPr>
            <p:ph type="pic" idx="16"/>
          </p:nvPr>
        </p:nvSpPr>
        <p:spPr bwMode="gray">
          <a:xfrm>
            <a:off x="9247632"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4" name="Picture Placeholder 3"/>
          <p:cNvSpPr>
            <a:spLocks noGrp="1"/>
          </p:cNvSpPr>
          <p:nvPr>
            <p:ph type="pic" idx="18"/>
          </p:nvPr>
        </p:nvSpPr>
        <p:spPr bwMode="gray">
          <a:xfrm>
            <a:off x="6160475"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2"/>
          <p:cNvSpPr>
            <a:spLocks noGrp="1"/>
          </p:cNvSpPr>
          <p:nvPr>
            <p:ph type="pic" idx="10"/>
          </p:nvPr>
        </p:nvSpPr>
        <p:spPr bwMode="gray">
          <a:xfrm>
            <a:off x="6160475"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0" y="0"/>
            <a:ext cx="6017685" cy="6111689"/>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0" name="Rectangle 9">
            <a:extLst>
              <a:ext uri="{FF2B5EF4-FFF2-40B4-BE49-F238E27FC236}">
                <a16:creationId xmlns:a16="http://schemas.microsoft.com/office/drawing/2014/main" id="{14B5537A-5A07-4814-8D51-8B7DE9EADADA}"/>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2" name="UTK Horiz_R">
            <a:extLst>
              <a:ext uri="{FF2B5EF4-FFF2-40B4-BE49-F238E27FC236}">
                <a16:creationId xmlns:a16="http://schemas.microsoft.com/office/drawing/2014/main" id="{3E844877-4FEC-42E8-8BDA-38AD48251E56}"/>
              </a:ext>
            </a:extLst>
          </p:cNvPr>
          <p:cNvGrpSpPr>
            <a:grpSpLocks noChangeAspect="1"/>
          </p:cNvGrpSpPr>
          <p:nvPr/>
        </p:nvGrpSpPr>
        <p:grpSpPr bwMode="auto">
          <a:xfrm>
            <a:off x="10557955" y="6320597"/>
            <a:ext cx="1404165" cy="315023"/>
            <a:chOff x="0" y="1299"/>
            <a:chExt cx="7680" cy="1723"/>
          </a:xfrm>
        </p:grpSpPr>
        <p:sp>
          <p:nvSpPr>
            <p:cNvPr id="13" name="T fill" hidden="1">
              <a:extLst>
                <a:ext uri="{FF2B5EF4-FFF2-40B4-BE49-F238E27FC236}">
                  <a16:creationId xmlns:a16="http://schemas.microsoft.com/office/drawing/2014/main" id="{55339272-9ED7-4A21-8275-D4040F87D689}"/>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Type">
              <a:extLst>
                <a:ext uri="{FF2B5EF4-FFF2-40B4-BE49-F238E27FC236}">
                  <a16:creationId xmlns:a16="http://schemas.microsoft.com/office/drawing/2014/main" id="{1C612247-536F-462D-A42A-C84D631B8CEF}"/>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Power T">
              <a:extLst>
                <a:ext uri="{FF2B5EF4-FFF2-40B4-BE49-F238E27FC236}">
                  <a16:creationId xmlns:a16="http://schemas.microsoft.com/office/drawing/2014/main" id="{05E55626-D73F-4AD7-A7F2-9CA82FEE0B8C}"/>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6" name="Footer Placeholder 3">
            <a:extLst>
              <a:ext uri="{FF2B5EF4-FFF2-40B4-BE49-F238E27FC236}">
                <a16:creationId xmlns:a16="http://schemas.microsoft.com/office/drawing/2014/main" id="{4DE3A48F-9D9C-43DF-9204-F6924C046EC8}"/>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7" name="Slide Number Placeholder 4">
            <a:extLst>
              <a:ext uri="{FF2B5EF4-FFF2-40B4-BE49-F238E27FC236}">
                <a16:creationId xmlns:a16="http://schemas.microsoft.com/office/drawing/2014/main" id="{61974757-F25D-4882-A3B7-2C21AB2E45CC}"/>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8" name="Date Placeholder 3">
            <a:extLst>
              <a:ext uri="{FF2B5EF4-FFF2-40B4-BE49-F238E27FC236}">
                <a16:creationId xmlns:a16="http://schemas.microsoft.com/office/drawing/2014/main" id="{E9F8FAD0-B80E-4BD2-9BD3-2ADC9EE726C7}"/>
              </a:ext>
            </a:extLst>
          </p:cNvPr>
          <p:cNvSpPr>
            <a:spLocks noGrp="1"/>
          </p:cNvSpPr>
          <p:nvPr>
            <p:ph type="dt" sz="half" idx="19"/>
          </p:nvPr>
        </p:nvSpPr>
        <p:spPr>
          <a:xfrm>
            <a:off x="-1221327" y="6484845"/>
            <a:ext cx="431800" cy="365125"/>
          </a:xfrm>
        </p:spPr>
        <p:txBody>
          <a:bodyPr/>
          <a:lstStyle/>
          <a:p>
            <a:fld id="{97715776-BA0B-D740-B79D-D2927459257A}" type="datetime1">
              <a:rPr lang="en-US" smtClean="0"/>
              <a:t>7/14/25</a:t>
            </a:fld>
            <a:endParaRPr lang="en-US" dirty="0"/>
          </a:p>
        </p:txBody>
      </p:sp>
    </p:spTree>
    <p:extLst>
      <p:ext uri="{BB962C8B-B14F-4D97-AF65-F5344CB8AC3E}">
        <p14:creationId xmlns:p14="http://schemas.microsoft.com/office/powerpoint/2010/main" val="885859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Photo: Mosaic 3 + Bar">
    <p:bg>
      <p:bgPr>
        <a:solidFill>
          <a:schemeClr val="bg1"/>
        </a:solidFill>
        <a:effectLst/>
      </p:bgPr>
    </p:bg>
    <p:spTree>
      <p:nvGrpSpPr>
        <p:cNvPr id="1" name=""/>
        <p:cNvGrpSpPr/>
        <p:nvPr/>
      </p:nvGrpSpPr>
      <p:grpSpPr>
        <a:xfrm>
          <a:off x="0" y="0"/>
          <a:ext cx="0" cy="0"/>
          <a:chOff x="0" y="0"/>
          <a:chExt cx="0" cy="0"/>
        </a:xfrm>
      </p:grpSpPr>
      <p:sp>
        <p:nvSpPr>
          <p:cNvPr id="27" name="Picture Placeholder 4"/>
          <p:cNvSpPr>
            <a:spLocks noGrp="1"/>
          </p:cNvSpPr>
          <p:nvPr>
            <p:ph type="pic" idx="16"/>
          </p:nvPr>
        </p:nvSpPr>
        <p:spPr bwMode="gray">
          <a:xfrm>
            <a:off x="6166104" y="0"/>
            <a:ext cx="6025896" cy="6111689"/>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3" name="Picture Placeholder 3"/>
          <p:cNvSpPr>
            <a:spLocks noGrp="1"/>
          </p:cNvSpPr>
          <p:nvPr>
            <p:ph type="pic" idx="22"/>
          </p:nvPr>
        </p:nvSpPr>
        <p:spPr bwMode="gray">
          <a:xfrm>
            <a:off x="3083052"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smtClean="0"/>
            </a:lvl1pPr>
          </a:lstStyle>
          <a:p>
            <a:pPr marL="228600" lvl="0" indent="-228600" algn="ctr"/>
            <a:r>
              <a:rPr lang="en-US"/>
              <a:t>Click icon to add picture</a:t>
            </a:r>
            <a:endParaRPr lang="en-US" dirty="0"/>
          </a:p>
        </p:txBody>
      </p:sp>
      <p:sp>
        <p:nvSpPr>
          <p:cNvPr id="26" name="Picture Placeholder 2"/>
          <p:cNvSpPr>
            <a:spLocks noGrp="1"/>
          </p:cNvSpPr>
          <p:nvPr>
            <p:ph type="pic" idx="21"/>
          </p:nvPr>
        </p:nvSpPr>
        <p:spPr bwMode="gray">
          <a:xfrm>
            <a:off x="0" y="3118437"/>
            <a:ext cx="6027420"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9" name="Rectangle 8">
            <a:extLst>
              <a:ext uri="{FF2B5EF4-FFF2-40B4-BE49-F238E27FC236}">
                <a16:creationId xmlns:a16="http://schemas.microsoft.com/office/drawing/2014/main" id="{8FC0CB1B-3BE7-44F6-A73C-E1E91DD9C8D5}"/>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0" name="UTK Horiz_R">
            <a:extLst>
              <a:ext uri="{FF2B5EF4-FFF2-40B4-BE49-F238E27FC236}">
                <a16:creationId xmlns:a16="http://schemas.microsoft.com/office/drawing/2014/main" id="{89E79694-B748-469B-B4CE-6C50B5F2BF6A}"/>
              </a:ext>
            </a:extLst>
          </p:cNvPr>
          <p:cNvGrpSpPr>
            <a:grpSpLocks noChangeAspect="1"/>
          </p:cNvGrpSpPr>
          <p:nvPr/>
        </p:nvGrpSpPr>
        <p:grpSpPr bwMode="auto">
          <a:xfrm>
            <a:off x="10557955" y="6320597"/>
            <a:ext cx="1404165" cy="315023"/>
            <a:chOff x="0" y="1299"/>
            <a:chExt cx="7680" cy="1723"/>
          </a:xfrm>
        </p:grpSpPr>
        <p:sp>
          <p:nvSpPr>
            <p:cNvPr id="11" name="T fill" hidden="1">
              <a:extLst>
                <a:ext uri="{FF2B5EF4-FFF2-40B4-BE49-F238E27FC236}">
                  <a16:creationId xmlns:a16="http://schemas.microsoft.com/office/drawing/2014/main" id="{082258D3-A6CB-42FF-A10B-9981B336C8A5}"/>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Type">
              <a:extLst>
                <a:ext uri="{FF2B5EF4-FFF2-40B4-BE49-F238E27FC236}">
                  <a16:creationId xmlns:a16="http://schemas.microsoft.com/office/drawing/2014/main" id="{2D1CAB90-6B78-4B61-934A-B506310F3201}"/>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Power T">
              <a:extLst>
                <a:ext uri="{FF2B5EF4-FFF2-40B4-BE49-F238E27FC236}">
                  <a16:creationId xmlns:a16="http://schemas.microsoft.com/office/drawing/2014/main" id="{EBECD006-B41D-4150-B32B-5ACB550C7619}"/>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Footer Placeholder 3">
            <a:extLst>
              <a:ext uri="{FF2B5EF4-FFF2-40B4-BE49-F238E27FC236}">
                <a16:creationId xmlns:a16="http://schemas.microsoft.com/office/drawing/2014/main" id="{8079E68D-30FA-4613-A3ED-12BD46FFCCA1}"/>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5" name="Slide Number Placeholder 4">
            <a:extLst>
              <a:ext uri="{FF2B5EF4-FFF2-40B4-BE49-F238E27FC236}">
                <a16:creationId xmlns:a16="http://schemas.microsoft.com/office/drawing/2014/main" id="{A30ABE1C-A141-4638-8FF3-5B46CA002BB2}"/>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6" name="Date Placeholder 3">
            <a:extLst>
              <a:ext uri="{FF2B5EF4-FFF2-40B4-BE49-F238E27FC236}">
                <a16:creationId xmlns:a16="http://schemas.microsoft.com/office/drawing/2014/main" id="{871E7641-16C3-43FE-94FC-4056A095D352}"/>
              </a:ext>
            </a:extLst>
          </p:cNvPr>
          <p:cNvSpPr>
            <a:spLocks noGrp="1"/>
          </p:cNvSpPr>
          <p:nvPr>
            <p:ph type="dt" sz="half" idx="23"/>
          </p:nvPr>
        </p:nvSpPr>
        <p:spPr>
          <a:xfrm>
            <a:off x="-1221327" y="6484845"/>
            <a:ext cx="431800" cy="365125"/>
          </a:xfrm>
        </p:spPr>
        <p:txBody>
          <a:bodyPr/>
          <a:lstStyle/>
          <a:p>
            <a:fld id="{9BC750AE-C3D9-7641-852F-2DF60DF2DDD4}" type="datetime1">
              <a:rPr lang="en-US" smtClean="0"/>
              <a:t>7/14/25</a:t>
            </a:fld>
            <a:endParaRPr lang="en-US" dirty="0"/>
          </a:p>
        </p:txBody>
      </p:sp>
    </p:spTree>
    <p:extLst>
      <p:ext uri="{BB962C8B-B14F-4D97-AF65-F5344CB8AC3E}">
        <p14:creationId xmlns:p14="http://schemas.microsoft.com/office/powerpoint/2010/main" val="4167473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Photo: Mosaic 4 + Bar">
    <p:bg>
      <p:bgPr>
        <a:solidFill>
          <a:schemeClr val="bg1"/>
        </a:solidFill>
        <a:effectLst/>
      </p:bgPr>
    </p:bg>
    <p:spTree>
      <p:nvGrpSpPr>
        <p:cNvPr id="1" name=""/>
        <p:cNvGrpSpPr/>
        <p:nvPr/>
      </p:nvGrpSpPr>
      <p:grpSpPr>
        <a:xfrm>
          <a:off x="0" y="0"/>
          <a:ext cx="0" cy="0"/>
          <a:chOff x="0" y="0"/>
          <a:chExt cx="0" cy="0"/>
        </a:xfrm>
      </p:grpSpPr>
      <p:sp>
        <p:nvSpPr>
          <p:cNvPr id="25" name="Picture Placeholder 5"/>
          <p:cNvSpPr>
            <a:spLocks noGrp="1"/>
          </p:cNvSpPr>
          <p:nvPr>
            <p:ph type="pic" idx="23"/>
          </p:nvPr>
        </p:nvSpPr>
        <p:spPr bwMode="gray">
          <a:xfrm>
            <a:off x="3081528" y="3118437"/>
            <a:ext cx="9110472" cy="299325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6" name="Picture Placeholder 4"/>
          <p:cNvSpPr>
            <a:spLocks noGrp="1"/>
          </p:cNvSpPr>
          <p:nvPr>
            <p:ph type="pic" idx="24"/>
          </p:nvPr>
        </p:nvSpPr>
        <p:spPr bwMode="gray">
          <a:xfrm>
            <a:off x="0"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7" name="Picture Placeholder 3"/>
          <p:cNvSpPr>
            <a:spLocks noGrp="1"/>
          </p:cNvSpPr>
          <p:nvPr>
            <p:ph type="pic" idx="16"/>
          </p:nvPr>
        </p:nvSpPr>
        <p:spPr bwMode="gray">
          <a:xfrm>
            <a:off x="9247632" y="0"/>
            <a:ext cx="2944368" cy="299325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3" name="Picture Placeholder 2"/>
          <p:cNvSpPr>
            <a:spLocks noGrp="1"/>
          </p:cNvSpPr>
          <p:nvPr>
            <p:ph type="pic" idx="22"/>
          </p:nvPr>
        </p:nvSpPr>
        <p:spPr bwMode="gray">
          <a:xfrm>
            <a:off x="6164580" y="0"/>
            <a:ext cx="2944368" cy="299325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6025896" cy="299325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endParaRPr lang="en-US" dirty="0"/>
          </a:p>
        </p:txBody>
      </p:sp>
      <p:sp>
        <p:nvSpPr>
          <p:cNvPr id="10" name="Rectangle 9">
            <a:extLst>
              <a:ext uri="{FF2B5EF4-FFF2-40B4-BE49-F238E27FC236}">
                <a16:creationId xmlns:a16="http://schemas.microsoft.com/office/drawing/2014/main" id="{55A8C4FA-E308-4FB5-8A69-997971CF2645}"/>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1" name="UTK Horiz_R">
            <a:extLst>
              <a:ext uri="{FF2B5EF4-FFF2-40B4-BE49-F238E27FC236}">
                <a16:creationId xmlns:a16="http://schemas.microsoft.com/office/drawing/2014/main" id="{B43C63C9-2E53-4BA2-A25E-3FBBE445DF6E}"/>
              </a:ext>
            </a:extLst>
          </p:cNvPr>
          <p:cNvGrpSpPr>
            <a:grpSpLocks noChangeAspect="1"/>
          </p:cNvGrpSpPr>
          <p:nvPr/>
        </p:nvGrpSpPr>
        <p:grpSpPr bwMode="auto">
          <a:xfrm>
            <a:off x="10557955" y="6320597"/>
            <a:ext cx="1404165" cy="315023"/>
            <a:chOff x="0" y="1299"/>
            <a:chExt cx="7680" cy="1723"/>
          </a:xfrm>
        </p:grpSpPr>
        <p:sp>
          <p:nvSpPr>
            <p:cNvPr id="12" name="T fill" hidden="1">
              <a:extLst>
                <a:ext uri="{FF2B5EF4-FFF2-40B4-BE49-F238E27FC236}">
                  <a16:creationId xmlns:a16="http://schemas.microsoft.com/office/drawing/2014/main" id="{7B5D3F62-389D-496C-AD53-FA2CB144EDD5}"/>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Type">
              <a:extLst>
                <a:ext uri="{FF2B5EF4-FFF2-40B4-BE49-F238E27FC236}">
                  <a16:creationId xmlns:a16="http://schemas.microsoft.com/office/drawing/2014/main" id="{3B70B52D-5999-47B5-B11E-3DD4742D694A}"/>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Power T">
              <a:extLst>
                <a:ext uri="{FF2B5EF4-FFF2-40B4-BE49-F238E27FC236}">
                  <a16:creationId xmlns:a16="http://schemas.microsoft.com/office/drawing/2014/main" id="{F30EFDEC-C214-4B8F-8AAB-650758B5CE46}"/>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5" name="Footer Placeholder 3">
            <a:extLst>
              <a:ext uri="{FF2B5EF4-FFF2-40B4-BE49-F238E27FC236}">
                <a16:creationId xmlns:a16="http://schemas.microsoft.com/office/drawing/2014/main" id="{8FF362A0-035B-4D8F-8FCC-E8538D1B22E2}"/>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6" name="Slide Number Placeholder 4">
            <a:extLst>
              <a:ext uri="{FF2B5EF4-FFF2-40B4-BE49-F238E27FC236}">
                <a16:creationId xmlns:a16="http://schemas.microsoft.com/office/drawing/2014/main" id="{B27BF328-40D7-4B90-B42F-F91690E7D543}"/>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7" name="Date Placeholder 3">
            <a:extLst>
              <a:ext uri="{FF2B5EF4-FFF2-40B4-BE49-F238E27FC236}">
                <a16:creationId xmlns:a16="http://schemas.microsoft.com/office/drawing/2014/main" id="{03053804-EAF9-4628-9D5E-F3B9353C966A}"/>
              </a:ext>
            </a:extLst>
          </p:cNvPr>
          <p:cNvSpPr>
            <a:spLocks noGrp="1"/>
          </p:cNvSpPr>
          <p:nvPr>
            <p:ph type="dt" sz="half" idx="25"/>
          </p:nvPr>
        </p:nvSpPr>
        <p:spPr>
          <a:xfrm>
            <a:off x="-1221327" y="6484845"/>
            <a:ext cx="431800" cy="365125"/>
          </a:xfrm>
        </p:spPr>
        <p:txBody>
          <a:bodyPr/>
          <a:lstStyle/>
          <a:p>
            <a:fld id="{0EE27060-356C-2640-9168-E1C632273E18}" type="datetime1">
              <a:rPr lang="en-US" smtClean="0"/>
              <a:t>7/14/25</a:t>
            </a:fld>
            <a:endParaRPr lang="en-US" dirty="0"/>
          </a:p>
        </p:txBody>
      </p:sp>
    </p:spTree>
    <p:extLst>
      <p:ext uri="{BB962C8B-B14F-4D97-AF65-F5344CB8AC3E}">
        <p14:creationId xmlns:p14="http://schemas.microsoft.com/office/powerpoint/2010/main" val="3117632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Section Header + Reverse">
    <p:bg>
      <p:bgPr>
        <a:solidFill>
          <a:schemeClr val="accent1"/>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D95DB634-B7FA-4145-8897-F16FACB80B66}"/>
              </a:ext>
            </a:extLst>
          </p:cNvPr>
          <p:cNvSpPr>
            <a:spLocks noGrp="1"/>
          </p:cNvSpPr>
          <p:nvPr>
            <p:ph type="body" idx="1"/>
          </p:nvPr>
        </p:nvSpPr>
        <p:spPr>
          <a:xfrm>
            <a:off x="457200" y="3348968"/>
            <a:ext cx="11277600" cy="1316037"/>
          </a:xfrm>
        </p:spPr>
        <p:txBody>
          <a:bodyPr/>
          <a:lstStyle>
            <a:lvl1pPr marL="0" indent="0" algn="ctr">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8" name="Title 17">
            <a:extLst>
              <a:ext uri="{FF2B5EF4-FFF2-40B4-BE49-F238E27FC236}">
                <a16:creationId xmlns:a16="http://schemas.microsoft.com/office/drawing/2014/main" id="{651026E5-5229-43FE-B896-A6FE4229AE91}"/>
              </a:ext>
            </a:extLst>
          </p:cNvPr>
          <p:cNvSpPr>
            <a:spLocks noGrp="1"/>
          </p:cNvSpPr>
          <p:nvPr>
            <p:ph type="title"/>
          </p:nvPr>
        </p:nvSpPr>
        <p:spPr>
          <a:xfrm>
            <a:off x="457200" y="2016299"/>
            <a:ext cx="11277600" cy="1123761"/>
          </a:xfrm>
        </p:spPr>
        <p:txBody>
          <a:bodyPr/>
          <a:lstStyle>
            <a:lvl1pPr algn="ctr">
              <a:defRPr/>
            </a:lvl1pPr>
          </a:lstStyle>
          <a:p>
            <a:r>
              <a:rPr lang="en-US"/>
              <a:t>Click to edit Master title style</a:t>
            </a:r>
            <a:endParaRPr lang="en-US" dirty="0"/>
          </a:p>
        </p:txBody>
      </p:sp>
    </p:spTree>
    <p:extLst>
      <p:ext uri="{BB962C8B-B14F-4D97-AF65-F5344CB8AC3E}">
        <p14:creationId xmlns:p14="http://schemas.microsoft.com/office/powerpoint/2010/main" val="27167608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Photo: Mosaic 5 + Bar">
    <p:bg>
      <p:bgPr>
        <a:solidFill>
          <a:schemeClr val="bg1"/>
        </a:solidFill>
        <a:effectLst/>
      </p:bgPr>
    </p:bg>
    <p:spTree>
      <p:nvGrpSpPr>
        <p:cNvPr id="1" name=""/>
        <p:cNvGrpSpPr/>
        <p:nvPr/>
      </p:nvGrpSpPr>
      <p:grpSpPr>
        <a:xfrm>
          <a:off x="0" y="0"/>
          <a:ext cx="0" cy="0"/>
          <a:chOff x="0" y="0"/>
          <a:chExt cx="0" cy="0"/>
        </a:xfrm>
      </p:grpSpPr>
      <p:sp>
        <p:nvSpPr>
          <p:cNvPr id="21" name="Picture Placeholder 5"/>
          <p:cNvSpPr>
            <a:spLocks noGrp="1"/>
          </p:cNvSpPr>
          <p:nvPr>
            <p:ph type="pic" idx="12"/>
          </p:nvPr>
        </p:nvSpPr>
        <p:spPr bwMode="gray">
          <a:xfrm>
            <a:off x="6166104" y="3118437"/>
            <a:ext cx="6025896"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4"/>
          <p:cNvSpPr>
            <a:spLocks noGrp="1"/>
          </p:cNvSpPr>
          <p:nvPr>
            <p:ph type="pic" idx="11"/>
          </p:nvPr>
        </p:nvSpPr>
        <p:spPr bwMode="gray">
          <a:xfrm>
            <a:off x="3083052"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8" name="Picture Placeholder 3"/>
          <p:cNvSpPr>
            <a:spLocks noGrp="1"/>
          </p:cNvSpPr>
          <p:nvPr>
            <p:ph type="pic" idx="10"/>
          </p:nvPr>
        </p:nvSpPr>
        <p:spPr bwMode="gray">
          <a:xfrm>
            <a:off x="0"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2" name="Picture Placeholder 2"/>
          <p:cNvSpPr>
            <a:spLocks noGrp="1"/>
          </p:cNvSpPr>
          <p:nvPr>
            <p:ph type="pic" idx="13"/>
          </p:nvPr>
        </p:nvSpPr>
        <p:spPr bwMode="gray">
          <a:xfrm>
            <a:off x="9247632"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0" y="0"/>
            <a:ext cx="9107424"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0" name="Rectangle 9">
            <a:extLst>
              <a:ext uri="{FF2B5EF4-FFF2-40B4-BE49-F238E27FC236}">
                <a16:creationId xmlns:a16="http://schemas.microsoft.com/office/drawing/2014/main" id="{7AA89AD2-3518-413A-ABA3-E7A8DF65D372}"/>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2" name="UTK Horiz_R">
            <a:extLst>
              <a:ext uri="{FF2B5EF4-FFF2-40B4-BE49-F238E27FC236}">
                <a16:creationId xmlns:a16="http://schemas.microsoft.com/office/drawing/2014/main" id="{2E21EEC6-C776-4CFD-B7E6-CA89FE81AC78}"/>
              </a:ext>
            </a:extLst>
          </p:cNvPr>
          <p:cNvGrpSpPr>
            <a:grpSpLocks noChangeAspect="1"/>
          </p:cNvGrpSpPr>
          <p:nvPr/>
        </p:nvGrpSpPr>
        <p:grpSpPr bwMode="auto">
          <a:xfrm>
            <a:off x="10557955" y="6320597"/>
            <a:ext cx="1404165" cy="315023"/>
            <a:chOff x="0" y="1299"/>
            <a:chExt cx="7680" cy="1723"/>
          </a:xfrm>
        </p:grpSpPr>
        <p:sp>
          <p:nvSpPr>
            <p:cNvPr id="13" name="T fill" hidden="1">
              <a:extLst>
                <a:ext uri="{FF2B5EF4-FFF2-40B4-BE49-F238E27FC236}">
                  <a16:creationId xmlns:a16="http://schemas.microsoft.com/office/drawing/2014/main" id="{1C771EE9-D60E-45EB-B6A4-39B37C3A0C51}"/>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Type">
              <a:extLst>
                <a:ext uri="{FF2B5EF4-FFF2-40B4-BE49-F238E27FC236}">
                  <a16:creationId xmlns:a16="http://schemas.microsoft.com/office/drawing/2014/main" id="{20EB37E7-CACB-4753-AFB4-2870A12B739F}"/>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Power T">
              <a:extLst>
                <a:ext uri="{FF2B5EF4-FFF2-40B4-BE49-F238E27FC236}">
                  <a16:creationId xmlns:a16="http://schemas.microsoft.com/office/drawing/2014/main" id="{0ED1E3B9-531D-423F-9E35-0378E751C111}"/>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6" name="Footer Placeholder 3">
            <a:extLst>
              <a:ext uri="{FF2B5EF4-FFF2-40B4-BE49-F238E27FC236}">
                <a16:creationId xmlns:a16="http://schemas.microsoft.com/office/drawing/2014/main" id="{0C7621C0-E7C0-4DE6-84D4-FCC46ACDE166}"/>
              </a:ext>
            </a:extLst>
          </p:cNvPr>
          <p:cNvSpPr>
            <a:spLocks noGrp="1"/>
          </p:cNvSpPr>
          <p:nvPr>
            <p:ph type="ftr" sz="quarter" idx="14"/>
          </p:nvPr>
        </p:nvSpPr>
        <p:spPr>
          <a:xfrm>
            <a:off x="838200" y="6356351"/>
            <a:ext cx="8572500" cy="273050"/>
          </a:xfrm>
        </p:spPr>
        <p:txBody>
          <a:bodyPr/>
          <a:lstStyle>
            <a:lvl1pPr>
              <a:defRPr>
                <a:solidFill>
                  <a:schemeClr val="bg2"/>
                </a:solidFill>
              </a:defRPr>
            </a:lvl1pPr>
          </a:lstStyle>
          <a:p>
            <a:endParaRPr lang="en-US" dirty="0"/>
          </a:p>
        </p:txBody>
      </p:sp>
      <p:sp>
        <p:nvSpPr>
          <p:cNvPr id="17" name="Slide Number Placeholder 4">
            <a:extLst>
              <a:ext uri="{FF2B5EF4-FFF2-40B4-BE49-F238E27FC236}">
                <a16:creationId xmlns:a16="http://schemas.microsoft.com/office/drawing/2014/main" id="{32D81B8B-916F-4B19-9B20-2997439E495E}"/>
              </a:ext>
            </a:extLst>
          </p:cNvPr>
          <p:cNvSpPr>
            <a:spLocks noGrp="1"/>
          </p:cNvSpPr>
          <p:nvPr>
            <p:ph type="sldNum" sz="quarter" idx="15"/>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9" name="Date Placeholder 3">
            <a:extLst>
              <a:ext uri="{FF2B5EF4-FFF2-40B4-BE49-F238E27FC236}">
                <a16:creationId xmlns:a16="http://schemas.microsoft.com/office/drawing/2014/main" id="{36BC8F37-88EF-4806-8713-D21CF52DB3C8}"/>
              </a:ext>
            </a:extLst>
          </p:cNvPr>
          <p:cNvSpPr>
            <a:spLocks noGrp="1"/>
          </p:cNvSpPr>
          <p:nvPr>
            <p:ph type="dt" sz="half" idx="16"/>
          </p:nvPr>
        </p:nvSpPr>
        <p:spPr>
          <a:xfrm>
            <a:off x="-1221327" y="6484845"/>
            <a:ext cx="431800" cy="365125"/>
          </a:xfrm>
        </p:spPr>
        <p:txBody>
          <a:bodyPr/>
          <a:lstStyle/>
          <a:p>
            <a:fld id="{E0D5CF98-4BC2-E54A-A77C-50D887DB6CA7}" type="datetime1">
              <a:rPr lang="en-US" smtClean="0"/>
              <a:t>7/14/25</a:t>
            </a:fld>
            <a:endParaRPr lang="en-US" dirty="0"/>
          </a:p>
        </p:txBody>
      </p:sp>
    </p:spTree>
    <p:extLst>
      <p:ext uri="{BB962C8B-B14F-4D97-AF65-F5344CB8AC3E}">
        <p14:creationId xmlns:p14="http://schemas.microsoft.com/office/powerpoint/2010/main" val="3696725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Photo: Mosaic 6 + Bar">
    <p:bg>
      <p:bgPr>
        <a:solidFill>
          <a:schemeClr val="bg1"/>
        </a:solidFill>
        <a:effectLst/>
      </p:bgPr>
    </p:bg>
    <p:spTree>
      <p:nvGrpSpPr>
        <p:cNvPr id="1" name=""/>
        <p:cNvGrpSpPr/>
        <p:nvPr/>
      </p:nvGrpSpPr>
      <p:grpSpPr>
        <a:xfrm>
          <a:off x="0" y="0"/>
          <a:ext cx="0" cy="0"/>
          <a:chOff x="0" y="0"/>
          <a:chExt cx="0" cy="0"/>
        </a:xfrm>
      </p:grpSpPr>
      <p:sp>
        <p:nvSpPr>
          <p:cNvPr id="20" name="Picture Placeholder 1"/>
          <p:cNvSpPr>
            <a:spLocks noGrp="1"/>
          </p:cNvSpPr>
          <p:nvPr>
            <p:ph type="pic" idx="10"/>
          </p:nvPr>
        </p:nvSpPr>
        <p:spPr bwMode="gray">
          <a:xfrm>
            <a:off x="0" y="0"/>
            <a:ext cx="6035040" cy="6111689"/>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4" name="Picture Placeholder 4"/>
          <p:cNvSpPr>
            <a:spLocks noGrp="1"/>
          </p:cNvSpPr>
          <p:nvPr>
            <p:ph type="pic" idx="23"/>
          </p:nvPr>
        </p:nvSpPr>
        <p:spPr bwMode="gray">
          <a:xfrm>
            <a:off x="6156960" y="3118437"/>
            <a:ext cx="6035040" cy="2993252"/>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5" name="Picture Placeholder 3"/>
          <p:cNvSpPr>
            <a:spLocks noGrp="1"/>
          </p:cNvSpPr>
          <p:nvPr>
            <p:ph type="pic" idx="22"/>
          </p:nvPr>
        </p:nvSpPr>
        <p:spPr bwMode="gray">
          <a:xfrm>
            <a:off x="6156960" y="0"/>
            <a:ext cx="6035040" cy="2993252"/>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9" name="Rectangle 8">
            <a:extLst>
              <a:ext uri="{FF2B5EF4-FFF2-40B4-BE49-F238E27FC236}">
                <a16:creationId xmlns:a16="http://schemas.microsoft.com/office/drawing/2014/main" id="{06FE673D-FF00-4E0B-BD0B-A4155EE42812}"/>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0" name="UTK Horiz_R">
            <a:extLst>
              <a:ext uri="{FF2B5EF4-FFF2-40B4-BE49-F238E27FC236}">
                <a16:creationId xmlns:a16="http://schemas.microsoft.com/office/drawing/2014/main" id="{0E5AA62D-447C-42E8-B340-7064365C2855}"/>
              </a:ext>
            </a:extLst>
          </p:cNvPr>
          <p:cNvGrpSpPr>
            <a:grpSpLocks noChangeAspect="1"/>
          </p:cNvGrpSpPr>
          <p:nvPr/>
        </p:nvGrpSpPr>
        <p:grpSpPr bwMode="auto">
          <a:xfrm>
            <a:off x="10557955" y="6320597"/>
            <a:ext cx="1404165" cy="315023"/>
            <a:chOff x="0" y="1299"/>
            <a:chExt cx="7680" cy="1723"/>
          </a:xfrm>
        </p:grpSpPr>
        <p:sp>
          <p:nvSpPr>
            <p:cNvPr id="11" name="T fill" hidden="1">
              <a:extLst>
                <a:ext uri="{FF2B5EF4-FFF2-40B4-BE49-F238E27FC236}">
                  <a16:creationId xmlns:a16="http://schemas.microsoft.com/office/drawing/2014/main" id="{B2F52895-9F7B-40CF-94E7-1A1E33A93902}"/>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Type">
              <a:extLst>
                <a:ext uri="{FF2B5EF4-FFF2-40B4-BE49-F238E27FC236}">
                  <a16:creationId xmlns:a16="http://schemas.microsoft.com/office/drawing/2014/main" id="{7A696688-03ED-44D5-A2B7-70A789C76213}"/>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Power T">
              <a:extLst>
                <a:ext uri="{FF2B5EF4-FFF2-40B4-BE49-F238E27FC236}">
                  <a16:creationId xmlns:a16="http://schemas.microsoft.com/office/drawing/2014/main" id="{27E5FFF4-620A-4789-A6AB-3A83C1904584}"/>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Footer Placeholder 3">
            <a:extLst>
              <a:ext uri="{FF2B5EF4-FFF2-40B4-BE49-F238E27FC236}">
                <a16:creationId xmlns:a16="http://schemas.microsoft.com/office/drawing/2014/main" id="{C6F0EC3E-1A03-4C09-A627-EAA67DBE2940}"/>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5" name="Slide Number Placeholder 4">
            <a:extLst>
              <a:ext uri="{FF2B5EF4-FFF2-40B4-BE49-F238E27FC236}">
                <a16:creationId xmlns:a16="http://schemas.microsoft.com/office/drawing/2014/main" id="{FE2F6F4F-4447-438A-A4AC-4D92AF883756}"/>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6" name="Date Placeholder 3">
            <a:extLst>
              <a:ext uri="{FF2B5EF4-FFF2-40B4-BE49-F238E27FC236}">
                <a16:creationId xmlns:a16="http://schemas.microsoft.com/office/drawing/2014/main" id="{DB92355A-E470-4530-93A8-9F1064000B1C}"/>
              </a:ext>
            </a:extLst>
          </p:cNvPr>
          <p:cNvSpPr>
            <a:spLocks noGrp="1"/>
          </p:cNvSpPr>
          <p:nvPr>
            <p:ph type="dt" sz="half" idx="24"/>
          </p:nvPr>
        </p:nvSpPr>
        <p:spPr>
          <a:xfrm>
            <a:off x="-1221327" y="6484845"/>
            <a:ext cx="431800" cy="365125"/>
          </a:xfrm>
        </p:spPr>
        <p:txBody>
          <a:bodyPr/>
          <a:lstStyle/>
          <a:p>
            <a:fld id="{74D1F552-D632-CF44-A2F2-BA31E1028200}" type="datetime1">
              <a:rPr lang="en-US" smtClean="0"/>
              <a:t>7/14/25</a:t>
            </a:fld>
            <a:endParaRPr lang="en-US" dirty="0"/>
          </a:p>
        </p:txBody>
      </p:sp>
    </p:spTree>
    <p:extLst>
      <p:ext uri="{BB962C8B-B14F-4D97-AF65-F5344CB8AC3E}">
        <p14:creationId xmlns:p14="http://schemas.microsoft.com/office/powerpoint/2010/main" val="4128715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Photo: Mosaic 7 + Bar">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6156960" y="0"/>
            <a:ext cx="6035040"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69" name="Picture Placeholder 2"/>
          <p:cNvSpPr>
            <a:spLocks noGrp="1"/>
          </p:cNvSpPr>
          <p:nvPr>
            <p:ph type="pic" idx="24"/>
          </p:nvPr>
        </p:nvSpPr>
        <p:spPr bwMode="gray">
          <a:xfrm>
            <a:off x="0" y="3118437"/>
            <a:ext cx="602284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6" name="Picture Placeholder 1"/>
          <p:cNvSpPr>
            <a:spLocks noGrp="1"/>
          </p:cNvSpPr>
          <p:nvPr>
            <p:ph type="pic" idx="25"/>
          </p:nvPr>
        </p:nvSpPr>
        <p:spPr bwMode="gray">
          <a:xfrm>
            <a:off x="3078480"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7" name="Picture Placeholder 1"/>
          <p:cNvSpPr>
            <a:spLocks noGrp="1"/>
          </p:cNvSpPr>
          <p:nvPr>
            <p:ph type="pic" idx="26"/>
          </p:nvPr>
        </p:nvSpPr>
        <p:spPr bwMode="gray">
          <a:xfrm>
            <a:off x="6156960"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8" name="Picture Placeholder 1"/>
          <p:cNvSpPr>
            <a:spLocks noGrp="1"/>
          </p:cNvSpPr>
          <p:nvPr>
            <p:ph type="pic" idx="27"/>
          </p:nvPr>
        </p:nvSpPr>
        <p:spPr bwMode="gray">
          <a:xfrm>
            <a:off x="9247632"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2" name="Rectangle 11">
            <a:extLst>
              <a:ext uri="{FF2B5EF4-FFF2-40B4-BE49-F238E27FC236}">
                <a16:creationId xmlns:a16="http://schemas.microsoft.com/office/drawing/2014/main" id="{16B22A63-E91F-41BB-B99E-9AF07C0ECF61}"/>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3" name="UTK Horiz_R">
            <a:extLst>
              <a:ext uri="{FF2B5EF4-FFF2-40B4-BE49-F238E27FC236}">
                <a16:creationId xmlns:a16="http://schemas.microsoft.com/office/drawing/2014/main" id="{A7D796C2-0EA0-4087-9BCF-B8EB67EF6BB4}"/>
              </a:ext>
            </a:extLst>
          </p:cNvPr>
          <p:cNvGrpSpPr>
            <a:grpSpLocks noChangeAspect="1"/>
          </p:cNvGrpSpPr>
          <p:nvPr/>
        </p:nvGrpSpPr>
        <p:grpSpPr bwMode="auto">
          <a:xfrm>
            <a:off x="10557955" y="6320597"/>
            <a:ext cx="1404165" cy="315023"/>
            <a:chOff x="0" y="1299"/>
            <a:chExt cx="7680" cy="1723"/>
          </a:xfrm>
        </p:grpSpPr>
        <p:sp>
          <p:nvSpPr>
            <p:cNvPr id="14" name="T fill" hidden="1">
              <a:extLst>
                <a:ext uri="{FF2B5EF4-FFF2-40B4-BE49-F238E27FC236}">
                  <a16:creationId xmlns:a16="http://schemas.microsoft.com/office/drawing/2014/main" id="{2760FAAC-6F8E-4BEF-AC18-CA16CE5B5302}"/>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Type">
              <a:extLst>
                <a:ext uri="{FF2B5EF4-FFF2-40B4-BE49-F238E27FC236}">
                  <a16:creationId xmlns:a16="http://schemas.microsoft.com/office/drawing/2014/main" id="{B337B348-86A7-47AE-9503-7DFF6024867E}"/>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Power T">
              <a:extLst>
                <a:ext uri="{FF2B5EF4-FFF2-40B4-BE49-F238E27FC236}">
                  <a16:creationId xmlns:a16="http://schemas.microsoft.com/office/drawing/2014/main" id="{702B2B99-DD10-4BC2-83F7-76E4E17AF8B4}"/>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7" name="Footer Placeholder 3">
            <a:extLst>
              <a:ext uri="{FF2B5EF4-FFF2-40B4-BE49-F238E27FC236}">
                <a16:creationId xmlns:a16="http://schemas.microsoft.com/office/drawing/2014/main" id="{AF7315B5-17BD-4D64-96BB-555D704403E9}"/>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8" name="Slide Number Placeholder 4">
            <a:extLst>
              <a:ext uri="{FF2B5EF4-FFF2-40B4-BE49-F238E27FC236}">
                <a16:creationId xmlns:a16="http://schemas.microsoft.com/office/drawing/2014/main" id="{524EDEF4-6404-4988-9386-782F0CC236EA}"/>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9" name="Date Placeholder 3">
            <a:extLst>
              <a:ext uri="{FF2B5EF4-FFF2-40B4-BE49-F238E27FC236}">
                <a16:creationId xmlns:a16="http://schemas.microsoft.com/office/drawing/2014/main" id="{43327178-A31A-430C-A7E0-88375EB29483}"/>
              </a:ext>
            </a:extLst>
          </p:cNvPr>
          <p:cNvSpPr>
            <a:spLocks noGrp="1"/>
          </p:cNvSpPr>
          <p:nvPr>
            <p:ph type="dt" sz="half" idx="28"/>
          </p:nvPr>
        </p:nvSpPr>
        <p:spPr>
          <a:xfrm>
            <a:off x="-1221327" y="6484845"/>
            <a:ext cx="431800" cy="365125"/>
          </a:xfrm>
        </p:spPr>
        <p:txBody>
          <a:bodyPr/>
          <a:lstStyle/>
          <a:p>
            <a:fld id="{FF0D7A46-3A9D-D14A-A244-FD5A6A4A1002}" type="datetime1">
              <a:rPr lang="en-US" smtClean="0"/>
              <a:t>7/14/25</a:t>
            </a:fld>
            <a:endParaRPr lang="en-US" dirty="0"/>
          </a:p>
        </p:txBody>
      </p:sp>
    </p:spTree>
    <p:extLst>
      <p:ext uri="{BB962C8B-B14F-4D97-AF65-F5344CB8AC3E}">
        <p14:creationId xmlns:p14="http://schemas.microsoft.com/office/powerpoint/2010/main" val="1684000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Photo: Mosaic 8 + Bar">
    <p:bg>
      <p:bgPr>
        <a:solidFill>
          <a:schemeClr val="bg1"/>
        </a:solidFill>
        <a:effectLst/>
      </p:bgPr>
    </p:bg>
    <p:spTree>
      <p:nvGrpSpPr>
        <p:cNvPr id="1" name=""/>
        <p:cNvGrpSpPr/>
        <p:nvPr/>
      </p:nvGrpSpPr>
      <p:grpSpPr>
        <a:xfrm>
          <a:off x="0" y="0"/>
          <a:ext cx="0" cy="0"/>
          <a:chOff x="0" y="0"/>
          <a:chExt cx="0" cy="0"/>
        </a:xfrm>
      </p:grpSpPr>
      <p:sp>
        <p:nvSpPr>
          <p:cNvPr id="9" name="Picture Placeholder 3"/>
          <p:cNvSpPr>
            <a:spLocks noGrp="1"/>
          </p:cNvSpPr>
          <p:nvPr>
            <p:ph type="pic" idx="22"/>
          </p:nvPr>
        </p:nvSpPr>
        <p:spPr bwMode="gray">
          <a:xfrm>
            <a:off x="410718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1" name="Picture Placeholder 3"/>
          <p:cNvSpPr>
            <a:spLocks noGrp="1"/>
          </p:cNvSpPr>
          <p:nvPr>
            <p:ph type="pic" idx="25"/>
          </p:nvPr>
        </p:nvSpPr>
        <p:spPr bwMode="gray">
          <a:xfrm>
            <a:off x="821436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0" name="Picture Placeholder 1"/>
          <p:cNvSpPr>
            <a:spLocks noGrp="1"/>
          </p:cNvSpPr>
          <p:nvPr>
            <p:ph type="pic" idx="10"/>
          </p:nvPr>
        </p:nvSpPr>
        <p:spPr bwMode="gray">
          <a:xfrm>
            <a:off x="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3" name="Picture Placeholder 1"/>
          <p:cNvSpPr>
            <a:spLocks noGrp="1"/>
          </p:cNvSpPr>
          <p:nvPr>
            <p:ph type="pic" idx="27"/>
          </p:nvPr>
        </p:nvSpPr>
        <p:spPr bwMode="gray">
          <a:xfrm>
            <a:off x="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4" name="Picture Placeholder 3"/>
          <p:cNvSpPr>
            <a:spLocks noGrp="1"/>
          </p:cNvSpPr>
          <p:nvPr>
            <p:ph type="pic" idx="28"/>
          </p:nvPr>
        </p:nvSpPr>
        <p:spPr bwMode="gray">
          <a:xfrm>
            <a:off x="4107180" y="0"/>
            <a:ext cx="808482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5" name="Rectangle 14">
            <a:extLst>
              <a:ext uri="{FF2B5EF4-FFF2-40B4-BE49-F238E27FC236}">
                <a16:creationId xmlns:a16="http://schemas.microsoft.com/office/drawing/2014/main" id="{2342831C-0EFB-4147-A29B-23AB7C64D53C}"/>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6" name="UTK Horiz_R">
            <a:extLst>
              <a:ext uri="{FF2B5EF4-FFF2-40B4-BE49-F238E27FC236}">
                <a16:creationId xmlns:a16="http://schemas.microsoft.com/office/drawing/2014/main" id="{7A6A5FB2-6459-468B-A980-46A931D69E1F}"/>
              </a:ext>
            </a:extLst>
          </p:cNvPr>
          <p:cNvGrpSpPr>
            <a:grpSpLocks noChangeAspect="1"/>
          </p:cNvGrpSpPr>
          <p:nvPr/>
        </p:nvGrpSpPr>
        <p:grpSpPr bwMode="auto">
          <a:xfrm>
            <a:off x="10557955" y="6320597"/>
            <a:ext cx="1404165" cy="315023"/>
            <a:chOff x="0" y="1299"/>
            <a:chExt cx="7680" cy="1723"/>
          </a:xfrm>
        </p:grpSpPr>
        <p:sp>
          <p:nvSpPr>
            <p:cNvPr id="17" name="T fill" hidden="1">
              <a:extLst>
                <a:ext uri="{FF2B5EF4-FFF2-40B4-BE49-F238E27FC236}">
                  <a16:creationId xmlns:a16="http://schemas.microsoft.com/office/drawing/2014/main" id="{26658773-5160-45BE-92F0-94B815E63646}"/>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Type">
              <a:extLst>
                <a:ext uri="{FF2B5EF4-FFF2-40B4-BE49-F238E27FC236}">
                  <a16:creationId xmlns:a16="http://schemas.microsoft.com/office/drawing/2014/main" id="{B1DF5F12-CAAA-49D8-AD1A-500B898DC8D4}"/>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Power T">
              <a:extLst>
                <a:ext uri="{FF2B5EF4-FFF2-40B4-BE49-F238E27FC236}">
                  <a16:creationId xmlns:a16="http://schemas.microsoft.com/office/drawing/2014/main" id="{9E19843C-F00B-437D-820A-3839336F4807}"/>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2" name="Footer Placeholder 3">
            <a:extLst>
              <a:ext uri="{FF2B5EF4-FFF2-40B4-BE49-F238E27FC236}">
                <a16:creationId xmlns:a16="http://schemas.microsoft.com/office/drawing/2014/main" id="{FF9D428E-CDCF-4F1C-9CDE-A96C5A1E4904}"/>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20" name="Slide Number Placeholder 4">
            <a:extLst>
              <a:ext uri="{FF2B5EF4-FFF2-40B4-BE49-F238E27FC236}">
                <a16:creationId xmlns:a16="http://schemas.microsoft.com/office/drawing/2014/main" id="{5A0FCB59-29AB-400A-AD17-F505D23A415B}"/>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21" name="Date Placeholder 3">
            <a:extLst>
              <a:ext uri="{FF2B5EF4-FFF2-40B4-BE49-F238E27FC236}">
                <a16:creationId xmlns:a16="http://schemas.microsoft.com/office/drawing/2014/main" id="{84662B40-877B-4302-998D-7B358131F04F}"/>
              </a:ext>
            </a:extLst>
          </p:cNvPr>
          <p:cNvSpPr>
            <a:spLocks noGrp="1"/>
          </p:cNvSpPr>
          <p:nvPr>
            <p:ph type="dt" sz="half" idx="29"/>
          </p:nvPr>
        </p:nvSpPr>
        <p:spPr>
          <a:xfrm>
            <a:off x="-1221327" y="6484845"/>
            <a:ext cx="431800" cy="365125"/>
          </a:xfrm>
        </p:spPr>
        <p:txBody>
          <a:bodyPr/>
          <a:lstStyle/>
          <a:p>
            <a:fld id="{9B66D327-5598-314D-9964-354EE512411E}" type="datetime1">
              <a:rPr lang="en-US" smtClean="0"/>
              <a:t>7/14/25</a:t>
            </a:fld>
            <a:endParaRPr lang="en-US" dirty="0"/>
          </a:p>
        </p:txBody>
      </p:sp>
    </p:spTree>
    <p:extLst>
      <p:ext uri="{BB962C8B-B14F-4D97-AF65-F5344CB8AC3E}">
        <p14:creationId xmlns:p14="http://schemas.microsoft.com/office/powerpoint/2010/main" val="3889861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Photo: Mosaic 9 + Bar">
    <p:bg>
      <p:bgPr>
        <a:solidFill>
          <a:schemeClr val="bg1"/>
        </a:solidFill>
        <a:effectLst/>
      </p:bgPr>
    </p:bg>
    <p:spTree>
      <p:nvGrpSpPr>
        <p:cNvPr id="1" name=""/>
        <p:cNvGrpSpPr/>
        <p:nvPr/>
      </p:nvGrpSpPr>
      <p:grpSpPr>
        <a:xfrm>
          <a:off x="0" y="0"/>
          <a:ext cx="0" cy="0"/>
          <a:chOff x="0" y="0"/>
          <a:chExt cx="0" cy="0"/>
        </a:xfrm>
      </p:grpSpPr>
      <p:sp>
        <p:nvSpPr>
          <p:cNvPr id="14" name="Picture Placeholder 3"/>
          <p:cNvSpPr>
            <a:spLocks noGrp="1"/>
          </p:cNvSpPr>
          <p:nvPr>
            <p:ph type="pic" idx="28"/>
          </p:nvPr>
        </p:nvSpPr>
        <p:spPr bwMode="gray">
          <a:xfrm>
            <a:off x="4107180" y="3118437"/>
            <a:ext cx="808482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9" name="Picture Placeholder 3"/>
          <p:cNvSpPr>
            <a:spLocks noGrp="1"/>
          </p:cNvSpPr>
          <p:nvPr>
            <p:ph type="pic" idx="22"/>
          </p:nvPr>
        </p:nvSpPr>
        <p:spPr bwMode="gray">
          <a:xfrm>
            <a:off x="410718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1" name="Picture Placeholder 3"/>
          <p:cNvSpPr>
            <a:spLocks noGrp="1"/>
          </p:cNvSpPr>
          <p:nvPr>
            <p:ph type="pic" idx="25"/>
          </p:nvPr>
        </p:nvSpPr>
        <p:spPr bwMode="gray">
          <a:xfrm>
            <a:off x="821436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0" name="Picture Placeholder 1"/>
          <p:cNvSpPr>
            <a:spLocks noGrp="1"/>
          </p:cNvSpPr>
          <p:nvPr>
            <p:ph type="pic" idx="10"/>
          </p:nvPr>
        </p:nvSpPr>
        <p:spPr bwMode="gray">
          <a:xfrm>
            <a:off x="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3" name="Picture Placeholder 1"/>
          <p:cNvSpPr>
            <a:spLocks noGrp="1"/>
          </p:cNvSpPr>
          <p:nvPr>
            <p:ph type="pic" idx="27"/>
          </p:nvPr>
        </p:nvSpPr>
        <p:spPr bwMode="gray">
          <a:xfrm>
            <a:off x="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5" name="Rectangle 14">
            <a:extLst>
              <a:ext uri="{FF2B5EF4-FFF2-40B4-BE49-F238E27FC236}">
                <a16:creationId xmlns:a16="http://schemas.microsoft.com/office/drawing/2014/main" id="{20F9F4E4-7053-49B2-A0D6-9F76EDC79A37}"/>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6" name="UTK Horiz_R">
            <a:extLst>
              <a:ext uri="{FF2B5EF4-FFF2-40B4-BE49-F238E27FC236}">
                <a16:creationId xmlns:a16="http://schemas.microsoft.com/office/drawing/2014/main" id="{C2B35A55-75A7-4E80-97D7-59AD5AFCBD52}"/>
              </a:ext>
            </a:extLst>
          </p:cNvPr>
          <p:cNvGrpSpPr>
            <a:grpSpLocks noChangeAspect="1"/>
          </p:cNvGrpSpPr>
          <p:nvPr/>
        </p:nvGrpSpPr>
        <p:grpSpPr bwMode="auto">
          <a:xfrm>
            <a:off x="10557955" y="6320597"/>
            <a:ext cx="1404165" cy="315023"/>
            <a:chOff x="0" y="1299"/>
            <a:chExt cx="7680" cy="1723"/>
          </a:xfrm>
        </p:grpSpPr>
        <p:sp>
          <p:nvSpPr>
            <p:cNvPr id="17" name="T fill" hidden="1">
              <a:extLst>
                <a:ext uri="{FF2B5EF4-FFF2-40B4-BE49-F238E27FC236}">
                  <a16:creationId xmlns:a16="http://schemas.microsoft.com/office/drawing/2014/main" id="{230330AB-3C6E-4764-9024-E4291ACFCF9D}"/>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Type">
              <a:extLst>
                <a:ext uri="{FF2B5EF4-FFF2-40B4-BE49-F238E27FC236}">
                  <a16:creationId xmlns:a16="http://schemas.microsoft.com/office/drawing/2014/main" id="{4F28174C-6136-4219-BA76-552A121EAC60}"/>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Power T">
              <a:extLst>
                <a:ext uri="{FF2B5EF4-FFF2-40B4-BE49-F238E27FC236}">
                  <a16:creationId xmlns:a16="http://schemas.microsoft.com/office/drawing/2014/main" id="{249EE1A5-8D21-49AD-89AA-A70BCBF2F11D}"/>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2" name="Footer Placeholder 3">
            <a:extLst>
              <a:ext uri="{FF2B5EF4-FFF2-40B4-BE49-F238E27FC236}">
                <a16:creationId xmlns:a16="http://schemas.microsoft.com/office/drawing/2014/main" id="{D60838A6-F986-4E6E-A20D-DB2FC2B8DD2E}"/>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20" name="Slide Number Placeholder 4">
            <a:extLst>
              <a:ext uri="{FF2B5EF4-FFF2-40B4-BE49-F238E27FC236}">
                <a16:creationId xmlns:a16="http://schemas.microsoft.com/office/drawing/2014/main" id="{F9AE6A13-2803-49AE-BCFF-7E16BB0AB08B}"/>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21" name="Date Placeholder 3">
            <a:extLst>
              <a:ext uri="{FF2B5EF4-FFF2-40B4-BE49-F238E27FC236}">
                <a16:creationId xmlns:a16="http://schemas.microsoft.com/office/drawing/2014/main" id="{D68BDAE1-3E81-4FCD-BA48-8138B435B950}"/>
              </a:ext>
            </a:extLst>
          </p:cNvPr>
          <p:cNvSpPr>
            <a:spLocks noGrp="1"/>
          </p:cNvSpPr>
          <p:nvPr>
            <p:ph type="dt" sz="half" idx="29"/>
          </p:nvPr>
        </p:nvSpPr>
        <p:spPr>
          <a:xfrm>
            <a:off x="-1221327" y="6484845"/>
            <a:ext cx="431800" cy="365125"/>
          </a:xfrm>
        </p:spPr>
        <p:txBody>
          <a:bodyPr/>
          <a:lstStyle/>
          <a:p>
            <a:fld id="{D23C6105-C3B6-9A46-8AD7-34D14162387F}" type="datetime1">
              <a:rPr lang="en-US" smtClean="0"/>
              <a:t>7/14/25</a:t>
            </a:fld>
            <a:endParaRPr lang="en-US" dirty="0"/>
          </a:p>
        </p:txBody>
      </p:sp>
    </p:spTree>
    <p:extLst>
      <p:ext uri="{BB962C8B-B14F-4D97-AF65-F5344CB8AC3E}">
        <p14:creationId xmlns:p14="http://schemas.microsoft.com/office/powerpoint/2010/main" val="3123782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p:cSld name="Photo: Mosaic 10 + Bar">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821436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7" name="Picture Placeholder 3"/>
          <p:cNvSpPr>
            <a:spLocks noGrp="1"/>
          </p:cNvSpPr>
          <p:nvPr>
            <p:ph type="pic" idx="25"/>
          </p:nvPr>
        </p:nvSpPr>
        <p:spPr bwMode="gray">
          <a:xfrm>
            <a:off x="4107180" y="0"/>
            <a:ext cx="3977640" cy="1947899"/>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9" name="Picture Placeholder 3"/>
          <p:cNvSpPr>
            <a:spLocks noGrp="1"/>
          </p:cNvSpPr>
          <p:nvPr>
            <p:ph type="pic" idx="26"/>
          </p:nvPr>
        </p:nvSpPr>
        <p:spPr bwMode="gray">
          <a:xfrm>
            <a:off x="821436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0" name="Picture Placeholder 1"/>
          <p:cNvSpPr>
            <a:spLocks noGrp="1"/>
          </p:cNvSpPr>
          <p:nvPr>
            <p:ph type="pic" idx="27"/>
          </p:nvPr>
        </p:nvSpPr>
        <p:spPr bwMode="gray">
          <a:xfrm>
            <a:off x="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1" name="Picture Placeholder 3"/>
          <p:cNvSpPr>
            <a:spLocks noGrp="1"/>
          </p:cNvSpPr>
          <p:nvPr>
            <p:ph type="pic" idx="28"/>
          </p:nvPr>
        </p:nvSpPr>
        <p:spPr bwMode="gray">
          <a:xfrm>
            <a:off x="4107180" y="2072644"/>
            <a:ext cx="3977640" cy="196008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8" name="Picture Placeholder 3"/>
          <p:cNvSpPr>
            <a:spLocks noGrp="1"/>
          </p:cNvSpPr>
          <p:nvPr>
            <p:ph type="pic" idx="29"/>
          </p:nvPr>
        </p:nvSpPr>
        <p:spPr bwMode="gray">
          <a:xfrm>
            <a:off x="4107180" y="4151602"/>
            <a:ext cx="3977640" cy="196008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9" name="Rectangle 18">
            <a:extLst>
              <a:ext uri="{FF2B5EF4-FFF2-40B4-BE49-F238E27FC236}">
                <a16:creationId xmlns:a16="http://schemas.microsoft.com/office/drawing/2014/main" id="{B9B0B9D2-715F-45A6-9C1A-81AAEE3A4FA7}"/>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21" name="UTK Horiz_R">
            <a:extLst>
              <a:ext uri="{FF2B5EF4-FFF2-40B4-BE49-F238E27FC236}">
                <a16:creationId xmlns:a16="http://schemas.microsoft.com/office/drawing/2014/main" id="{344916F0-9415-4069-9924-A0111FCED32B}"/>
              </a:ext>
            </a:extLst>
          </p:cNvPr>
          <p:cNvGrpSpPr>
            <a:grpSpLocks noChangeAspect="1"/>
          </p:cNvGrpSpPr>
          <p:nvPr/>
        </p:nvGrpSpPr>
        <p:grpSpPr bwMode="auto">
          <a:xfrm>
            <a:off x="10557955" y="6320597"/>
            <a:ext cx="1404165" cy="315023"/>
            <a:chOff x="0" y="1299"/>
            <a:chExt cx="7680" cy="1723"/>
          </a:xfrm>
        </p:grpSpPr>
        <p:sp>
          <p:nvSpPr>
            <p:cNvPr id="22" name="T fill" hidden="1">
              <a:extLst>
                <a:ext uri="{FF2B5EF4-FFF2-40B4-BE49-F238E27FC236}">
                  <a16:creationId xmlns:a16="http://schemas.microsoft.com/office/drawing/2014/main" id="{0986A198-486F-4B2E-9CF4-E3C3D14B73A4}"/>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ype">
              <a:extLst>
                <a:ext uri="{FF2B5EF4-FFF2-40B4-BE49-F238E27FC236}">
                  <a16:creationId xmlns:a16="http://schemas.microsoft.com/office/drawing/2014/main" id="{5E5A9908-CD3E-446F-9F72-C061DFEC4584}"/>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Power T">
              <a:extLst>
                <a:ext uri="{FF2B5EF4-FFF2-40B4-BE49-F238E27FC236}">
                  <a16:creationId xmlns:a16="http://schemas.microsoft.com/office/drawing/2014/main" id="{31C6A490-55A0-458F-88B5-E90C4D44C371}"/>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Footer Placeholder 3">
            <a:extLst>
              <a:ext uri="{FF2B5EF4-FFF2-40B4-BE49-F238E27FC236}">
                <a16:creationId xmlns:a16="http://schemas.microsoft.com/office/drawing/2014/main" id="{3F8195CF-8C58-4743-84A6-AC44080E98FD}"/>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5" name="Slide Number Placeholder 4">
            <a:extLst>
              <a:ext uri="{FF2B5EF4-FFF2-40B4-BE49-F238E27FC236}">
                <a16:creationId xmlns:a16="http://schemas.microsoft.com/office/drawing/2014/main" id="{60756D17-05EF-4076-A216-3D5379689240}"/>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6" name="Date Placeholder 3">
            <a:extLst>
              <a:ext uri="{FF2B5EF4-FFF2-40B4-BE49-F238E27FC236}">
                <a16:creationId xmlns:a16="http://schemas.microsoft.com/office/drawing/2014/main" id="{13044729-870F-475E-8C1C-A4D82F210A14}"/>
              </a:ext>
            </a:extLst>
          </p:cNvPr>
          <p:cNvSpPr>
            <a:spLocks noGrp="1"/>
          </p:cNvSpPr>
          <p:nvPr>
            <p:ph type="dt" sz="half" idx="30"/>
          </p:nvPr>
        </p:nvSpPr>
        <p:spPr>
          <a:xfrm>
            <a:off x="-1221327" y="6484845"/>
            <a:ext cx="431800" cy="365125"/>
          </a:xfrm>
        </p:spPr>
        <p:txBody>
          <a:bodyPr/>
          <a:lstStyle/>
          <a:p>
            <a:fld id="{8135371F-6D35-1443-B51A-C4E0B0E2FE92}" type="datetime1">
              <a:rPr lang="en-US" smtClean="0"/>
              <a:t>7/14/25</a:t>
            </a:fld>
            <a:endParaRPr lang="en-US" dirty="0"/>
          </a:p>
        </p:txBody>
      </p:sp>
    </p:spTree>
    <p:extLst>
      <p:ext uri="{BB962C8B-B14F-4D97-AF65-F5344CB8AC3E}">
        <p14:creationId xmlns:p14="http://schemas.microsoft.com/office/powerpoint/2010/main" val="2541929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p:cSld name="Photo: Mosaic 11 + Bar">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7" name="Picture Placeholder 3"/>
          <p:cNvSpPr>
            <a:spLocks noGrp="1"/>
          </p:cNvSpPr>
          <p:nvPr>
            <p:ph type="pic" idx="25"/>
          </p:nvPr>
        </p:nvSpPr>
        <p:spPr bwMode="gray">
          <a:xfrm>
            <a:off x="8214360" y="1"/>
            <a:ext cx="3977640" cy="1947899"/>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0" name="Picture Placeholder 1"/>
          <p:cNvSpPr>
            <a:spLocks noGrp="1"/>
          </p:cNvSpPr>
          <p:nvPr>
            <p:ph type="pic" idx="27"/>
          </p:nvPr>
        </p:nvSpPr>
        <p:spPr bwMode="gray">
          <a:xfrm>
            <a:off x="0" y="3112123"/>
            <a:ext cx="8084820"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1" name="Picture Placeholder 3"/>
          <p:cNvSpPr>
            <a:spLocks noGrp="1"/>
          </p:cNvSpPr>
          <p:nvPr>
            <p:ph type="pic" idx="28"/>
          </p:nvPr>
        </p:nvSpPr>
        <p:spPr bwMode="gray">
          <a:xfrm>
            <a:off x="8214360" y="2072644"/>
            <a:ext cx="3977640" cy="196008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8" name="Picture Placeholder 3"/>
          <p:cNvSpPr>
            <a:spLocks noGrp="1"/>
          </p:cNvSpPr>
          <p:nvPr>
            <p:ph type="pic" idx="29"/>
          </p:nvPr>
        </p:nvSpPr>
        <p:spPr bwMode="gray">
          <a:xfrm>
            <a:off x="8214360" y="4151602"/>
            <a:ext cx="3977640" cy="196008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4" name="Rectangle 13">
            <a:extLst>
              <a:ext uri="{FF2B5EF4-FFF2-40B4-BE49-F238E27FC236}">
                <a16:creationId xmlns:a16="http://schemas.microsoft.com/office/drawing/2014/main" id="{5754E9F9-8C64-4B90-BF05-711F877D40E7}"/>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UTK Horiz_R">
            <a:extLst>
              <a:ext uri="{FF2B5EF4-FFF2-40B4-BE49-F238E27FC236}">
                <a16:creationId xmlns:a16="http://schemas.microsoft.com/office/drawing/2014/main" id="{CAF1F205-EC12-4690-B33B-86FEC8D31687}"/>
              </a:ext>
            </a:extLst>
          </p:cNvPr>
          <p:cNvGrpSpPr>
            <a:grpSpLocks noChangeAspect="1"/>
          </p:cNvGrpSpPr>
          <p:nvPr/>
        </p:nvGrpSpPr>
        <p:grpSpPr bwMode="auto">
          <a:xfrm>
            <a:off x="10557955" y="6320597"/>
            <a:ext cx="1404165" cy="315023"/>
            <a:chOff x="0" y="1299"/>
            <a:chExt cx="7680" cy="1723"/>
          </a:xfrm>
        </p:grpSpPr>
        <p:sp>
          <p:nvSpPr>
            <p:cNvPr id="16" name="T fill" hidden="1">
              <a:extLst>
                <a:ext uri="{FF2B5EF4-FFF2-40B4-BE49-F238E27FC236}">
                  <a16:creationId xmlns:a16="http://schemas.microsoft.com/office/drawing/2014/main" id="{CBFF1928-059C-465E-8E48-17825E9BC188}"/>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Type">
              <a:extLst>
                <a:ext uri="{FF2B5EF4-FFF2-40B4-BE49-F238E27FC236}">
                  <a16:creationId xmlns:a16="http://schemas.microsoft.com/office/drawing/2014/main" id="{4382FDC2-D180-4EC6-A5F1-B356AD1C91A4}"/>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Power T">
              <a:extLst>
                <a:ext uri="{FF2B5EF4-FFF2-40B4-BE49-F238E27FC236}">
                  <a16:creationId xmlns:a16="http://schemas.microsoft.com/office/drawing/2014/main" id="{85A16A26-799C-4793-8F82-545D8FFB14C2}"/>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3" name="Footer Placeholder 3">
            <a:extLst>
              <a:ext uri="{FF2B5EF4-FFF2-40B4-BE49-F238E27FC236}">
                <a16:creationId xmlns:a16="http://schemas.microsoft.com/office/drawing/2014/main" id="{BDEC6213-DE7C-45E0-901B-D58235B0F1AA}"/>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9" name="Slide Number Placeholder 4">
            <a:extLst>
              <a:ext uri="{FF2B5EF4-FFF2-40B4-BE49-F238E27FC236}">
                <a16:creationId xmlns:a16="http://schemas.microsoft.com/office/drawing/2014/main" id="{6169FDB7-2B54-4686-992E-BA407930C58E}"/>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21" name="Date Placeholder 3">
            <a:extLst>
              <a:ext uri="{FF2B5EF4-FFF2-40B4-BE49-F238E27FC236}">
                <a16:creationId xmlns:a16="http://schemas.microsoft.com/office/drawing/2014/main" id="{18CFCA41-9812-43AD-B4D0-CE9F6F45D8BA}"/>
              </a:ext>
            </a:extLst>
          </p:cNvPr>
          <p:cNvSpPr>
            <a:spLocks noGrp="1"/>
          </p:cNvSpPr>
          <p:nvPr>
            <p:ph type="dt" sz="half" idx="30"/>
          </p:nvPr>
        </p:nvSpPr>
        <p:spPr>
          <a:xfrm>
            <a:off x="-1221327" y="6484845"/>
            <a:ext cx="431800" cy="365125"/>
          </a:xfrm>
        </p:spPr>
        <p:txBody>
          <a:bodyPr/>
          <a:lstStyle/>
          <a:p>
            <a:fld id="{2D2D1D8A-E74E-0243-9747-C5A6A51F2ABF}" type="datetime1">
              <a:rPr lang="en-US" smtClean="0"/>
              <a:t>7/14/25</a:t>
            </a:fld>
            <a:endParaRPr lang="en-US" dirty="0"/>
          </a:p>
        </p:txBody>
      </p:sp>
    </p:spTree>
    <p:extLst>
      <p:ext uri="{BB962C8B-B14F-4D97-AF65-F5344CB8AC3E}">
        <p14:creationId xmlns:p14="http://schemas.microsoft.com/office/powerpoint/2010/main" val="3950017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Photo: Mosaic 12 + Bar">
    <p:bg>
      <p:bgPr>
        <a:solidFill>
          <a:schemeClr val="bg1"/>
        </a:solidFill>
        <a:effectLst/>
      </p:bgPr>
    </p:bg>
    <p:spTree>
      <p:nvGrpSpPr>
        <p:cNvPr id="1" name=""/>
        <p:cNvGrpSpPr/>
        <p:nvPr/>
      </p:nvGrpSpPr>
      <p:grpSpPr>
        <a:xfrm>
          <a:off x="0" y="0"/>
          <a:ext cx="0" cy="0"/>
          <a:chOff x="0" y="0"/>
          <a:chExt cx="0" cy="0"/>
        </a:xfrm>
      </p:grpSpPr>
      <p:sp>
        <p:nvSpPr>
          <p:cNvPr id="26" name="Picture Placeholder 8"/>
          <p:cNvSpPr>
            <a:spLocks noGrp="1"/>
          </p:cNvSpPr>
          <p:nvPr>
            <p:ph type="pic" idx="15"/>
          </p:nvPr>
        </p:nvSpPr>
        <p:spPr bwMode="gray">
          <a:xfrm>
            <a:off x="9247632" y="3118436"/>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4" name="Picture Placeholder 7"/>
          <p:cNvSpPr>
            <a:spLocks noGrp="1"/>
          </p:cNvSpPr>
          <p:nvPr>
            <p:ph type="pic" idx="13"/>
          </p:nvPr>
        </p:nvSpPr>
        <p:spPr bwMode="gray">
          <a:xfrm>
            <a:off x="9247632"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5" name="Picture Placeholder 6"/>
          <p:cNvSpPr>
            <a:spLocks noGrp="1"/>
          </p:cNvSpPr>
          <p:nvPr>
            <p:ph type="pic" idx="14"/>
          </p:nvPr>
        </p:nvSpPr>
        <p:spPr bwMode="gray">
          <a:xfrm>
            <a:off x="6163056" y="4151602"/>
            <a:ext cx="2944368" cy="196008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7" name="Picture Placeholder 5"/>
          <p:cNvSpPr>
            <a:spLocks noGrp="1"/>
          </p:cNvSpPr>
          <p:nvPr>
            <p:ph type="pic" idx="16"/>
          </p:nvPr>
        </p:nvSpPr>
        <p:spPr bwMode="gray">
          <a:xfrm>
            <a:off x="6163056" y="0"/>
            <a:ext cx="2944368" cy="196008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0" name="Picture Placeholder 4"/>
          <p:cNvSpPr>
            <a:spLocks noGrp="1"/>
          </p:cNvSpPr>
          <p:nvPr>
            <p:ph type="pic" idx="10"/>
          </p:nvPr>
        </p:nvSpPr>
        <p:spPr bwMode="gray">
          <a:xfrm>
            <a:off x="3081528" y="3118436"/>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8" name="Picture Placeholder 3"/>
          <p:cNvSpPr>
            <a:spLocks noGrp="1"/>
          </p:cNvSpPr>
          <p:nvPr>
            <p:ph type="pic" idx="17"/>
          </p:nvPr>
        </p:nvSpPr>
        <p:spPr bwMode="gray">
          <a:xfrm>
            <a:off x="3081528"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23" name="Picture Placeholder 2"/>
          <p:cNvSpPr>
            <a:spLocks noGrp="1"/>
          </p:cNvSpPr>
          <p:nvPr>
            <p:ph type="pic" idx="12"/>
          </p:nvPr>
        </p:nvSpPr>
        <p:spPr bwMode="gray">
          <a:xfrm>
            <a:off x="0" y="3118436"/>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0"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0" name="Picture Placeholder 6"/>
          <p:cNvSpPr>
            <a:spLocks noGrp="1"/>
          </p:cNvSpPr>
          <p:nvPr>
            <p:ph type="pic" idx="18"/>
          </p:nvPr>
        </p:nvSpPr>
        <p:spPr bwMode="gray">
          <a:xfrm>
            <a:off x="6163056" y="2075801"/>
            <a:ext cx="2944368" cy="196008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endParaRPr lang="en-US" dirty="0"/>
          </a:p>
        </p:txBody>
      </p:sp>
      <p:sp>
        <p:nvSpPr>
          <p:cNvPr id="15" name="Rectangle 14">
            <a:extLst>
              <a:ext uri="{FF2B5EF4-FFF2-40B4-BE49-F238E27FC236}">
                <a16:creationId xmlns:a16="http://schemas.microsoft.com/office/drawing/2014/main" id="{C0143ACD-1767-40B8-B397-18D32147E173}"/>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6" name="UTK Horiz_R">
            <a:extLst>
              <a:ext uri="{FF2B5EF4-FFF2-40B4-BE49-F238E27FC236}">
                <a16:creationId xmlns:a16="http://schemas.microsoft.com/office/drawing/2014/main" id="{01BE2F00-D29B-4695-984F-DDF37A60BC6C}"/>
              </a:ext>
            </a:extLst>
          </p:cNvPr>
          <p:cNvGrpSpPr>
            <a:grpSpLocks noChangeAspect="1"/>
          </p:cNvGrpSpPr>
          <p:nvPr/>
        </p:nvGrpSpPr>
        <p:grpSpPr bwMode="auto">
          <a:xfrm>
            <a:off x="10557955" y="6320597"/>
            <a:ext cx="1404165" cy="315023"/>
            <a:chOff x="0" y="1299"/>
            <a:chExt cx="7680" cy="1723"/>
          </a:xfrm>
        </p:grpSpPr>
        <p:sp>
          <p:nvSpPr>
            <p:cNvPr id="17" name="T fill" hidden="1">
              <a:extLst>
                <a:ext uri="{FF2B5EF4-FFF2-40B4-BE49-F238E27FC236}">
                  <a16:creationId xmlns:a16="http://schemas.microsoft.com/office/drawing/2014/main" id="{50CEA381-4B05-4572-A60B-4EB495BFD965}"/>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Type">
              <a:extLst>
                <a:ext uri="{FF2B5EF4-FFF2-40B4-BE49-F238E27FC236}">
                  <a16:creationId xmlns:a16="http://schemas.microsoft.com/office/drawing/2014/main" id="{0EAB07E9-8520-443A-92D5-122ABB7ED7B0}"/>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Power T">
              <a:extLst>
                <a:ext uri="{FF2B5EF4-FFF2-40B4-BE49-F238E27FC236}">
                  <a16:creationId xmlns:a16="http://schemas.microsoft.com/office/drawing/2014/main" id="{FD140D9B-052B-453E-9702-E1BD35950EF5}"/>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1" name="Footer Placeholder 3">
            <a:extLst>
              <a:ext uri="{FF2B5EF4-FFF2-40B4-BE49-F238E27FC236}">
                <a16:creationId xmlns:a16="http://schemas.microsoft.com/office/drawing/2014/main" id="{7CFF5528-4132-4805-8F74-207FA25CA33B}"/>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22" name="Slide Number Placeholder 4">
            <a:extLst>
              <a:ext uri="{FF2B5EF4-FFF2-40B4-BE49-F238E27FC236}">
                <a16:creationId xmlns:a16="http://schemas.microsoft.com/office/drawing/2014/main" id="{48C0359E-BAC6-4653-A706-50B5B8C53FC1}"/>
              </a:ext>
            </a:extLst>
          </p:cNvPr>
          <p:cNvSpPr>
            <a:spLocks noGrp="1"/>
          </p:cNvSpPr>
          <p:nvPr>
            <p:ph type="sldNum" sz="quarter" idx="19"/>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29" name="Date Placeholder 3">
            <a:extLst>
              <a:ext uri="{FF2B5EF4-FFF2-40B4-BE49-F238E27FC236}">
                <a16:creationId xmlns:a16="http://schemas.microsoft.com/office/drawing/2014/main" id="{9C0E0ED1-B8F7-45F0-96C0-308432B5926B}"/>
              </a:ext>
            </a:extLst>
          </p:cNvPr>
          <p:cNvSpPr>
            <a:spLocks noGrp="1"/>
          </p:cNvSpPr>
          <p:nvPr>
            <p:ph type="dt" sz="half" idx="20"/>
          </p:nvPr>
        </p:nvSpPr>
        <p:spPr>
          <a:xfrm>
            <a:off x="-1221327" y="6484845"/>
            <a:ext cx="431800" cy="365125"/>
          </a:xfrm>
        </p:spPr>
        <p:txBody>
          <a:bodyPr/>
          <a:lstStyle/>
          <a:p>
            <a:fld id="{40673D53-E24C-6A47-99A5-BAB2A734B0BD}" type="datetime1">
              <a:rPr lang="en-US" smtClean="0"/>
              <a:t>7/14/25</a:t>
            </a:fld>
            <a:endParaRPr lang="en-US" dirty="0"/>
          </a:p>
        </p:txBody>
      </p:sp>
    </p:spTree>
    <p:extLst>
      <p:ext uri="{BB962C8B-B14F-4D97-AF65-F5344CB8AC3E}">
        <p14:creationId xmlns:p14="http://schemas.microsoft.com/office/powerpoint/2010/main" val="1362150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Photo: Mosaic 13 + Bar">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8214360" y="0"/>
            <a:ext cx="3977640" cy="6105374"/>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20" name="Picture Placeholder 1"/>
          <p:cNvSpPr>
            <a:spLocks noGrp="1"/>
          </p:cNvSpPr>
          <p:nvPr>
            <p:ph type="pic" idx="10"/>
          </p:nvPr>
        </p:nvSpPr>
        <p:spPr bwMode="gray">
          <a:xfrm>
            <a:off x="0" y="0"/>
            <a:ext cx="3977640" cy="2993252"/>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7" name="Picture Placeholder 3"/>
          <p:cNvSpPr>
            <a:spLocks noGrp="1"/>
          </p:cNvSpPr>
          <p:nvPr>
            <p:ph type="pic" idx="25"/>
          </p:nvPr>
        </p:nvSpPr>
        <p:spPr bwMode="gray">
          <a:xfrm>
            <a:off x="4107180" y="0"/>
            <a:ext cx="3977640" cy="196008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10" name="Picture Placeholder 1"/>
          <p:cNvSpPr>
            <a:spLocks noGrp="1"/>
          </p:cNvSpPr>
          <p:nvPr>
            <p:ph type="pic" idx="27"/>
          </p:nvPr>
        </p:nvSpPr>
        <p:spPr bwMode="gray">
          <a:xfrm>
            <a:off x="0" y="3112122"/>
            <a:ext cx="3977640" cy="2993252"/>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11" name="Picture Placeholder 3"/>
          <p:cNvSpPr>
            <a:spLocks noGrp="1"/>
          </p:cNvSpPr>
          <p:nvPr>
            <p:ph type="pic" idx="28"/>
          </p:nvPr>
        </p:nvSpPr>
        <p:spPr bwMode="gray">
          <a:xfrm>
            <a:off x="4107180" y="2072644"/>
            <a:ext cx="3977640" cy="196008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8" name="Picture Placeholder 3"/>
          <p:cNvSpPr>
            <a:spLocks noGrp="1"/>
          </p:cNvSpPr>
          <p:nvPr>
            <p:ph type="pic" idx="29"/>
          </p:nvPr>
        </p:nvSpPr>
        <p:spPr bwMode="gray">
          <a:xfrm>
            <a:off x="4107180" y="4145288"/>
            <a:ext cx="3977640" cy="196008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endParaRPr lang="en-US" dirty="0"/>
          </a:p>
        </p:txBody>
      </p:sp>
      <p:sp>
        <p:nvSpPr>
          <p:cNvPr id="14" name="Rectangle 13">
            <a:extLst>
              <a:ext uri="{FF2B5EF4-FFF2-40B4-BE49-F238E27FC236}">
                <a16:creationId xmlns:a16="http://schemas.microsoft.com/office/drawing/2014/main" id="{3AD4159F-8F61-4238-914D-12A6B1A989DD}"/>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UTK Horiz_R">
            <a:extLst>
              <a:ext uri="{FF2B5EF4-FFF2-40B4-BE49-F238E27FC236}">
                <a16:creationId xmlns:a16="http://schemas.microsoft.com/office/drawing/2014/main" id="{8308B014-8565-4C60-A960-FDE395DB0887}"/>
              </a:ext>
            </a:extLst>
          </p:cNvPr>
          <p:cNvGrpSpPr>
            <a:grpSpLocks noChangeAspect="1"/>
          </p:cNvGrpSpPr>
          <p:nvPr/>
        </p:nvGrpSpPr>
        <p:grpSpPr bwMode="auto">
          <a:xfrm>
            <a:off x="10557955" y="6320597"/>
            <a:ext cx="1404165" cy="315023"/>
            <a:chOff x="0" y="1299"/>
            <a:chExt cx="7680" cy="1723"/>
          </a:xfrm>
        </p:grpSpPr>
        <p:sp>
          <p:nvSpPr>
            <p:cNvPr id="16" name="T fill" hidden="1">
              <a:extLst>
                <a:ext uri="{FF2B5EF4-FFF2-40B4-BE49-F238E27FC236}">
                  <a16:creationId xmlns:a16="http://schemas.microsoft.com/office/drawing/2014/main" id="{B264D899-3706-4D7B-953A-EDA128D6D4D1}"/>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Type">
              <a:extLst>
                <a:ext uri="{FF2B5EF4-FFF2-40B4-BE49-F238E27FC236}">
                  <a16:creationId xmlns:a16="http://schemas.microsoft.com/office/drawing/2014/main" id="{5C245D19-AFE7-40B6-9D7A-E95817427CB9}"/>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Power T">
              <a:extLst>
                <a:ext uri="{FF2B5EF4-FFF2-40B4-BE49-F238E27FC236}">
                  <a16:creationId xmlns:a16="http://schemas.microsoft.com/office/drawing/2014/main" id="{D0E8A633-197C-4A96-80B5-19452F647C82}"/>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3" name="Footer Placeholder 3">
            <a:extLst>
              <a:ext uri="{FF2B5EF4-FFF2-40B4-BE49-F238E27FC236}">
                <a16:creationId xmlns:a16="http://schemas.microsoft.com/office/drawing/2014/main" id="{B9A01636-4BFF-4A11-A723-C3535166AB01}"/>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9" name="Slide Number Placeholder 4">
            <a:extLst>
              <a:ext uri="{FF2B5EF4-FFF2-40B4-BE49-F238E27FC236}">
                <a16:creationId xmlns:a16="http://schemas.microsoft.com/office/drawing/2014/main" id="{F7171803-ED74-4470-BE04-8E52EFE7C6A2}"/>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22" name="Date Placeholder 3">
            <a:extLst>
              <a:ext uri="{FF2B5EF4-FFF2-40B4-BE49-F238E27FC236}">
                <a16:creationId xmlns:a16="http://schemas.microsoft.com/office/drawing/2014/main" id="{0AC2C9A6-1DAC-467A-A4CA-11EDED9694BF}"/>
              </a:ext>
            </a:extLst>
          </p:cNvPr>
          <p:cNvSpPr>
            <a:spLocks noGrp="1"/>
          </p:cNvSpPr>
          <p:nvPr>
            <p:ph type="dt" sz="half" idx="30"/>
          </p:nvPr>
        </p:nvSpPr>
        <p:spPr>
          <a:xfrm>
            <a:off x="-1221327" y="6484845"/>
            <a:ext cx="431800" cy="365125"/>
          </a:xfrm>
        </p:spPr>
        <p:txBody>
          <a:bodyPr/>
          <a:lstStyle/>
          <a:p>
            <a:fld id="{62363695-BA58-9C4B-81E3-27EDC4A67241}" type="datetime1">
              <a:rPr lang="en-US" smtClean="0"/>
              <a:t>7/14/25</a:t>
            </a:fld>
            <a:endParaRPr lang="en-US" dirty="0"/>
          </a:p>
        </p:txBody>
      </p:sp>
    </p:spTree>
    <p:extLst>
      <p:ext uri="{BB962C8B-B14F-4D97-AF65-F5344CB8AC3E}">
        <p14:creationId xmlns:p14="http://schemas.microsoft.com/office/powerpoint/2010/main" val="3686982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Photo: Mosaic 14 + Bar">
    <p:spTree>
      <p:nvGrpSpPr>
        <p:cNvPr id="1" name=""/>
        <p:cNvGrpSpPr/>
        <p:nvPr/>
      </p:nvGrpSpPr>
      <p:grpSpPr>
        <a:xfrm>
          <a:off x="0" y="0"/>
          <a:ext cx="0" cy="0"/>
          <a:chOff x="0" y="0"/>
          <a:chExt cx="0" cy="0"/>
        </a:xfrm>
      </p:grpSpPr>
      <p:sp>
        <p:nvSpPr>
          <p:cNvPr id="28" name="Picture Placeholder 5"/>
          <p:cNvSpPr>
            <a:spLocks noGrp="1"/>
          </p:cNvSpPr>
          <p:nvPr>
            <p:ph type="pic" idx="17"/>
          </p:nvPr>
        </p:nvSpPr>
        <p:spPr bwMode="gray">
          <a:xfrm>
            <a:off x="8745056" y="3112122"/>
            <a:ext cx="3446944" cy="2993249"/>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1" name="Picture Placeholder 1"/>
          <p:cNvSpPr>
            <a:spLocks noGrp="1"/>
          </p:cNvSpPr>
          <p:nvPr>
            <p:ph type="pic" idx="1"/>
          </p:nvPr>
        </p:nvSpPr>
        <p:spPr bwMode="gray">
          <a:xfrm>
            <a:off x="1" y="0"/>
            <a:ext cx="12192000"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7" name="Picture Placeholder 1"/>
          <p:cNvSpPr>
            <a:spLocks noGrp="1"/>
          </p:cNvSpPr>
          <p:nvPr>
            <p:ph type="pic" idx="19"/>
          </p:nvPr>
        </p:nvSpPr>
        <p:spPr bwMode="gray">
          <a:xfrm>
            <a:off x="1" y="3112122"/>
            <a:ext cx="3394780" cy="2993249"/>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4" name="Picture Placeholder 1"/>
          <p:cNvSpPr>
            <a:spLocks noGrp="1"/>
          </p:cNvSpPr>
          <p:nvPr>
            <p:ph type="pic" idx="26"/>
          </p:nvPr>
        </p:nvSpPr>
        <p:spPr bwMode="gray">
          <a:xfrm>
            <a:off x="3516700" y="3112122"/>
            <a:ext cx="5106436" cy="2993249"/>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endParaRPr lang="en-US" dirty="0"/>
          </a:p>
        </p:txBody>
      </p:sp>
      <p:sp>
        <p:nvSpPr>
          <p:cNvPr id="10" name="Rectangle 9">
            <a:extLst>
              <a:ext uri="{FF2B5EF4-FFF2-40B4-BE49-F238E27FC236}">
                <a16:creationId xmlns:a16="http://schemas.microsoft.com/office/drawing/2014/main" id="{6126FCCE-E158-4678-B117-39A0EA94BABD}"/>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2" name="UTK Horiz_R">
            <a:extLst>
              <a:ext uri="{FF2B5EF4-FFF2-40B4-BE49-F238E27FC236}">
                <a16:creationId xmlns:a16="http://schemas.microsoft.com/office/drawing/2014/main" id="{56BEAC21-43E4-477D-8C65-01F1DE1658F1}"/>
              </a:ext>
            </a:extLst>
          </p:cNvPr>
          <p:cNvGrpSpPr>
            <a:grpSpLocks noChangeAspect="1"/>
          </p:cNvGrpSpPr>
          <p:nvPr/>
        </p:nvGrpSpPr>
        <p:grpSpPr bwMode="auto">
          <a:xfrm>
            <a:off x="10557955" y="6320597"/>
            <a:ext cx="1404165" cy="315023"/>
            <a:chOff x="0" y="1299"/>
            <a:chExt cx="7680" cy="1723"/>
          </a:xfrm>
        </p:grpSpPr>
        <p:sp>
          <p:nvSpPr>
            <p:cNvPr id="13" name="T fill" hidden="1">
              <a:extLst>
                <a:ext uri="{FF2B5EF4-FFF2-40B4-BE49-F238E27FC236}">
                  <a16:creationId xmlns:a16="http://schemas.microsoft.com/office/drawing/2014/main" id="{9465AF0B-311A-4AC5-90C0-BC94DCC1F943}"/>
                </a:ext>
              </a:extLst>
            </p:cNvPr>
            <p:cNvSpPr>
              <a:spLocks noChangeArrowheads="1"/>
            </p:cNvSpPr>
            <p:nvPr userDrawn="1"/>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Type">
              <a:extLst>
                <a:ext uri="{FF2B5EF4-FFF2-40B4-BE49-F238E27FC236}">
                  <a16:creationId xmlns:a16="http://schemas.microsoft.com/office/drawing/2014/main" id="{6B32841F-0826-4B10-A2BA-CA2BEBDF0FDD}"/>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Power T">
              <a:extLst>
                <a:ext uri="{FF2B5EF4-FFF2-40B4-BE49-F238E27FC236}">
                  <a16:creationId xmlns:a16="http://schemas.microsoft.com/office/drawing/2014/main" id="{648E0A65-D3EE-4683-A138-40C4AD29D12A}"/>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7" name="Footer Placeholder 3">
            <a:extLst>
              <a:ext uri="{FF2B5EF4-FFF2-40B4-BE49-F238E27FC236}">
                <a16:creationId xmlns:a16="http://schemas.microsoft.com/office/drawing/2014/main" id="{790D90F0-CFA3-43B4-9E4B-AC8D38FA10D3}"/>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8" name="Slide Number Placeholder 4">
            <a:extLst>
              <a:ext uri="{FF2B5EF4-FFF2-40B4-BE49-F238E27FC236}">
                <a16:creationId xmlns:a16="http://schemas.microsoft.com/office/drawing/2014/main" id="{BF946159-6C47-4532-A590-42E19B5C0444}"/>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
        <p:nvSpPr>
          <p:cNvPr id="19" name="Date Placeholder 3">
            <a:extLst>
              <a:ext uri="{FF2B5EF4-FFF2-40B4-BE49-F238E27FC236}">
                <a16:creationId xmlns:a16="http://schemas.microsoft.com/office/drawing/2014/main" id="{D7736EAC-4B6A-41B4-BBA8-1CA684966DE4}"/>
              </a:ext>
            </a:extLst>
          </p:cNvPr>
          <p:cNvSpPr>
            <a:spLocks noGrp="1"/>
          </p:cNvSpPr>
          <p:nvPr>
            <p:ph type="dt" sz="half" idx="10"/>
          </p:nvPr>
        </p:nvSpPr>
        <p:spPr>
          <a:xfrm>
            <a:off x="-1221327" y="6484845"/>
            <a:ext cx="431800" cy="365125"/>
          </a:xfrm>
        </p:spPr>
        <p:txBody>
          <a:bodyPr/>
          <a:lstStyle/>
          <a:p>
            <a:fld id="{D89332EE-9EC8-494B-9578-46A6101AAB8F}" type="datetime1">
              <a:rPr lang="en-US" smtClean="0"/>
              <a:t>7/14/25</a:t>
            </a:fld>
            <a:endParaRPr lang="en-US" dirty="0"/>
          </a:p>
        </p:txBody>
      </p:sp>
    </p:spTree>
    <p:extLst>
      <p:ext uri="{BB962C8B-B14F-4D97-AF65-F5344CB8AC3E}">
        <p14:creationId xmlns:p14="http://schemas.microsoft.com/office/powerpoint/2010/main" val="2171044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D95DB634-B7FA-4145-8897-F16FACB80B66}"/>
              </a:ext>
            </a:extLst>
          </p:cNvPr>
          <p:cNvSpPr>
            <a:spLocks noGrp="1"/>
          </p:cNvSpPr>
          <p:nvPr>
            <p:ph type="body" idx="1"/>
          </p:nvPr>
        </p:nvSpPr>
        <p:spPr>
          <a:xfrm>
            <a:off x="457200" y="3348968"/>
            <a:ext cx="11277600" cy="1316037"/>
          </a:xfrm>
        </p:spPr>
        <p:txBody>
          <a:bodyPr/>
          <a:lstStyle>
            <a:lvl1pPr marL="0" indent="0" algn="ctr">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8" name="Title 17">
            <a:extLst>
              <a:ext uri="{FF2B5EF4-FFF2-40B4-BE49-F238E27FC236}">
                <a16:creationId xmlns:a16="http://schemas.microsoft.com/office/drawing/2014/main" id="{651026E5-5229-43FE-B896-A6FE4229AE91}"/>
              </a:ext>
            </a:extLst>
          </p:cNvPr>
          <p:cNvSpPr>
            <a:spLocks noGrp="1"/>
          </p:cNvSpPr>
          <p:nvPr>
            <p:ph type="title"/>
          </p:nvPr>
        </p:nvSpPr>
        <p:spPr>
          <a:xfrm>
            <a:off x="457200" y="2016299"/>
            <a:ext cx="11277600" cy="1123761"/>
          </a:xfrm>
        </p:spPr>
        <p:txBody>
          <a:bodyPr/>
          <a:lstStyle>
            <a:lvl1pPr algn="ctr">
              <a:defRPr/>
            </a:lvl1pPr>
          </a:lstStyle>
          <a:p>
            <a:r>
              <a:rPr lang="en-US"/>
              <a:t>Click to edit Master title style</a:t>
            </a:r>
            <a:endParaRPr lang="en-US" dirty="0"/>
          </a:p>
        </p:txBody>
      </p:sp>
      <p:sp>
        <p:nvSpPr>
          <p:cNvPr id="12" name="Date Placeholder 4">
            <a:extLst>
              <a:ext uri="{FF2B5EF4-FFF2-40B4-BE49-F238E27FC236}">
                <a16:creationId xmlns:a16="http://schemas.microsoft.com/office/drawing/2014/main" id="{4354F6BA-F1E5-4E6F-B39E-A87F9453D465}"/>
              </a:ext>
            </a:extLst>
          </p:cNvPr>
          <p:cNvSpPr>
            <a:spLocks noGrp="1"/>
          </p:cNvSpPr>
          <p:nvPr>
            <p:ph type="dt" sz="half" idx="10"/>
          </p:nvPr>
        </p:nvSpPr>
        <p:spPr>
          <a:xfrm>
            <a:off x="-1221327" y="6484845"/>
            <a:ext cx="431800" cy="365125"/>
          </a:xfrm>
        </p:spPr>
        <p:txBody>
          <a:bodyPr/>
          <a:lstStyle/>
          <a:p>
            <a:fld id="{68B9A18F-7CA4-9F43-9716-14D22FE69B49}" type="datetime1">
              <a:rPr lang="en-US" smtClean="0"/>
              <a:t>7/14/25</a:t>
            </a:fld>
            <a:endParaRPr lang="en-US" dirty="0"/>
          </a:p>
        </p:txBody>
      </p:sp>
    </p:spTree>
    <p:extLst>
      <p:ext uri="{BB962C8B-B14F-4D97-AF65-F5344CB8AC3E}">
        <p14:creationId xmlns:p14="http://schemas.microsoft.com/office/powerpoint/2010/main" val="3372170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3_do not use">
    <p:bg>
      <p:bgRef idx="1001">
        <a:schemeClr val="bg2"/>
      </p:bgRef>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977E977-AC2A-40FD-B6F6-156C9ACDB4A3}"/>
              </a:ext>
            </a:extLst>
          </p:cNvPr>
          <p:cNvSpPr txBox="1"/>
          <p:nvPr/>
        </p:nvSpPr>
        <p:spPr>
          <a:xfrm>
            <a:off x="228600" y="1459230"/>
            <a:ext cx="11734800" cy="3939540"/>
          </a:xfrm>
          <a:prstGeom prst="rect">
            <a:avLst/>
          </a:prstGeom>
          <a:noFill/>
        </p:spPr>
        <p:txBody>
          <a:bodyPr wrap="square" rtlCol="0">
            <a:spAutoFit/>
          </a:bodyPr>
          <a:lstStyle/>
          <a:p>
            <a:pPr marL="0" algn="ctr" defTabSz="914400" rtl="0" eaLnBrk="1" latinLnBrk="0" hangingPunct="1"/>
            <a:r>
              <a:rPr lang="en-US" sz="12500" kern="1200" dirty="0">
                <a:solidFill>
                  <a:schemeClr val="tx1"/>
                </a:solidFill>
                <a:latin typeface="+mn-lt"/>
                <a:ea typeface="+mn-ea"/>
                <a:cs typeface="+mn-cs"/>
              </a:rPr>
              <a:t>Video</a:t>
            </a:r>
            <a:br>
              <a:rPr lang="en-US" sz="12500" kern="1200" dirty="0">
                <a:solidFill>
                  <a:schemeClr val="tx1"/>
                </a:solidFill>
                <a:latin typeface="+mn-lt"/>
                <a:ea typeface="+mn-ea"/>
                <a:cs typeface="+mn-cs"/>
              </a:rPr>
            </a:br>
            <a:r>
              <a:rPr lang="en-US" sz="12500" kern="1200" dirty="0">
                <a:solidFill>
                  <a:schemeClr val="tx1"/>
                </a:solidFill>
                <a:latin typeface="+mn-lt"/>
                <a:ea typeface="+mn-ea"/>
                <a:cs typeface="+mn-cs"/>
              </a:rPr>
              <a:t>Placeholder</a:t>
            </a:r>
          </a:p>
        </p:txBody>
      </p:sp>
    </p:spTree>
    <p:extLst>
      <p:ext uri="{BB962C8B-B14F-4D97-AF65-F5344CB8AC3E}">
        <p14:creationId xmlns:p14="http://schemas.microsoft.com/office/powerpoint/2010/main" val="217346611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Custom Layout">
    <p:bg>
      <p:bgRef idx="1001">
        <a:schemeClr val="bg2"/>
      </p:bgRef>
    </p:bg>
    <p:spTree>
      <p:nvGrpSpPr>
        <p:cNvPr id="1" name=""/>
        <p:cNvGrpSpPr/>
        <p:nvPr/>
      </p:nvGrpSpPr>
      <p:grpSpPr>
        <a:xfrm>
          <a:off x="0" y="0"/>
          <a:ext cx="0" cy="0"/>
          <a:chOff x="0" y="0"/>
          <a:chExt cx="0" cy="0"/>
        </a:xfrm>
      </p:grpSpPr>
      <p:sp>
        <p:nvSpPr>
          <p:cNvPr id="7" name="Media Placeholder 6">
            <a:extLst>
              <a:ext uri="{FF2B5EF4-FFF2-40B4-BE49-F238E27FC236}">
                <a16:creationId xmlns:a16="http://schemas.microsoft.com/office/drawing/2014/main" id="{644E9673-74AF-4383-922C-DD5F5F38EA27}"/>
              </a:ext>
            </a:extLst>
          </p:cNvPr>
          <p:cNvSpPr>
            <a:spLocks noGrp="1"/>
          </p:cNvSpPr>
          <p:nvPr>
            <p:ph type="media" sz="quarter" idx="10" hasCustomPrompt="1"/>
          </p:nvPr>
        </p:nvSpPr>
        <p:spPr>
          <a:xfrm>
            <a:off x="0" y="0"/>
            <a:ext cx="12192000" cy="6858000"/>
          </a:xfrm>
        </p:spPr>
        <p:txBody>
          <a:bodyPr anchor="ctr"/>
          <a:lstStyle>
            <a:lvl1pPr marL="0" indent="0" algn="ctr">
              <a:buNone/>
              <a:defRPr/>
            </a:lvl1pPr>
          </a:lstStyle>
          <a:p>
            <a:r>
              <a:rPr lang="en-US" dirty="0"/>
              <a:t>Insert Video</a:t>
            </a:r>
          </a:p>
        </p:txBody>
      </p:sp>
    </p:spTree>
    <p:extLst>
      <p:ext uri="{BB962C8B-B14F-4D97-AF65-F5344CB8AC3E}">
        <p14:creationId xmlns:p14="http://schemas.microsoft.com/office/powerpoint/2010/main" val="294041202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34"/>
        <p:cNvGrpSpPr/>
        <p:nvPr/>
      </p:nvGrpSpPr>
      <p:grpSpPr>
        <a:xfrm>
          <a:off x="0" y="0"/>
          <a:ext cx="0" cy="0"/>
          <a:chOff x="0" y="0"/>
          <a:chExt cx="0" cy="0"/>
        </a:xfrm>
      </p:grpSpPr>
      <p:sp>
        <p:nvSpPr>
          <p:cNvPr id="35" name="Google Shape;35;p7"/>
          <p:cNvSpPr>
            <a:spLocks noGrp="1"/>
          </p:cNvSpPr>
          <p:nvPr>
            <p:ph type="pic" idx="2"/>
          </p:nvPr>
        </p:nvSpPr>
        <p:spPr>
          <a:xfrm>
            <a:off x="0" y="-1"/>
            <a:ext cx="12192000" cy="6190735"/>
          </a:xfrm>
          <a:prstGeom prst="rect">
            <a:avLst/>
          </a:prstGeom>
          <a:noFill/>
          <a:ln>
            <a:noFill/>
          </a:ln>
        </p:spPr>
      </p:sp>
      <p:sp>
        <p:nvSpPr>
          <p:cNvPr id="36" name="Google Shape;36;p7"/>
          <p:cNvSpPr txBox="1">
            <a:spLocks noGrp="1"/>
          </p:cNvSpPr>
          <p:nvPr>
            <p:ph type="sldNum" idx="12"/>
          </p:nvPr>
        </p:nvSpPr>
        <p:spPr>
          <a:xfrm>
            <a:off x="11409045" y="6333134"/>
            <a:ext cx="731700" cy="5250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3257296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Content" type="obj">
  <p:cSld name="1_Title and Content">
    <p:spTree>
      <p:nvGrpSpPr>
        <p:cNvPr id="1" name="Shape 20"/>
        <p:cNvGrpSpPr/>
        <p:nvPr/>
      </p:nvGrpSpPr>
      <p:grpSpPr>
        <a:xfrm>
          <a:off x="0" y="0"/>
          <a:ext cx="0" cy="0"/>
          <a:chOff x="0" y="0"/>
          <a:chExt cx="0" cy="0"/>
        </a:xfrm>
      </p:grpSpPr>
      <p:sp>
        <p:nvSpPr>
          <p:cNvPr id="21" name="Google Shape;21;p4"/>
          <p:cNvSpPr txBox="1">
            <a:spLocks noGrp="1"/>
          </p:cNvSpPr>
          <p:nvPr>
            <p:ph type="title"/>
          </p:nvPr>
        </p:nvSpPr>
        <p:spPr>
          <a:xfrm>
            <a:off x="922174" y="645344"/>
            <a:ext cx="10044549" cy="132556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2"/>
              </a:buClr>
              <a:buSzPts val="1800"/>
              <a:buNone/>
              <a:defRPr b="0" i="0">
                <a:latin typeface="Verdana" panose="020B0604030504040204" pitchFamily="34" charset="0"/>
                <a:ea typeface="Verdana" panose="020B0604030504040204" pitchFamily="34" charset="0"/>
                <a:cs typeface="Verdana" panose="020B0604030504040204" pitchFamily="34" charset="0"/>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sp>
        <p:nvSpPr>
          <p:cNvPr id="22" name="Google Shape;22;p4"/>
          <p:cNvSpPr txBox="1">
            <a:spLocks noGrp="1"/>
          </p:cNvSpPr>
          <p:nvPr>
            <p:ph type="body" idx="1"/>
          </p:nvPr>
        </p:nvSpPr>
        <p:spPr>
          <a:xfrm>
            <a:off x="1432072" y="2105844"/>
            <a:ext cx="9578895" cy="3705021"/>
          </a:xfrm>
          <a:prstGeom prst="rect">
            <a:avLst/>
          </a:prstGeom>
          <a:noFill/>
          <a:ln>
            <a:noFill/>
          </a:ln>
        </p:spPr>
        <p:txBody>
          <a:bodyPr spcFirstLastPara="1" wrap="square" lIns="91425" tIns="45700" rIns="91425" bIns="45700" anchor="t" anchorCtr="0">
            <a:noAutofit/>
          </a:bodyPr>
          <a:lstStyle>
            <a:lvl1pPr marL="457200" lvl="0" indent="-342900" algn="l">
              <a:lnSpc>
                <a:spcPct val="120000"/>
              </a:lnSpc>
              <a:spcBef>
                <a:spcPts val="1000"/>
              </a:spcBef>
              <a:spcAft>
                <a:spcPts val="0"/>
              </a:spcAft>
              <a:buClr>
                <a:schemeClr val="dk1"/>
              </a:buClr>
              <a:buSzPts val="1800"/>
              <a:buChar char="•"/>
              <a:defRPr b="0" i="0">
                <a:latin typeface="Verdana" panose="020B0604030504040204" pitchFamily="34" charset="0"/>
                <a:ea typeface="Verdana" panose="020B0604030504040204" pitchFamily="34" charset="0"/>
                <a:cs typeface="Verdana" panose="020B0604030504040204" pitchFamily="34" charset="0"/>
              </a:defRPr>
            </a:lvl1pPr>
            <a:lvl2pPr marL="914400" lvl="1" indent="-342900" algn="l">
              <a:lnSpc>
                <a:spcPct val="120000"/>
              </a:lnSpc>
              <a:spcBef>
                <a:spcPts val="500"/>
              </a:spcBef>
              <a:spcAft>
                <a:spcPts val="0"/>
              </a:spcAft>
              <a:buClr>
                <a:schemeClr val="dk1"/>
              </a:buClr>
              <a:buSzPts val="1800"/>
              <a:buChar char="•"/>
              <a:defRPr/>
            </a:lvl2pPr>
            <a:lvl3pPr marL="1371600" lvl="2" indent="-342900" algn="l">
              <a:lnSpc>
                <a:spcPct val="120000"/>
              </a:lnSpc>
              <a:spcBef>
                <a:spcPts val="500"/>
              </a:spcBef>
              <a:spcAft>
                <a:spcPts val="0"/>
              </a:spcAft>
              <a:buClr>
                <a:schemeClr val="dk1"/>
              </a:buClr>
              <a:buSzPts val="1800"/>
              <a:buChar char="•"/>
              <a:defRPr/>
            </a:lvl3pPr>
            <a:lvl4pPr marL="1828800" lvl="3" indent="-342900" algn="l">
              <a:lnSpc>
                <a:spcPct val="120000"/>
              </a:lnSpc>
              <a:spcBef>
                <a:spcPts val="500"/>
              </a:spcBef>
              <a:spcAft>
                <a:spcPts val="0"/>
              </a:spcAft>
              <a:buClr>
                <a:schemeClr val="dk1"/>
              </a:buClr>
              <a:buSzPts val="1800"/>
              <a:buChar char="•"/>
              <a:defRPr/>
            </a:lvl4pPr>
            <a:lvl5pPr marL="2286000" lvl="4" indent="-342900" algn="l">
              <a:lnSpc>
                <a:spcPct val="12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dirty="0"/>
          </a:p>
        </p:txBody>
      </p:sp>
      <p:sp>
        <p:nvSpPr>
          <p:cNvPr id="23" name="Google Shape;23;p4"/>
          <p:cNvSpPr txBox="1">
            <a:spLocks noGrp="1"/>
          </p:cNvSpPr>
          <p:nvPr>
            <p:ph type="sldNum" idx="12"/>
          </p:nvPr>
        </p:nvSpPr>
        <p:spPr>
          <a:xfrm>
            <a:off x="11409045" y="6333134"/>
            <a:ext cx="731700" cy="5250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82056154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29"/>
        <p:cNvGrpSpPr/>
        <p:nvPr/>
      </p:nvGrpSpPr>
      <p:grpSpPr>
        <a:xfrm>
          <a:off x="0" y="0"/>
          <a:ext cx="0" cy="0"/>
          <a:chOff x="0" y="0"/>
          <a:chExt cx="0" cy="0"/>
        </a:xfrm>
      </p:grpSpPr>
      <p:sp>
        <p:nvSpPr>
          <p:cNvPr id="30" name="Google Shape;30;p6"/>
          <p:cNvSpPr txBox="1">
            <a:spLocks noGrp="1"/>
          </p:cNvSpPr>
          <p:nvPr>
            <p:ph type="title"/>
          </p:nvPr>
        </p:nvSpPr>
        <p:spPr>
          <a:xfrm>
            <a:off x="906356" y="648928"/>
            <a:ext cx="3932237" cy="16002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2"/>
              </a:buClr>
              <a:buSzPts val="3200"/>
              <a:buFont typeface="Jost"/>
              <a:buNone/>
              <a:defRPr sz="3200" b="0" i="0">
                <a:latin typeface="Verdana" panose="020B0604030504040204" pitchFamily="34" charset="0"/>
                <a:ea typeface="Verdana" panose="020B0604030504040204" pitchFamily="34" charset="0"/>
                <a:cs typeface="Verdana" panose="020B0604030504040204" pitchFamily="34" charset="0"/>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sp>
        <p:nvSpPr>
          <p:cNvPr id="31" name="Google Shape;31;p6"/>
          <p:cNvSpPr>
            <a:spLocks noGrp="1"/>
          </p:cNvSpPr>
          <p:nvPr>
            <p:ph type="pic" idx="2"/>
          </p:nvPr>
        </p:nvSpPr>
        <p:spPr>
          <a:xfrm>
            <a:off x="5140012" y="634181"/>
            <a:ext cx="5840361" cy="5073446"/>
          </a:xfrm>
          <a:prstGeom prst="rect">
            <a:avLst/>
          </a:prstGeom>
          <a:noFill/>
          <a:ln>
            <a:noFill/>
          </a:ln>
        </p:spPr>
      </p:sp>
      <p:sp>
        <p:nvSpPr>
          <p:cNvPr id="32" name="Google Shape;32;p6"/>
          <p:cNvSpPr txBox="1">
            <a:spLocks noGrp="1"/>
          </p:cNvSpPr>
          <p:nvPr>
            <p:ph type="body" idx="1"/>
          </p:nvPr>
        </p:nvSpPr>
        <p:spPr>
          <a:xfrm>
            <a:off x="906356" y="2404857"/>
            <a:ext cx="3932237" cy="3811588"/>
          </a:xfrm>
          <a:prstGeom prst="rect">
            <a:avLst/>
          </a:prstGeom>
          <a:noFill/>
          <a:ln>
            <a:noFill/>
          </a:ln>
        </p:spPr>
        <p:txBody>
          <a:bodyPr spcFirstLastPara="1" wrap="square" lIns="91425" tIns="45700" rIns="91425" bIns="45700" anchor="t" anchorCtr="0">
            <a:noAutofit/>
          </a:bodyPr>
          <a:lstStyle>
            <a:lvl1pPr marL="457200" lvl="0" indent="-228600" algn="l">
              <a:lnSpc>
                <a:spcPct val="120000"/>
              </a:lnSpc>
              <a:spcBef>
                <a:spcPts val="1000"/>
              </a:spcBef>
              <a:spcAft>
                <a:spcPts val="0"/>
              </a:spcAft>
              <a:buClr>
                <a:schemeClr val="dk1"/>
              </a:buClr>
              <a:buSzPts val="1600"/>
              <a:buNone/>
              <a:defRPr sz="1600" b="0" i="0">
                <a:latin typeface="Verdana" panose="020B0604030504040204" pitchFamily="34" charset="0"/>
                <a:ea typeface="Verdana" panose="020B0604030504040204" pitchFamily="34" charset="0"/>
                <a:cs typeface="Verdana" panose="020B0604030504040204" pitchFamily="34" charset="0"/>
              </a:defRPr>
            </a:lvl1pPr>
            <a:lvl2pPr marL="914400" lvl="1" indent="-228600" algn="l">
              <a:lnSpc>
                <a:spcPct val="120000"/>
              </a:lnSpc>
              <a:spcBef>
                <a:spcPts val="500"/>
              </a:spcBef>
              <a:spcAft>
                <a:spcPts val="0"/>
              </a:spcAft>
              <a:buClr>
                <a:schemeClr val="dk1"/>
              </a:buClr>
              <a:buSzPts val="1400"/>
              <a:buNone/>
              <a:defRPr sz="1400"/>
            </a:lvl2pPr>
            <a:lvl3pPr marL="1371600" lvl="2" indent="-228600" algn="l">
              <a:lnSpc>
                <a:spcPct val="120000"/>
              </a:lnSpc>
              <a:spcBef>
                <a:spcPts val="500"/>
              </a:spcBef>
              <a:spcAft>
                <a:spcPts val="0"/>
              </a:spcAft>
              <a:buClr>
                <a:schemeClr val="dk1"/>
              </a:buClr>
              <a:buSzPts val="1200"/>
              <a:buNone/>
              <a:defRPr sz="1200"/>
            </a:lvl3pPr>
            <a:lvl4pPr marL="1828800" lvl="3" indent="-228600" algn="l">
              <a:lnSpc>
                <a:spcPct val="120000"/>
              </a:lnSpc>
              <a:spcBef>
                <a:spcPts val="500"/>
              </a:spcBef>
              <a:spcAft>
                <a:spcPts val="0"/>
              </a:spcAft>
              <a:buClr>
                <a:schemeClr val="dk1"/>
              </a:buClr>
              <a:buSzPts val="1000"/>
              <a:buNone/>
              <a:defRPr sz="1000"/>
            </a:lvl4pPr>
            <a:lvl5pPr marL="2286000" lvl="4" indent="-228600" algn="l">
              <a:lnSpc>
                <a:spcPct val="12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dirty="0"/>
          </a:p>
        </p:txBody>
      </p:sp>
      <p:sp>
        <p:nvSpPr>
          <p:cNvPr id="33" name="Google Shape;33;p6"/>
          <p:cNvSpPr txBox="1">
            <a:spLocks noGrp="1"/>
          </p:cNvSpPr>
          <p:nvPr>
            <p:ph type="sldNum" idx="12"/>
          </p:nvPr>
        </p:nvSpPr>
        <p:spPr>
          <a:xfrm>
            <a:off x="11409045" y="6333134"/>
            <a:ext cx="731700" cy="5250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70055978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Content with Caption" userDrawn="1">
  <p:cSld name="Content with Caption">
    <p:spTree>
      <p:nvGrpSpPr>
        <p:cNvPr id="1" name="Shape 37"/>
        <p:cNvGrpSpPr/>
        <p:nvPr/>
      </p:nvGrpSpPr>
      <p:grpSpPr>
        <a:xfrm>
          <a:off x="0" y="0"/>
          <a:ext cx="0" cy="0"/>
          <a:chOff x="0" y="0"/>
          <a:chExt cx="0" cy="0"/>
        </a:xfrm>
      </p:grpSpPr>
      <p:sp>
        <p:nvSpPr>
          <p:cNvPr id="39" name="Google Shape;39;p8"/>
          <p:cNvSpPr txBox="1">
            <a:spLocks noGrp="1"/>
          </p:cNvSpPr>
          <p:nvPr>
            <p:ph type="body" idx="1"/>
          </p:nvPr>
        </p:nvSpPr>
        <p:spPr>
          <a:xfrm>
            <a:off x="5073842" y="2249129"/>
            <a:ext cx="5898485" cy="3811588"/>
          </a:xfrm>
          <a:prstGeom prst="rect">
            <a:avLst/>
          </a:prstGeom>
          <a:noFill/>
          <a:ln>
            <a:noFill/>
          </a:ln>
        </p:spPr>
        <p:txBody>
          <a:bodyPr spcFirstLastPara="1" wrap="square" lIns="91425" tIns="45700" rIns="91425" bIns="45700" anchor="t" anchorCtr="0">
            <a:noAutofit/>
          </a:bodyPr>
          <a:lstStyle>
            <a:lvl1pPr marL="457200" lvl="0" indent="-431800" algn="l">
              <a:lnSpc>
                <a:spcPct val="120000"/>
              </a:lnSpc>
              <a:spcBef>
                <a:spcPts val="1000"/>
              </a:spcBef>
              <a:spcAft>
                <a:spcPts val="0"/>
              </a:spcAft>
              <a:buClr>
                <a:schemeClr val="dk1"/>
              </a:buClr>
              <a:buSzPts val="3200"/>
              <a:buChar char="•"/>
              <a:defRPr sz="3200" b="0" i="0">
                <a:latin typeface="Verdana" panose="020B0604030504040204" pitchFamily="34" charset="0"/>
                <a:ea typeface="Verdana" panose="020B0604030504040204" pitchFamily="34" charset="0"/>
                <a:cs typeface="Verdana" panose="020B0604030504040204" pitchFamily="34" charset="0"/>
              </a:defRPr>
            </a:lvl1pPr>
            <a:lvl2pPr marL="914400" lvl="1" indent="-406400" algn="l">
              <a:lnSpc>
                <a:spcPct val="120000"/>
              </a:lnSpc>
              <a:spcBef>
                <a:spcPts val="500"/>
              </a:spcBef>
              <a:spcAft>
                <a:spcPts val="0"/>
              </a:spcAft>
              <a:buClr>
                <a:schemeClr val="dk1"/>
              </a:buClr>
              <a:buSzPts val="2800"/>
              <a:buChar char="•"/>
              <a:defRPr sz="2800"/>
            </a:lvl2pPr>
            <a:lvl3pPr marL="1371600" lvl="2" indent="-381000" algn="l">
              <a:lnSpc>
                <a:spcPct val="120000"/>
              </a:lnSpc>
              <a:spcBef>
                <a:spcPts val="500"/>
              </a:spcBef>
              <a:spcAft>
                <a:spcPts val="0"/>
              </a:spcAft>
              <a:buClr>
                <a:schemeClr val="dk1"/>
              </a:buClr>
              <a:buSzPts val="2400"/>
              <a:buChar char="•"/>
              <a:defRPr sz="2400"/>
            </a:lvl3pPr>
            <a:lvl4pPr marL="1828800" lvl="3" indent="-355600" algn="l">
              <a:lnSpc>
                <a:spcPct val="120000"/>
              </a:lnSpc>
              <a:spcBef>
                <a:spcPts val="500"/>
              </a:spcBef>
              <a:spcAft>
                <a:spcPts val="0"/>
              </a:spcAft>
              <a:buClr>
                <a:schemeClr val="dk1"/>
              </a:buClr>
              <a:buSzPts val="2000"/>
              <a:buChar char="•"/>
              <a:defRPr sz="2000"/>
            </a:lvl4pPr>
            <a:lvl5pPr marL="2286000" lvl="4" indent="-355600" algn="l">
              <a:lnSpc>
                <a:spcPct val="12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dirty="0"/>
          </a:p>
        </p:txBody>
      </p:sp>
      <p:sp>
        <p:nvSpPr>
          <p:cNvPr id="40" name="Google Shape;40;p8"/>
          <p:cNvSpPr txBox="1">
            <a:spLocks noGrp="1"/>
          </p:cNvSpPr>
          <p:nvPr>
            <p:ph type="body" idx="2"/>
          </p:nvPr>
        </p:nvSpPr>
        <p:spPr>
          <a:xfrm>
            <a:off x="926886" y="2249129"/>
            <a:ext cx="3932237" cy="3811588"/>
          </a:xfrm>
          <a:prstGeom prst="rect">
            <a:avLst/>
          </a:prstGeom>
          <a:noFill/>
          <a:ln>
            <a:noFill/>
          </a:ln>
        </p:spPr>
        <p:txBody>
          <a:bodyPr spcFirstLastPara="1" wrap="square" lIns="91425" tIns="45700" rIns="91425" bIns="45700" anchor="t" anchorCtr="0">
            <a:noAutofit/>
          </a:bodyPr>
          <a:lstStyle>
            <a:lvl1pPr marL="457200" lvl="0" indent="-228600" algn="l">
              <a:lnSpc>
                <a:spcPct val="120000"/>
              </a:lnSpc>
              <a:spcBef>
                <a:spcPts val="1000"/>
              </a:spcBef>
              <a:spcAft>
                <a:spcPts val="0"/>
              </a:spcAft>
              <a:buClr>
                <a:schemeClr val="dk1"/>
              </a:buClr>
              <a:buSzPts val="1600"/>
              <a:buNone/>
              <a:defRPr sz="1600" b="0" i="0">
                <a:latin typeface="Verdana" panose="020B0604030504040204" pitchFamily="34" charset="0"/>
                <a:ea typeface="Verdana" panose="020B0604030504040204" pitchFamily="34" charset="0"/>
                <a:cs typeface="Verdana" panose="020B0604030504040204" pitchFamily="34" charset="0"/>
              </a:defRPr>
            </a:lvl1pPr>
            <a:lvl2pPr marL="914400" lvl="1" indent="-228600" algn="l">
              <a:lnSpc>
                <a:spcPct val="120000"/>
              </a:lnSpc>
              <a:spcBef>
                <a:spcPts val="500"/>
              </a:spcBef>
              <a:spcAft>
                <a:spcPts val="0"/>
              </a:spcAft>
              <a:buClr>
                <a:schemeClr val="dk1"/>
              </a:buClr>
              <a:buSzPts val="1400"/>
              <a:buNone/>
              <a:defRPr sz="1400"/>
            </a:lvl2pPr>
            <a:lvl3pPr marL="1371600" lvl="2" indent="-228600" algn="l">
              <a:lnSpc>
                <a:spcPct val="120000"/>
              </a:lnSpc>
              <a:spcBef>
                <a:spcPts val="500"/>
              </a:spcBef>
              <a:spcAft>
                <a:spcPts val="0"/>
              </a:spcAft>
              <a:buClr>
                <a:schemeClr val="dk1"/>
              </a:buClr>
              <a:buSzPts val="1200"/>
              <a:buNone/>
              <a:defRPr sz="1200"/>
            </a:lvl3pPr>
            <a:lvl4pPr marL="1828800" lvl="3" indent="-228600" algn="l">
              <a:lnSpc>
                <a:spcPct val="120000"/>
              </a:lnSpc>
              <a:spcBef>
                <a:spcPts val="500"/>
              </a:spcBef>
              <a:spcAft>
                <a:spcPts val="0"/>
              </a:spcAft>
              <a:buClr>
                <a:schemeClr val="dk1"/>
              </a:buClr>
              <a:buSzPts val="1000"/>
              <a:buNone/>
              <a:defRPr sz="1000"/>
            </a:lvl4pPr>
            <a:lvl5pPr marL="2286000" lvl="4" indent="-228600" algn="l">
              <a:lnSpc>
                <a:spcPct val="12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dirty="0"/>
          </a:p>
        </p:txBody>
      </p:sp>
      <p:sp>
        <p:nvSpPr>
          <p:cNvPr id="41" name="Google Shape;41;p8"/>
          <p:cNvSpPr txBox="1">
            <a:spLocks noGrp="1"/>
          </p:cNvSpPr>
          <p:nvPr>
            <p:ph type="sldNum" idx="12"/>
          </p:nvPr>
        </p:nvSpPr>
        <p:spPr>
          <a:xfrm>
            <a:off x="11409045" y="6333134"/>
            <a:ext cx="731700" cy="5250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
        <p:nvSpPr>
          <p:cNvPr id="2" name="Title 1">
            <a:extLst>
              <a:ext uri="{FF2B5EF4-FFF2-40B4-BE49-F238E27FC236}">
                <a16:creationId xmlns:a16="http://schemas.microsoft.com/office/drawing/2014/main" id="{7ED6756E-3C96-A0F8-81CA-349D1ED5215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4824539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30"/>
        <p:cNvGrpSpPr/>
        <p:nvPr/>
      </p:nvGrpSpPr>
      <p:grpSpPr>
        <a:xfrm>
          <a:off x="0" y="0"/>
          <a:ext cx="0" cy="0"/>
          <a:chOff x="0" y="0"/>
          <a:chExt cx="0" cy="0"/>
        </a:xfrm>
      </p:grpSpPr>
      <p:sp>
        <p:nvSpPr>
          <p:cNvPr id="131" name="Google Shape;131;p23"/>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132" name="Google Shape;132;p23"/>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519C03E9-80FD-8147-9147-8940A5CCF980}" type="datetime1">
              <a:rPr lang="en-US" smtClean="0"/>
              <a:t>7/14/25</a:t>
            </a:fld>
            <a:endParaRPr/>
          </a:p>
        </p:txBody>
      </p:sp>
      <p:sp>
        <p:nvSpPr>
          <p:cNvPr id="133" name="Google Shape;133;p23"/>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34" name="Google Shape;134;p23"/>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135" name="Google Shape;135;p23"/>
          <p:cNvGrpSpPr/>
          <p:nvPr/>
        </p:nvGrpSpPr>
        <p:grpSpPr>
          <a:xfrm>
            <a:off x="10557955" y="6320598"/>
            <a:ext cx="1404179" cy="315865"/>
            <a:chOff x="0" y="1299"/>
            <a:chExt cx="7680" cy="1728"/>
          </a:xfrm>
        </p:grpSpPr>
        <p:sp>
          <p:nvSpPr>
            <p:cNvPr id="136" name="Google Shape;136;p23"/>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37" name="Google Shape;137;p23"/>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38" name="Google Shape;138;p23"/>
          <p:cNvSpPr txBox="1">
            <a:spLocks noGrp="1"/>
          </p:cNvSpPr>
          <p:nvPr>
            <p:ph type="title"/>
          </p:nvPr>
        </p:nvSpPr>
        <p:spPr>
          <a:xfrm>
            <a:off x="457200" y="228601"/>
            <a:ext cx="112776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Tree>
    <p:extLst>
      <p:ext uri="{BB962C8B-B14F-4D97-AF65-F5344CB8AC3E}">
        <p14:creationId xmlns:p14="http://schemas.microsoft.com/office/powerpoint/2010/main" val="42156475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Cover_The Hill">
  <p:cSld name="Cover_The Hill">
    <p:spTree>
      <p:nvGrpSpPr>
        <p:cNvPr id="1" name="Shape 56"/>
        <p:cNvGrpSpPr/>
        <p:nvPr/>
      </p:nvGrpSpPr>
      <p:grpSpPr>
        <a:xfrm>
          <a:off x="0" y="0"/>
          <a:ext cx="0" cy="0"/>
          <a:chOff x="0" y="0"/>
          <a:chExt cx="0" cy="0"/>
        </a:xfrm>
      </p:grpSpPr>
      <p:pic>
        <p:nvPicPr>
          <p:cNvPr id="57" name="Google Shape;57;p1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0" y="2"/>
            <a:ext cx="12198099" cy="6858001"/>
          </a:xfrm>
          <a:prstGeom prst="rect">
            <a:avLst/>
          </a:prstGeom>
          <a:noFill/>
          <a:ln>
            <a:noFill/>
          </a:ln>
        </p:spPr>
      </p:pic>
      <p:sp>
        <p:nvSpPr>
          <p:cNvPr id="58" name="Google Shape;58;p14"/>
          <p:cNvSpPr/>
          <p:nvPr/>
        </p:nvSpPr>
        <p:spPr>
          <a:xfrm>
            <a:off x="457201" y="0"/>
            <a:ext cx="5638800" cy="6858000"/>
          </a:xfrm>
          <a:prstGeom prst="rect">
            <a:avLst/>
          </a:prstGeom>
          <a:solidFill>
            <a:schemeClr val="lt2">
              <a:alpha val="91760"/>
            </a:schemeClr>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59" name="Google Shape;59;p14"/>
          <p:cNvSpPr txBox="1">
            <a:spLocks noGrp="1"/>
          </p:cNvSpPr>
          <p:nvPr>
            <p:ph type="title"/>
          </p:nvPr>
        </p:nvSpPr>
        <p:spPr>
          <a:xfrm>
            <a:off x="998991" y="365125"/>
            <a:ext cx="4602800" cy="3281200"/>
          </a:xfrm>
          <a:prstGeom prst="rect">
            <a:avLst/>
          </a:prstGeom>
          <a:noFill/>
          <a:ln>
            <a:noFill/>
          </a:ln>
        </p:spPr>
        <p:txBody>
          <a:bodyPr spcFirstLastPara="1" wrap="square" lIns="0" tIns="0" rIns="0" bIns="0" anchor="ctr" anchorCtr="0">
            <a:normAutofit/>
          </a:bodyPr>
          <a:lstStyle>
            <a:lvl1pPr lvl="0" algn="ctr"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60" name="Google Shape;60;p14"/>
          <p:cNvGrpSpPr/>
          <p:nvPr/>
        </p:nvGrpSpPr>
        <p:grpSpPr>
          <a:xfrm>
            <a:off x="1969304" y="4109165"/>
            <a:ext cx="2661857" cy="1797944"/>
            <a:chOff x="-2931" y="-4852"/>
            <a:chExt cx="17157" cy="11589"/>
          </a:xfrm>
        </p:grpSpPr>
        <p:sp>
          <p:nvSpPr>
            <p:cNvPr id="61" name="Google Shape;61;p14"/>
            <p:cNvSpPr/>
            <p:nvPr/>
          </p:nvSpPr>
          <p:spPr>
            <a:xfrm>
              <a:off x="3516" y="-4567"/>
              <a:ext cx="4200" cy="4500"/>
            </a:xfrm>
            <a:prstGeom prst="rect">
              <a:avLst/>
            </a:pr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62" name="Google Shape;62;p14"/>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63" name="Google Shape;63;p14"/>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64" name="Google Shape;64;p14"/>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2444156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Cover_Mascot Stadium">
  <p:cSld name="Cover_Mascot Stadium">
    <p:spTree>
      <p:nvGrpSpPr>
        <p:cNvPr id="1" name="Shape 65"/>
        <p:cNvGrpSpPr/>
        <p:nvPr/>
      </p:nvGrpSpPr>
      <p:grpSpPr>
        <a:xfrm>
          <a:off x="0" y="0"/>
          <a:ext cx="0" cy="0"/>
          <a:chOff x="0" y="0"/>
          <a:chExt cx="0" cy="0"/>
        </a:xfrm>
      </p:grpSpPr>
      <p:pic>
        <p:nvPicPr>
          <p:cNvPr id="66" name="Google Shape;66;p1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0" y="0"/>
            <a:ext cx="12198101" cy="6858003"/>
          </a:xfrm>
          <a:prstGeom prst="rect">
            <a:avLst/>
          </a:prstGeom>
          <a:noFill/>
          <a:ln>
            <a:noFill/>
          </a:ln>
        </p:spPr>
      </p:pic>
      <p:sp>
        <p:nvSpPr>
          <p:cNvPr id="67" name="Google Shape;67;p15"/>
          <p:cNvSpPr/>
          <p:nvPr/>
        </p:nvSpPr>
        <p:spPr>
          <a:xfrm>
            <a:off x="6096000" y="0"/>
            <a:ext cx="5638800" cy="6858000"/>
          </a:xfrm>
          <a:prstGeom prst="rect">
            <a:avLst/>
          </a:prstGeom>
          <a:solidFill>
            <a:schemeClr val="lt2">
              <a:alpha val="91760"/>
            </a:schemeClr>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68" name="Google Shape;68;p15"/>
          <p:cNvSpPr txBox="1">
            <a:spLocks noGrp="1"/>
          </p:cNvSpPr>
          <p:nvPr>
            <p:ph type="title"/>
          </p:nvPr>
        </p:nvSpPr>
        <p:spPr>
          <a:xfrm>
            <a:off x="6590531" y="365125"/>
            <a:ext cx="4602800" cy="3281200"/>
          </a:xfrm>
          <a:prstGeom prst="rect">
            <a:avLst/>
          </a:prstGeom>
          <a:noFill/>
          <a:ln>
            <a:noFill/>
          </a:ln>
        </p:spPr>
        <p:txBody>
          <a:bodyPr spcFirstLastPara="1" wrap="square" lIns="0" tIns="0" rIns="0" bIns="0" anchor="ctr" anchorCtr="0">
            <a:normAutofit/>
          </a:bodyPr>
          <a:lstStyle>
            <a:lvl1pPr lvl="0" algn="ctr"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69" name="Google Shape;69;p15"/>
          <p:cNvGrpSpPr/>
          <p:nvPr/>
        </p:nvGrpSpPr>
        <p:grpSpPr>
          <a:xfrm>
            <a:off x="7560842" y="4109165"/>
            <a:ext cx="2661857" cy="1797944"/>
            <a:chOff x="-2931" y="-4852"/>
            <a:chExt cx="17157" cy="11589"/>
          </a:xfrm>
        </p:grpSpPr>
        <p:sp>
          <p:nvSpPr>
            <p:cNvPr id="70" name="Google Shape;70;p15"/>
            <p:cNvSpPr/>
            <p:nvPr/>
          </p:nvSpPr>
          <p:spPr>
            <a:xfrm>
              <a:off x="3516" y="-4567"/>
              <a:ext cx="4200" cy="4500"/>
            </a:xfrm>
            <a:prstGeom prst="rect">
              <a:avLst/>
            </a:pr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1" name="Google Shape;71;p15"/>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72" name="Google Shape;72;p15"/>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73" name="Google Shape;73;p15"/>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0150929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ustom Cover_L">
  <p:cSld name="Custom Cover_L">
    <p:spTree>
      <p:nvGrpSpPr>
        <p:cNvPr id="1" name="Shape 74"/>
        <p:cNvGrpSpPr/>
        <p:nvPr/>
      </p:nvGrpSpPr>
      <p:grpSpPr>
        <a:xfrm>
          <a:off x="0" y="0"/>
          <a:ext cx="0" cy="0"/>
          <a:chOff x="0" y="0"/>
          <a:chExt cx="0" cy="0"/>
        </a:xfrm>
      </p:grpSpPr>
      <p:sp>
        <p:nvSpPr>
          <p:cNvPr id="75" name="Google Shape;75;p16"/>
          <p:cNvSpPr>
            <a:spLocks noGrp="1"/>
          </p:cNvSpPr>
          <p:nvPr>
            <p:ph type="pic" idx="2"/>
          </p:nvPr>
        </p:nvSpPr>
        <p:spPr>
          <a:xfrm>
            <a:off x="0" y="0"/>
            <a:ext cx="12192000" cy="6858000"/>
          </a:xfrm>
          <a:prstGeom prst="rect">
            <a:avLst/>
          </a:prstGeom>
          <a:solidFill>
            <a:srgbClr val="BFBFBF"/>
          </a:solidFill>
          <a:ln>
            <a:noFill/>
          </a:ln>
        </p:spPr>
      </p:sp>
      <p:sp>
        <p:nvSpPr>
          <p:cNvPr id="76" name="Google Shape;76;p16"/>
          <p:cNvSpPr txBox="1">
            <a:spLocks noGrp="1"/>
          </p:cNvSpPr>
          <p:nvPr>
            <p:ph type="title"/>
          </p:nvPr>
        </p:nvSpPr>
        <p:spPr>
          <a:xfrm>
            <a:off x="998991" y="365125"/>
            <a:ext cx="4602800" cy="3281200"/>
          </a:xfrm>
          <a:prstGeom prst="rect">
            <a:avLst/>
          </a:prstGeom>
          <a:noFill/>
          <a:ln>
            <a:noFill/>
          </a:ln>
        </p:spPr>
        <p:txBody>
          <a:bodyPr spcFirstLastPara="1" wrap="square" lIns="0" tIns="0" rIns="0" bIns="0" anchor="ctr" anchorCtr="0">
            <a:normAutofit/>
          </a:bodyPr>
          <a:lstStyle>
            <a:lvl1pPr lvl="0" algn="ctr"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77" name="Google Shape;77;p16"/>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210006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5C7307B-043D-4B98-899E-9133B9F1219F}"/>
              </a:ext>
            </a:extLst>
          </p:cNvPr>
          <p:cNvSpPr>
            <a:spLocks noChangeAspect="1"/>
          </p:cNvSpPr>
          <p:nvPr/>
        </p:nvSpPr>
        <p:spPr>
          <a:xfrm>
            <a:off x="0" y="6111689"/>
            <a:ext cx="12192000" cy="7463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D61CC106-579D-4E1D-BB51-B1482A571F2C}"/>
              </a:ext>
            </a:extLst>
          </p:cNvPr>
          <p:cNvSpPr>
            <a:spLocks noGrp="1"/>
          </p:cNvSpPr>
          <p:nvPr>
            <p:ph type="title"/>
          </p:nvPr>
        </p:nvSpPr>
        <p:spPr/>
        <p:txBody>
          <a:bodyPr/>
          <a:lstStyle/>
          <a:p>
            <a:r>
              <a:rPr lang="en-US"/>
              <a:t>Click to edit Master title style</a:t>
            </a:r>
          </a:p>
        </p:txBody>
      </p:sp>
      <p:grpSp>
        <p:nvGrpSpPr>
          <p:cNvPr id="21" name="UTK Horiz_R">
            <a:extLst>
              <a:ext uri="{FF2B5EF4-FFF2-40B4-BE49-F238E27FC236}">
                <a16:creationId xmlns:a16="http://schemas.microsoft.com/office/drawing/2014/main" id="{2991031E-C7AE-4493-8C96-C3151DB3E1A2}"/>
              </a:ext>
            </a:extLst>
          </p:cNvPr>
          <p:cNvGrpSpPr>
            <a:grpSpLocks noChangeAspect="1"/>
          </p:cNvGrpSpPr>
          <p:nvPr/>
        </p:nvGrpSpPr>
        <p:grpSpPr bwMode="auto">
          <a:xfrm>
            <a:off x="10557955" y="6320597"/>
            <a:ext cx="1404165" cy="315023"/>
            <a:chOff x="0" y="1299"/>
            <a:chExt cx="7680" cy="1723"/>
          </a:xfrm>
        </p:grpSpPr>
        <p:sp>
          <p:nvSpPr>
            <p:cNvPr id="23" name="T fill" hidden="1">
              <a:extLst>
                <a:ext uri="{FF2B5EF4-FFF2-40B4-BE49-F238E27FC236}">
                  <a16:creationId xmlns:a16="http://schemas.microsoft.com/office/drawing/2014/main" id="{5E766D9E-C355-4F23-9497-1EE06D978A5C}"/>
                </a:ext>
              </a:extLst>
            </p:cNvPr>
            <p:cNvSpPr>
              <a:spLocks noChangeArrowheads="1"/>
            </p:cNvSpPr>
            <p:nvPr userDrawn="1"/>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Type">
              <a:extLst>
                <a:ext uri="{FF2B5EF4-FFF2-40B4-BE49-F238E27FC236}">
                  <a16:creationId xmlns:a16="http://schemas.microsoft.com/office/drawing/2014/main" id="{C5877A75-DC2C-43D1-9483-770B0C260E00}"/>
                </a:ext>
              </a:extLst>
            </p:cNvPr>
            <p:cNvSpPr>
              <a:spLocks noEditPoints="1"/>
            </p:cNvSpPr>
            <p:nvPr userDrawn="1"/>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Power T">
              <a:extLst>
                <a:ext uri="{FF2B5EF4-FFF2-40B4-BE49-F238E27FC236}">
                  <a16:creationId xmlns:a16="http://schemas.microsoft.com/office/drawing/2014/main" id="{15A6F2AE-744A-4D21-AD09-13F9F14CD3E1}"/>
                </a:ext>
              </a:extLst>
            </p:cNvPr>
            <p:cNvSpPr>
              <a:spLocks noEditPoints="1"/>
            </p:cNvSpPr>
            <p:nvPr userDrawn="1"/>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7" name="Content Placeholder 26">
            <a:extLst>
              <a:ext uri="{FF2B5EF4-FFF2-40B4-BE49-F238E27FC236}">
                <a16:creationId xmlns:a16="http://schemas.microsoft.com/office/drawing/2014/main" id="{FEE59F0B-09B7-492D-83C1-6FBDA0B8D1D2}"/>
              </a:ext>
            </a:extLst>
          </p:cNvPr>
          <p:cNvSpPr>
            <a:spLocks noGrp="1"/>
          </p:cNvSpPr>
          <p:nvPr>
            <p:ph sz="quarter" idx="13"/>
          </p:nvPr>
        </p:nvSpPr>
        <p:spPr>
          <a:xfrm>
            <a:off x="457200" y="1825625"/>
            <a:ext cx="11277600" cy="40574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Date Placeholder 4">
            <a:extLst>
              <a:ext uri="{FF2B5EF4-FFF2-40B4-BE49-F238E27FC236}">
                <a16:creationId xmlns:a16="http://schemas.microsoft.com/office/drawing/2014/main" id="{0FE08160-6E71-41C8-97E3-2765A27F8DDC}"/>
              </a:ext>
            </a:extLst>
          </p:cNvPr>
          <p:cNvSpPr>
            <a:spLocks noGrp="1"/>
          </p:cNvSpPr>
          <p:nvPr>
            <p:ph type="dt" sz="half" idx="10"/>
          </p:nvPr>
        </p:nvSpPr>
        <p:spPr>
          <a:xfrm>
            <a:off x="-1221327" y="6484845"/>
            <a:ext cx="431800" cy="365125"/>
          </a:xfrm>
        </p:spPr>
        <p:txBody>
          <a:bodyPr/>
          <a:lstStyle/>
          <a:p>
            <a:fld id="{6846FAAE-2DE9-AC42-8D37-3581BB9F1798}" type="datetime1">
              <a:rPr lang="en-US" smtClean="0"/>
              <a:t>7/14/25</a:t>
            </a:fld>
            <a:endParaRPr lang="en-US" dirty="0"/>
          </a:p>
        </p:txBody>
      </p:sp>
      <p:sp>
        <p:nvSpPr>
          <p:cNvPr id="13" name="Footer Placeholder 5">
            <a:extLst>
              <a:ext uri="{FF2B5EF4-FFF2-40B4-BE49-F238E27FC236}">
                <a16:creationId xmlns:a16="http://schemas.microsoft.com/office/drawing/2014/main" id="{8625D9E3-65B8-4E4E-B741-1C6FE3526688}"/>
              </a:ext>
            </a:extLst>
          </p:cNvPr>
          <p:cNvSpPr>
            <a:spLocks noGrp="1"/>
          </p:cNvSpPr>
          <p:nvPr>
            <p:ph type="ftr" sz="quarter" idx="11"/>
          </p:nvPr>
        </p:nvSpPr>
        <p:spPr>
          <a:xfrm>
            <a:off x="838200" y="6356351"/>
            <a:ext cx="8572500" cy="273050"/>
          </a:xfrm>
        </p:spPr>
        <p:txBody>
          <a:bodyPr/>
          <a:lstStyle>
            <a:lvl1pPr>
              <a:defRPr>
                <a:solidFill>
                  <a:schemeClr val="bg2"/>
                </a:solidFill>
              </a:defRPr>
            </a:lvl1pPr>
          </a:lstStyle>
          <a:p>
            <a:endParaRPr lang="en-US" dirty="0"/>
          </a:p>
        </p:txBody>
      </p:sp>
      <p:sp>
        <p:nvSpPr>
          <p:cNvPr id="14" name="Slide Number Placeholder 6">
            <a:extLst>
              <a:ext uri="{FF2B5EF4-FFF2-40B4-BE49-F238E27FC236}">
                <a16:creationId xmlns:a16="http://schemas.microsoft.com/office/drawing/2014/main" id="{CEB9AAF4-80D2-4CE7-9323-2E7967E4AD49}"/>
              </a:ext>
            </a:extLst>
          </p:cNvPr>
          <p:cNvSpPr>
            <a:spLocks noGrp="1"/>
          </p:cNvSpPr>
          <p:nvPr>
            <p:ph type="sldNum" sz="quarter" idx="12"/>
          </p:nvPr>
        </p:nvSpPr>
        <p:spPr>
          <a:xfrm>
            <a:off x="228600" y="6356350"/>
            <a:ext cx="431800" cy="273050"/>
          </a:xfrm>
        </p:spPr>
        <p:txBody>
          <a:bodyPr/>
          <a:lstStyle>
            <a:lvl1pPr>
              <a:defRPr>
                <a:solidFill>
                  <a:schemeClr val="bg2"/>
                </a:solidFill>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1135132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ustom Cover_R">
  <p:cSld name="Custom Cover_R">
    <p:spTree>
      <p:nvGrpSpPr>
        <p:cNvPr id="1" name="Shape 78"/>
        <p:cNvGrpSpPr/>
        <p:nvPr/>
      </p:nvGrpSpPr>
      <p:grpSpPr>
        <a:xfrm>
          <a:off x="0" y="0"/>
          <a:ext cx="0" cy="0"/>
          <a:chOff x="0" y="0"/>
          <a:chExt cx="0" cy="0"/>
        </a:xfrm>
      </p:grpSpPr>
      <p:sp>
        <p:nvSpPr>
          <p:cNvPr id="79" name="Google Shape;79;p17"/>
          <p:cNvSpPr>
            <a:spLocks noGrp="1"/>
          </p:cNvSpPr>
          <p:nvPr>
            <p:ph type="pic" idx="2"/>
          </p:nvPr>
        </p:nvSpPr>
        <p:spPr>
          <a:xfrm>
            <a:off x="0" y="0"/>
            <a:ext cx="12192000" cy="6858000"/>
          </a:xfrm>
          <a:prstGeom prst="rect">
            <a:avLst/>
          </a:prstGeom>
          <a:solidFill>
            <a:srgbClr val="BFBFBF"/>
          </a:solidFill>
          <a:ln>
            <a:noFill/>
          </a:ln>
        </p:spPr>
      </p:sp>
      <p:sp>
        <p:nvSpPr>
          <p:cNvPr id="80" name="Google Shape;80;p17"/>
          <p:cNvSpPr txBox="1">
            <a:spLocks noGrp="1"/>
          </p:cNvSpPr>
          <p:nvPr>
            <p:ph type="title"/>
          </p:nvPr>
        </p:nvSpPr>
        <p:spPr>
          <a:xfrm>
            <a:off x="6590531" y="365125"/>
            <a:ext cx="4602800" cy="3281200"/>
          </a:xfrm>
          <a:prstGeom prst="rect">
            <a:avLst/>
          </a:prstGeom>
          <a:noFill/>
          <a:ln>
            <a:noFill/>
          </a:ln>
        </p:spPr>
        <p:txBody>
          <a:bodyPr spcFirstLastPara="1" wrap="square" lIns="0" tIns="0" rIns="0" bIns="0" anchor="ctr" anchorCtr="0">
            <a:normAutofit/>
          </a:bodyPr>
          <a:lstStyle>
            <a:lvl1pPr lvl="0" algn="ctr"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81" name="Google Shape;81;p17"/>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solidFill>
                  <a:schemeClr val="dk1"/>
                </a:solidFill>
              </a:defRPr>
            </a:lvl1pPr>
            <a:lvl2pPr lvl="1" algn="r">
              <a:buNone/>
              <a:defRPr sz="1733">
                <a:solidFill>
                  <a:schemeClr val="dk1"/>
                </a:solidFill>
              </a:defRPr>
            </a:lvl2pPr>
            <a:lvl3pPr lvl="2" algn="r">
              <a:buNone/>
              <a:defRPr sz="1733">
                <a:solidFill>
                  <a:schemeClr val="dk1"/>
                </a:solidFill>
              </a:defRPr>
            </a:lvl3pPr>
            <a:lvl4pPr lvl="3" algn="r">
              <a:buNone/>
              <a:defRPr sz="1733">
                <a:solidFill>
                  <a:schemeClr val="dk1"/>
                </a:solidFill>
              </a:defRPr>
            </a:lvl4pPr>
            <a:lvl5pPr lvl="4" algn="r">
              <a:buNone/>
              <a:defRPr sz="1733">
                <a:solidFill>
                  <a:schemeClr val="dk1"/>
                </a:solidFill>
              </a:defRPr>
            </a:lvl5pPr>
            <a:lvl6pPr lvl="5" algn="r">
              <a:buNone/>
              <a:defRPr sz="1733">
                <a:solidFill>
                  <a:schemeClr val="dk1"/>
                </a:solidFill>
              </a:defRPr>
            </a:lvl6pPr>
            <a:lvl7pPr lvl="6" algn="r">
              <a:buNone/>
              <a:defRPr sz="1733">
                <a:solidFill>
                  <a:schemeClr val="dk1"/>
                </a:solidFill>
              </a:defRPr>
            </a:lvl7pPr>
            <a:lvl8pPr lvl="7" algn="r">
              <a:buNone/>
              <a:defRPr sz="1733">
                <a:solidFill>
                  <a:schemeClr val="dk1"/>
                </a:solidFill>
              </a:defRPr>
            </a:lvl8pPr>
            <a:lvl9pPr lvl="8" algn="r">
              <a:buNone/>
              <a:defRPr sz="1733">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18570590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Section Header">
  <p:cSld name="Section Header">
    <p:spTree>
      <p:nvGrpSpPr>
        <p:cNvPr id="1" name="Shape 82"/>
        <p:cNvGrpSpPr/>
        <p:nvPr/>
      </p:nvGrpSpPr>
      <p:grpSpPr>
        <a:xfrm>
          <a:off x="0" y="0"/>
          <a:ext cx="0" cy="0"/>
          <a:chOff x="0" y="0"/>
          <a:chExt cx="0" cy="0"/>
        </a:xfrm>
      </p:grpSpPr>
      <p:sp>
        <p:nvSpPr>
          <p:cNvPr id="83" name="Google Shape;83;p18"/>
          <p:cNvSpPr txBox="1">
            <a:spLocks noGrp="1"/>
          </p:cNvSpPr>
          <p:nvPr>
            <p:ph type="body" idx="1"/>
          </p:nvPr>
        </p:nvSpPr>
        <p:spPr>
          <a:xfrm>
            <a:off x="457200" y="3348968"/>
            <a:ext cx="11277600" cy="1316000"/>
          </a:xfrm>
          <a:prstGeom prst="rect">
            <a:avLst/>
          </a:prstGeom>
          <a:noFill/>
          <a:ln>
            <a:noFill/>
          </a:ln>
        </p:spPr>
        <p:txBody>
          <a:bodyPr spcFirstLastPara="1" wrap="square" lIns="0" tIns="0" rIns="0" bIns="0" anchor="t" anchorCtr="0">
            <a:normAutofit/>
          </a:bodyPr>
          <a:lstStyle>
            <a:lvl1pPr marL="609585" lvl="0" indent="-304792" algn="ctr" rtl="0">
              <a:lnSpc>
                <a:spcPct val="90000"/>
              </a:lnSpc>
              <a:spcBef>
                <a:spcPts val="1067"/>
              </a:spcBef>
              <a:spcAft>
                <a:spcPts val="0"/>
              </a:spcAft>
              <a:buSzPts val="1800"/>
              <a:buNone/>
              <a:defRPr sz="2400">
                <a:solidFill>
                  <a:srgbClr val="949494"/>
                </a:solidFill>
              </a:defRPr>
            </a:lvl1pPr>
            <a:lvl2pPr marL="1219170" lvl="1" indent="-304792" algn="l" rtl="0">
              <a:lnSpc>
                <a:spcPct val="90000"/>
              </a:lnSpc>
              <a:spcBef>
                <a:spcPts val="533"/>
              </a:spcBef>
              <a:spcAft>
                <a:spcPts val="0"/>
              </a:spcAft>
              <a:buSzPts val="1500"/>
              <a:buNone/>
              <a:defRPr sz="2000">
                <a:solidFill>
                  <a:srgbClr val="949494"/>
                </a:solidFill>
              </a:defRPr>
            </a:lvl2pPr>
            <a:lvl3pPr marL="1828754" lvl="2" indent="-304792" algn="l" rtl="0">
              <a:lnSpc>
                <a:spcPct val="90000"/>
              </a:lnSpc>
              <a:spcBef>
                <a:spcPts val="533"/>
              </a:spcBef>
              <a:spcAft>
                <a:spcPts val="0"/>
              </a:spcAft>
              <a:buSzPts val="1400"/>
              <a:buNone/>
              <a:defRPr sz="1867">
                <a:solidFill>
                  <a:srgbClr val="949494"/>
                </a:solidFill>
              </a:defRPr>
            </a:lvl3pPr>
            <a:lvl4pPr marL="2438339" lvl="3" indent="-304792" algn="l" rtl="0">
              <a:lnSpc>
                <a:spcPct val="90000"/>
              </a:lnSpc>
              <a:spcBef>
                <a:spcPts val="533"/>
              </a:spcBef>
              <a:spcAft>
                <a:spcPts val="0"/>
              </a:spcAft>
              <a:buSzPts val="1200"/>
              <a:buNone/>
              <a:defRPr sz="1600">
                <a:solidFill>
                  <a:srgbClr val="949494"/>
                </a:solidFill>
              </a:defRPr>
            </a:lvl4pPr>
            <a:lvl5pPr marL="3047924" lvl="4" indent="-304792" algn="l" rtl="0">
              <a:lnSpc>
                <a:spcPct val="90000"/>
              </a:lnSpc>
              <a:spcBef>
                <a:spcPts val="533"/>
              </a:spcBef>
              <a:spcAft>
                <a:spcPts val="0"/>
              </a:spcAft>
              <a:buSzPts val="1200"/>
              <a:buNone/>
              <a:defRPr sz="1600">
                <a:solidFill>
                  <a:srgbClr val="949494"/>
                </a:solidFill>
              </a:defRPr>
            </a:lvl5pPr>
            <a:lvl6pPr marL="3657509" lvl="5" indent="-304792" algn="l" rtl="0">
              <a:lnSpc>
                <a:spcPct val="90000"/>
              </a:lnSpc>
              <a:spcBef>
                <a:spcPts val="533"/>
              </a:spcBef>
              <a:spcAft>
                <a:spcPts val="0"/>
              </a:spcAft>
              <a:buClr>
                <a:srgbClr val="949494"/>
              </a:buClr>
              <a:buSzPts val="1200"/>
              <a:buNone/>
              <a:defRPr sz="1600">
                <a:solidFill>
                  <a:srgbClr val="949494"/>
                </a:solidFill>
              </a:defRPr>
            </a:lvl6pPr>
            <a:lvl7pPr marL="4267093" lvl="6" indent="-304792" algn="l" rtl="0">
              <a:lnSpc>
                <a:spcPct val="90000"/>
              </a:lnSpc>
              <a:spcBef>
                <a:spcPts val="533"/>
              </a:spcBef>
              <a:spcAft>
                <a:spcPts val="0"/>
              </a:spcAft>
              <a:buClr>
                <a:srgbClr val="949494"/>
              </a:buClr>
              <a:buSzPts val="1200"/>
              <a:buNone/>
              <a:defRPr sz="1600">
                <a:solidFill>
                  <a:srgbClr val="949494"/>
                </a:solidFill>
              </a:defRPr>
            </a:lvl7pPr>
            <a:lvl8pPr marL="4876678" lvl="7" indent="-304792" algn="l" rtl="0">
              <a:lnSpc>
                <a:spcPct val="90000"/>
              </a:lnSpc>
              <a:spcBef>
                <a:spcPts val="533"/>
              </a:spcBef>
              <a:spcAft>
                <a:spcPts val="0"/>
              </a:spcAft>
              <a:buClr>
                <a:srgbClr val="949494"/>
              </a:buClr>
              <a:buSzPts val="1200"/>
              <a:buNone/>
              <a:defRPr sz="1600">
                <a:solidFill>
                  <a:srgbClr val="949494"/>
                </a:solidFill>
              </a:defRPr>
            </a:lvl8pPr>
            <a:lvl9pPr marL="5486263" lvl="8" indent="-304792" algn="l" rtl="0">
              <a:lnSpc>
                <a:spcPct val="90000"/>
              </a:lnSpc>
              <a:spcBef>
                <a:spcPts val="533"/>
              </a:spcBef>
              <a:spcAft>
                <a:spcPts val="0"/>
              </a:spcAft>
              <a:buClr>
                <a:srgbClr val="949494"/>
              </a:buClr>
              <a:buSzPts val="1200"/>
              <a:buNone/>
              <a:defRPr sz="1600">
                <a:solidFill>
                  <a:srgbClr val="949494"/>
                </a:solidFill>
              </a:defRPr>
            </a:lvl9pPr>
          </a:lstStyle>
          <a:p>
            <a:endParaRPr/>
          </a:p>
        </p:txBody>
      </p:sp>
      <p:sp>
        <p:nvSpPr>
          <p:cNvPr id="84" name="Google Shape;84;p18"/>
          <p:cNvSpPr txBox="1">
            <a:spLocks noGrp="1"/>
          </p:cNvSpPr>
          <p:nvPr>
            <p:ph type="title"/>
          </p:nvPr>
        </p:nvSpPr>
        <p:spPr>
          <a:xfrm>
            <a:off x="457200" y="2016299"/>
            <a:ext cx="11277600" cy="1124000"/>
          </a:xfrm>
          <a:prstGeom prst="rect">
            <a:avLst/>
          </a:prstGeom>
          <a:noFill/>
          <a:ln>
            <a:noFill/>
          </a:ln>
        </p:spPr>
        <p:txBody>
          <a:bodyPr spcFirstLastPara="1" wrap="square" lIns="0" tIns="0" rIns="0" bIns="0" anchor="b" anchorCtr="0">
            <a:normAutofit/>
          </a:bodyPr>
          <a:lstStyle>
            <a:lvl1pPr lvl="0" algn="ctr"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85" name="Google Shape;85;p18"/>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050EC9E-9735-BA4A-AFD3-723A691E1D77}" type="datetime1">
              <a:rPr lang="en-US" smtClean="0"/>
              <a:t>7/14/25</a:t>
            </a:fld>
            <a:endParaRPr/>
          </a:p>
        </p:txBody>
      </p:sp>
      <p:sp>
        <p:nvSpPr>
          <p:cNvPr id="86" name="Google Shape;86;p18"/>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lvl1pPr lvl="0" algn="r">
              <a:buNone/>
              <a:defRPr sz="1733"/>
            </a:lvl1pPr>
            <a:lvl2pPr lvl="1" algn="r">
              <a:buNone/>
              <a:defRPr sz="1733"/>
            </a:lvl2pPr>
            <a:lvl3pPr lvl="2" algn="r">
              <a:buNone/>
              <a:defRPr sz="1733"/>
            </a:lvl3pPr>
            <a:lvl4pPr lvl="3" algn="r">
              <a:buNone/>
              <a:defRPr sz="1733"/>
            </a:lvl4pPr>
            <a:lvl5pPr lvl="4" algn="r">
              <a:buNone/>
              <a:defRPr sz="1733"/>
            </a:lvl5pPr>
            <a:lvl6pPr lvl="5" algn="r">
              <a:buNone/>
              <a:defRPr sz="1733"/>
            </a:lvl6pPr>
            <a:lvl7pPr lvl="6" algn="r">
              <a:buNone/>
              <a:defRPr sz="1733"/>
            </a:lvl7pPr>
            <a:lvl8pPr lvl="7" algn="r">
              <a:buNone/>
              <a:defRPr sz="1733"/>
            </a:lvl8pPr>
            <a:lvl9pPr lvl="8" algn="r">
              <a:buNone/>
              <a:defRPr sz="1733"/>
            </a:lvl9pPr>
          </a:lstStyle>
          <a:p>
            <a:fld id="{00000000-1234-1234-1234-123412341234}" type="slidenum">
              <a:rPr lang="en" smtClean="0"/>
              <a:pPr/>
              <a:t>‹#›</a:t>
            </a:fld>
            <a:endParaRPr lang="en"/>
          </a:p>
        </p:txBody>
      </p:sp>
    </p:spTree>
    <p:extLst>
      <p:ext uri="{BB962C8B-B14F-4D97-AF65-F5344CB8AC3E}">
        <p14:creationId xmlns:p14="http://schemas.microsoft.com/office/powerpoint/2010/main" val="337926263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97"/>
        <p:cNvGrpSpPr/>
        <p:nvPr/>
      </p:nvGrpSpPr>
      <p:grpSpPr>
        <a:xfrm>
          <a:off x="0" y="0"/>
          <a:ext cx="0" cy="0"/>
          <a:chOff x="0" y="0"/>
          <a:chExt cx="0" cy="0"/>
        </a:xfrm>
      </p:grpSpPr>
      <p:sp>
        <p:nvSpPr>
          <p:cNvPr id="98" name="Google Shape;98;p20"/>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99" name="Google Shape;99;p20"/>
          <p:cNvSpPr txBox="1">
            <a:spLocks noGrp="1"/>
          </p:cNvSpPr>
          <p:nvPr>
            <p:ph type="body" idx="1"/>
          </p:nvPr>
        </p:nvSpPr>
        <p:spPr>
          <a:xfrm>
            <a:off x="457199" y="1825627"/>
            <a:ext cx="5400800" cy="40576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00" name="Google Shape;100;p20"/>
          <p:cNvSpPr txBox="1">
            <a:spLocks noGrp="1"/>
          </p:cNvSpPr>
          <p:nvPr>
            <p:ph type="body" idx="2"/>
          </p:nvPr>
        </p:nvSpPr>
        <p:spPr>
          <a:xfrm>
            <a:off x="6333953" y="1825627"/>
            <a:ext cx="5400800" cy="40576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01" name="Google Shape;101;p20"/>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4C82500B-F308-7E4A-8160-CF208E82CD2D}" type="datetime1">
              <a:rPr lang="en-US" smtClean="0"/>
              <a:t>7/14/25</a:t>
            </a:fld>
            <a:endParaRPr/>
          </a:p>
        </p:txBody>
      </p:sp>
      <p:sp>
        <p:nvSpPr>
          <p:cNvPr id="102" name="Google Shape;102;p20"/>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03" name="Google Shape;103;p20"/>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104" name="Google Shape;104;p20"/>
          <p:cNvGrpSpPr/>
          <p:nvPr/>
        </p:nvGrpSpPr>
        <p:grpSpPr>
          <a:xfrm>
            <a:off x="10557955" y="6320598"/>
            <a:ext cx="1404179" cy="315865"/>
            <a:chOff x="0" y="1299"/>
            <a:chExt cx="7680" cy="1728"/>
          </a:xfrm>
        </p:grpSpPr>
        <p:sp>
          <p:nvSpPr>
            <p:cNvPr id="105" name="Google Shape;105;p20"/>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06" name="Google Shape;106;p20"/>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07" name="Google Shape;107;p20"/>
          <p:cNvSpPr txBox="1">
            <a:spLocks noGrp="1"/>
          </p:cNvSpPr>
          <p:nvPr>
            <p:ph type="title"/>
          </p:nvPr>
        </p:nvSpPr>
        <p:spPr>
          <a:xfrm>
            <a:off x="457200" y="228601"/>
            <a:ext cx="112776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Tree>
    <p:extLst>
      <p:ext uri="{BB962C8B-B14F-4D97-AF65-F5344CB8AC3E}">
        <p14:creationId xmlns:p14="http://schemas.microsoft.com/office/powerpoint/2010/main" val="165921714"/>
      </p:ext>
    </p:extLst>
  </p:cSld>
  <p:clrMapOvr>
    <a:masterClrMapping/>
  </p:clrMapOvr>
  <p:extLst>
    <p:ext uri="{DCECCB84-F9BA-43D5-87BE-67443E8EF086}">
      <p15:sldGuideLst xmlns:p15="http://schemas.microsoft.com/office/powerpoint/2012/main">
        <p15:guide id="1" pos="2880">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Content, Photo R">
  <p:cSld name="Title, Content, Photo R">
    <p:spTree>
      <p:nvGrpSpPr>
        <p:cNvPr id="1" name="Shape 108"/>
        <p:cNvGrpSpPr/>
        <p:nvPr/>
      </p:nvGrpSpPr>
      <p:grpSpPr>
        <a:xfrm>
          <a:off x="0" y="0"/>
          <a:ext cx="0" cy="0"/>
          <a:chOff x="0" y="0"/>
          <a:chExt cx="0" cy="0"/>
        </a:xfrm>
      </p:grpSpPr>
      <p:sp>
        <p:nvSpPr>
          <p:cNvPr id="109" name="Google Shape;109;p21"/>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110" name="Google Shape;110;p21"/>
          <p:cNvSpPr txBox="1">
            <a:spLocks noGrp="1"/>
          </p:cNvSpPr>
          <p:nvPr>
            <p:ph type="title"/>
          </p:nvPr>
        </p:nvSpPr>
        <p:spPr>
          <a:xfrm>
            <a:off x="457200" y="228601"/>
            <a:ext cx="54304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111" name="Google Shape;111;p21"/>
          <p:cNvGrpSpPr/>
          <p:nvPr/>
        </p:nvGrpSpPr>
        <p:grpSpPr>
          <a:xfrm>
            <a:off x="10557955" y="6320598"/>
            <a:ext cx="1404179" cy="315865"/>
            <a:chOff x="0" y="1299"/>
            <a:chExt cx="7680" cy="1728"/>
          </a:xfrm>
        </p:grpSpPr>
        <p:sp>
          <p:nvSpPr>
            <p:cNvPr id="112" name="Google Shape;112;p21"/>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13" name="Google Shape;113;p21"/>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14" name="Google Shape;114;p21"/>
          <p:cNvSpPr txBox="1">
            <a:spLocks noGrp="1"/>
          </p:cNvSpPr>
          <p:nvPr>
            <p:ph type="body" idx="1"/>
          </p:nvPr>
        </p:nvSpPr>
        <p:spPr>
          <a:xfrm>
            <a:off x="457200" y="1825625"/>
            <a:ext cx="5430400" cy="40576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15" name="Google Shape;115;p21"/>
          <p:cNvSpPr>
            <a:spLocks noGrp="1"/>
          </p:cNvSpPr>
          <p:nvPr>
            <p:ph type="pic" idx="2"/>
          </p:nvPr>
        </p:nvSpPr>
        <p:spPr>
          <a:xfrm>
            <a:off x="6096000" y="-1"/>
            <a:ext cx="6096000" cy="6115600"/>
          </a:xfrm>
          <a:prstGeom prst="rect">
            <a:avLst/>
          </a:prstGeom>
          <a:solidFill>
            <a:srgbClr val="BFBFBF">
              <a:alpha val="49800"/>
            </a:srgbClr>
          </a:solidFill>
          <a:ln>
            <a:noFill/>
          </a:ln>
        </p:spPr>
      </p:sp>
      <p:sp>
        <p:nvSpPr>
          <p:cNvPr id="116" name="Google Shape;116;p21"/>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424C1621-4B34-FF40-8DFD-86788C9AE3AF}" type="datetime1">
              <a:rPr lang="en-US" smtClean="0"/>
              <a:t>7/14/25</a:t>
            </a:fld>
            <a:endParaRPr/>
          </a:p>
        </p:txBody>
      </p:sp>
      <p:sp>
        <p:nvSpPr>
          <p:cNvPr id="117" name="Google Shape;117;p21"/>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18" name="Google Shape;118;p21"/>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4584731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Content, Photo L">
  <p:cSld name="Title, Content, Photo L">
    <p:spTree>
      <p:nvGrpSpPr>
        <p:cNvPr id="1" name="Shape 119"/>
        <p:cNvGrpSpPr/>
        <p:nvPr/>
      </p:nvGrpSpPr>
      <p:grpSpPr>
        <a:xfrm>
          <a:off x="0" y="0"/>
          <a:ext cx="0" cy="0"/>
          <a:chOff x="0" y="0"/>
          <a:chExt cx="0" cy="0"/>
        </a:xfrm>
      </p:grpSpPr>
      <p:sp>
        <p:nvSpPr>
          <p:cNvPr id="120" name="Google Shape;120;p22"/>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121" name="Google Shape;121;p22"/>
          <p:cNvSpPr txBox="1">
            <a:spLocks noGrp="1"/>
          </p:cNvSpPr>
          <p:nvPr>
            <p:ph type="title"/>
          </p:nvPr>
        </p:nvSpPr>
        <p:spPr>
          <a:xfrm>
            <a:off x="6304547" y="228601"/>
            <a:ext cx="54304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122" name="Google Shape;122;p22"/>
          <p:cNvGrpSpPr/>
          <p:nvPr/>
        </p:nvGrpSpPr>
        <p:grpSpPr>
          <a:xfrm>
            <a:off x="10557955" y="6320598"/>
            <a:ext cx="1404179" cy="315865"/>
            <a:chOff x="0" y="1299"/>
            <a:chExt cx="7680" cy="1728"/>
          </a:xfrm>
        </p:grpSpPr>
        <p:sp>
          <p:nvSpPr>
            <p:cNvPr id="123" name="Google Shape;123;p22"/>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24" name="Google Shape;124;p22"/>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25" name="Google Shape;125;p22"/>
          <p:cNvSpPr txBox="1">
            <a:spLocks noGrp="1"/>
          </p:cNvSpPr>
          <p:nvPr>
            <p:ph type="body" idx="1"/>
          </p:nvPr>
        </p:nvSpPr>
        <p:spPr>
          <a:xfrm>
            <a:off x="6304547" y="1825625"/>
            <a:ext cx="5430400" cy="4057600"/>
          </a:xfrm>
          <a:prstGeom prst="rect">
            <a:avLst/>
          </a:prstGeom>
          <a:noFill/>
          <a:ln>
            <a:noFill/>
          </a:ln>
        </p:spPr>
        <p:txBody>
          <a:bodyPr spcFirstLastPara="1" wrap="square" lIns="0" tIns="0" rIns="0" bIns="0" anchor="t" anchorCtr="0">
            <a:normAutofit/>
          </a:bodyPr>
          <a:lstStyle>
            <a:lvl1pPr marL="609585" lvl="0" indent="-457189" algn="l" rtl="0">
              <a:lnSpc>
                <a:spcPct val="90000"/>
              </a:lnSpc>
              <a:spcBef>
                <a:spcPts val="1067"/>
              </a:spcBef>
              <a:spcAft>
                <a:spcPts val="0"/>
              </a:spcAft>
              <a:buSzPts val="1800"/>
              <a:buChar char="•"/>
              <a:defRPr sz="2400"/>
            </a:lvl1pPr>
            <a:lvl2pPr marL="1219170" lvl="1" indent="-431789" algn="l" rtl="0">
              <a:lnSpc>
                <a:spcPct val="90000"/>
              </a:lnSpc>
              <a:spcBef>
                <a:spcPts val="533"/>
              </a:spcBef>
              <a:spcAft>
                <a:spcPts val="0"/>
              </a:spcAft>
              <a:buSzPts val="1500"/>
              <a:buChar char="—"/>
              <a:defRPr sz="2000"/>
            </a:lvl2pPr>
            <a:lvl3pPr marL="1828754" lvl="2" indent="-423323" algn="l" rtl="0">
              <a:lnSpc>
                <a:spcPct val="90000"/>
              </a:lnSpc>
              <a:spcBef>
                <a:spcPts val="533"/>
              </a:spcBef>
              <a:spcAft>
                <a:spcPts val="0"/>
              </a:spcAft>
              <a:buSzPts val="1400"/>
              <a:buChar char="•"/>
              <a:defRPr sz="1867"/>
            </a:lvl3pPr>
            <a:lvl4pPr marL="2438339" lvl="3" indent="-423323" algn="l" rtl="0">
              <a:lnSpc>
                <a:spcPct val="90000"/>
              </a:lnSpc>
              <a:spcBef>
                <a:spcPts val="533"/>
              </a:spcBef>
              <a:spcAft>
                <a:spcPts val="0"/>
              </a:spcAft>
              <a:buSzPts val="1400"/>
              <a:buChar char="•"/>
              <a:defRPr sz="1867"/>
            </a:lvl4pPr>
            <a:lvl5pPr marL="3047924" lvl="4" indent="-423323" algn="l" rtl="0">
              <a:lnSpc>
                <a:spcPct val="90000"/>
              </a:lnSpc>
              <a:spcBef>
                <a:spcPts val="533"/>
              </a:spcBef>
              <a:spcAft>
                <a:spcPts val="0"/>
              </a:spcAft>
              <a:buSzPts val="1400"/>
              <a:buChar char="•"/>
              <a:defRPr sz="1867"/>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26" name="Google Shape;126;p22"/>
          <p:cNvSpPr>
            <a:spLocks noGrp="1"/>
          </p:cNvSpPr>
          <p:nvPr>
            <p:ph type="pic" idx="2"/>
          </p:nvPr>
        </p:nvSpPr>
        <p:spPr>
          <a:xfrm>
            <a:off x="0" y="0"/>
            <a:ext cx="6096000" cy="6111600"/>
          </a:xfrm>
          <a:prstGeom prst="rect">
            <a:avLst/>
          </a:prstGeom>
          <a:solidFill>
            <a:srgbClr val="BFBFBF">
              <a:alpha val="49800"/>
            </a:srgbClr>
          </a:solidFill>
          <a:ln>
            <a:noFill/>
          </a:ln>
        </p:spPr>
      </p:sp>
      <p:sp>
        <p:nvSpPr>
          <p:cNvPr id="127" name="Google Shape;127;p22"/>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6A4AE61E-E441-B247-925A-7D6D48AA00FE}" type="datetime1">
              <a:rPr lang="en-US" smtClean="0"/>
              <a:t>7/14/25</a:t>
            </a:fld>
            <a:endParaRPr/>
          </a:p>
        </p:txBody>
      </p:sp>
      <p:sp>
        <p:nvSpPr>
          <p:cNvPr id="128" name="Google Shape;128;p22"/>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29" name="Google Shape;129;p22"/>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19471845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30"/>
        <p:cNvGrpSpPr/>
        <p:nvPr/>
      </p:nvGrpSpPr>
      <p:grpSpPr>
        <a:xfrm>
          <a:off x="0" y="0"/>
          <a:ext cx="0" cy="0"/>
          <a:chOff x="0" y="0"/>
          <a:chExt cx="0" cy="0"/>
        </a:xfrm>
      </p:grpSpPr>
      <p:sp>
        <p:nvSpPr>
          <p:cNvPr id="131" name="Google Shape;131;p23"/>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sp>
        <p:nvSpPr>
          <p:cNvPr id="132" name="Google Shape;132;p23"/>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92C695C3-314F-4C40-B77D-965C40857085}" type="datetime1">
              <a:rPr lang="en-US" smtClean="0"/>
              <a:t>7/14/25</a:t>
            </a:fld>
            <a:endParaRPr/>
          </a:p>
        </p:txBody>
      </p:sp>
      <p:sp>
        <p:nvSpPr>
          <p:cNvPr id="133" name="Google Shape;133;p23"/>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34" name="Google Shape;134;p23"/>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grpSp>
        <p:nvGrpSpPr>
          <p:cNvPr id="135" name="Google Shape;135;p23"/>
          <p:cNvGrpSpPr/>
          <p:nvPr/>
        </p:nvGrpSpPr>
        <p:grpSpPr>
          <a:xfrm>
            <a:off x="10557955" y="6320598"/>
            <a:ext cx="1404179" cy="315865"/>
            <a:chOff x="0" y="1299"/>
            <a:chExt cx="7680" cy="1728"/>
          </a:xfrm>
        </p:grpSpPr>
        <p:sp>
          <p:nvSpPr>
            <p:cNvPr id="136" name="Google Shape;136;p23"/>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37" name="Google Shape;137;p23"/>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38" name="Google Shape;138;p23"/>
          <p:cNvSpPr txBox="1">
            <a:spLocks noGrp="1"/>
          </p:cNvSpPr>
          <p:nvPr>
            <p:ph type="title"/>
          </p:nvPr>
        </p:nvSpPr>
        <p:spPr>
          <a:xfrm>
            <a:off x="457200" y="228601"/>
            <a:ext cx="112776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3300"/>
              <a:buFont typeface="Arial"/>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Tree>
    <p:extLst>
      <p:ext uri="{BB962C8B-B14F-4D97-AF65-F5344CB8AC3E}">
        <p14:creationId xmlns:p14="http://schemas.microsoft.com/office/powerpoint/2010/main" val="171524343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Content 1x_R">
  <p:cSld name="Content 1x_R">
    <p:spTree>
      <p:nvGrpSpPr>
        <p:cNvPr id="1" name="Shape 139"/>
        <p:cNvGrpSpPr/>
        <p:nvPr/>
      </p:nvGrpSpPr>
      <p:grpSpPr>
        <a:xfrm>
          <a:off x="0" y="0"/>
          <a:ext cx="0" cy="0"/>
          <a:chOff x="0" y="0"/>
          <a:chExt cx="0" cy="0"/>
        </a:xfrm>
      </p:grpSpPr>
      <p:sp>
        <p:nvSpPr>
          <p:cNvPr id="140" name="Google Shape;140;p24"/>
          <p:cNvSpPr txBox="1">
            <a:spLocks noGrp="1"/>
          </p:cNvSpPr>
          <p:nvPr>
            <p:ph type="title"/>
          </p:nvPr>
        </p:nvSpPr>
        <p:spPr>
          <a:xfrm>
            <a:off x="457200"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141" name="Google Shape;141;p24"/>
          <p:cNvSpPr txBox="1">
            <a:spLocks noGrp="1"/>
          </p:cNvSpPr>
          <p:nvPr>
            <p:ph type="body" idx="1"/>
          </p:nvPr>
        </p:nvSpPr>
        <p:spPr>
          <a:xfrm>
            <a:off x="457200"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42" name="Google Shape;142;p24"/>
          <p:cNvSpPr>
            <a:spLocks noGrp="1"/>
          </p:cNvSpPr>
          <p:nvPr>
            <p:ph type="pic" idx="2"/>
          </p:nvPr>
        </p:nvSpPr>
        <p:spPr>
          <a:xfrm>
            <a:off x="7540292" y="0"/>
            <a:ext cx="4652000" cy="6111600"/>
          </a:xfrm>
          <a:prstGeom prst="rect">
            <a:avLst/>
          </a:prstGeom>
          <a:solidFill>
            <a:srgbClr val="BFBFBF">
              <a:alpha val="49800"/>
            </a:srgbClr>
          </a:solidFill>
          <a:ln>
            <a:noFill/>
          </a:ln>
        </p:spPr>
      </p:sp>
      <p:sp>
        <p:nvSpPr>
          <p:cNvPr id="143" name="Google Shape;143;p24"/>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144" name="Google Shape;144;p24"/>
          <p:cNvGrpSpPr/>
          <p:nvPr/>
        </p:nvGrpSpPr>
        <p:grpSpPr>
          <a:xfrm>
            <a:off x="10557955" y="6320598"/>
            <a:ext cx="1404179" cy="315865"/>
            <a:chOff x="0" y="1299"/>
            <a:chExt cx="7680" cy="1728"/>
          </a:xfrm>
        </p:grpSpPr>
        <p:sp>
          <p:nvSpPr>
            <p:cNvPr id="145" name="Google Shape;145;p24"/>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46" name="Google Shape;146;p24"/>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47" name="Google Shape;147;p24"/>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A5A31EA2-AC0B-C844-8AAC-F2DAA3AB494A}" type="datetime1">
              <a:rPr lang="en-US" smtClean="0"/>
              <a:t>7/14/25</a:t>
            </a:fld>
            <a:endParaRPr/>
          </a:p>
        </p:txBody>
      </p:sp>
      <p:sp>
        <p:nvSpPr>
          <p:cNvPr id="148" name="Google Shape;148;p24"/>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49" name="Google Shape;149;p24"/>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7178783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Content 2X_R">
  <p:cSld name="Content 2X_R">
    <p:spTree>
      <p:nvGrpSpPr>
        <p:cNvPr id="1" name="Shape 150"/>
        <p:cNvGrpSpPr/>
        <p:nvPr/>
      </p:nvGrpSpPr>
      <p:grpSpPr>
        <a:xfrm>
          <a:off x="0" y="0"/>
          <a:ext cx="0" cy="0"/>
          <a:chOff x="0" y="0"/>
          <a:chExt cx="0" cy="0"/>
        </a:xfrm>
      </p:grpSpPr>
      <p:sp>
        <p:nvSpPr>
          <p:cNvPr id="151" name="Google Shape;151;p25"/>
          <p:cNvSpPr txBox="1">
            <a:spLocks noGrp="1"/>
          </p:cNvSpPr>
          <p:nvPr>
            <p:ph type="title"/>
          </p:nvPr>
        </p:nvSpPr>
        <p:spPr>
          <a:xfrm>
            <a:off x="457199"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152" name="Google Shape;152;p25"/>
          <p:cNvSpPr txBox="1">
            <a:spLocks noGrp="1"/>
          </p:cNvSpPr>
          <p:nvPr>
            <p:ph type="body" idx="1"/>
          </p:nvPr>
        </p:nvSpPr>
        <p:spPr>
          <a:xfrm>
            <a:off x="457199"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53" name="Google Shape;153;p25"/>
          <p:cNvSpPr>
            <a:spLocks noGrp="1"/>
          </p:cNvSpPr>
          <p:nvPr>
            <p:ph type="pic" idx="2"/>
          </p:nvPr>
        </p:nvSpPr>
        <p:spPr>
          <a:xfrm>
            <a:off x="7540292" y="0"/>
            <a:ext cx="4652000" cy="2993600"/>
          </a:xfrm>
          <a:prstGeom prst="rect">
            <a:avLst/>
          </a:prstGeom>
          <a:solidFill>
            <a:srgbClr val="BFBFBF">
              <a:alpha val="49800"/>
            </a:srgbClr>
          </a:solidFill>
          <a:ln>
            <a:noFill/>
          </a:ln>
        </p:spPr>
      </p:sp>
      <p:sp>
        <p:nvSpPr>
          <p:cNvPr id="154" name="Google Shape;154;p25"/>
          <p:cNvSpPr>
            <a:spLocks noGrp="1"/>
          </p:cNvSpPr>
          <p:nvPr>
            <p:ph type="pic" idx="3"/>
          </p:nvPr>
        </p:nvSpPr>
        <p:spPr>
          <a:xfrm>
            <a:off x="7540292" y="3118440"/>
            <a:ext cx="4652000" cy="2993600"/>
          </a:xfrm>
          <a:prstGeom prst="rect">
            <a:avLst/>
          </a:prstGeom>
          <a:solidFill>
            <a:srgbClr val="BFBFBF">
              <a:alpha val="49800"/>
            </a:srgbClr>
          </a:solidFill>
          <a:ln>
            <a:noFill/>
          </a:ln>
        </p:spPr>
      </p:sp>
      <p:sp>
        <p:nvSpPr>
          <p:cNvPr id="155" name="Google Shape;155;p25"/>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156" name="Google Shape;156;p25"/>
          <p:cNvGrpSpPr/>
          <p:nvPr/>
        </p:nvGrpSpPr>
        <p:grpSpPr>
          <a:xfrm>
            <a:off x="10557955" y="6320598"/>
            <a:ext cx="1404179" cy="315865"/>
            <a:chOff x="0" y="1299"/>
            <a:chExt cx="7680" cy="1728"/>
          </a:xfrm>
        </p:grpSpPr>
        <p:sp>
          <p:nvSpPr>
            <p:cNvPr id="157" name="Google Shape;157;p25"/>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58" name="Google Shape;158;p25"/>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59" name="Google Shape;159;p25"/>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0C053687-2E5D-F948-ADF8-2B7451A1BBA0}" type="datetime1">
              <a:rPr lang="en-US" smtClean="0"/>
              <a:t>7/14/25</a:t>
            </a:fld>
            <a:endParaRPr/>
          </a:p>
        </p:txBody>
      </p:sp>
      <p:sp>
        <p:nvSpPr>
          <p:cNvPr id="160" name="Google Shape;160;p25"/>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61" name="Google Shape;161;p25"/>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0256453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Content 3X_R">
  <p:cSld name="Content 3X_R">
    <p:spTree>
      <p:nvGrpSpPr>
        <p:cNvPr id="1" name="Shape 162"/>
        <p:cNvGrpSpPr/>
        <p:nvPr/>
      </p:nvGrpSpPr>
      <p:grpSpPr>
        <a:xfrm>
          <a:off x="0" y="0"/>
          <a:ext cx="0" cy="0"/>
          <a:chOff x="0" y="0"/>
          <a:chExt cx="0" cy="0"/>
        </a:xfrm>
      </p:grpSpPr>
      <p:sp>
        <p:nvSpPr>
          <p:cNvPr id="163" name="Google Shape;163;p26"/>
          <p:cNvSpPr txBox="1">
            <a:spLocks noGrp="1"/>
          </p:cNvSpPr>
          <p:nvPr>
            <p:ph type="title"/>
          </p:nvPr>
        </p:nvSpPr>
        <p:spPr>
          <a:xfrm>
            <a:off x="457199"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164" name="Google Shape;164;p26"/>
          <p:cNvSpPr txBox="1">
            <a:spLocks noGrp="1"/>
          </p:cNvSpPr>
          <p:nvPr>
            <p:ph type="body" idx="1"/>
          </p:nvPr>
        </p:nvSpPr>
        <p:spPr>
          <a:xfrm>
            <a:off x="457199"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65" name="Google Shape;165;p26"/>
          <p:cNvSpPr>
            <a:spLocks noGrp="1"/>
          </p:cNvSpPr>
          <p:nvPr>
            <p:ph type="pic" idx="2"/>
          </p:nvPr>
        </p:nvSpPr>
        <p:spPr>
          <a:xfrm>
            <a:off x="7540292" y="0"/>
            <a:ext cx="4652000" cy="1954000"/>
          </a:xfrm>
          <a:prstGeom prst="rect">
            <a:avLst/>
          </a:prstGeom>
          <a:solidFill>
            <a:srgbClr val="BFBFBF">
              <a:alpha val="49800"/>
            </a:srgbClr>
          </a:solidFill>
          <a:ln>
            <a:noFill/>
          </a:ln>
        </p:spPr>
      </p:sp>
      <p:sp>
        <p:nvSpPr>
          <p:cNvPr id="166" name="Google Shape;166;p26"/>
          <p:cNvSpPr>
            <a:spLocks noGrp="1"/>
          </p:cNvSpPr>
          <p:nvPr>
            <p:ph type="pic" idx="3"/>
          </p:nvPr>
        </p:nvSpPr>
        <p:spPr>
          <a:xfrm>
            <a:off x="7540292" y="2072644"/>
            <a:ext cx="4652000" cy="1954000"/>
          </a:xfrm>
          <a:prstGeom prst="rect">
            <a:avLst/>
          </a:prstGeom>
          <a:solidFill>
            <a:srgbClr val="BFBFBF">
              <a:alpha val="49800"/>
            </a:srgbClr>
          </a:solidFill>
          <a:ln>
            <a:noFill/>
          </a:ln>
        </p:spPr>
      </p:sp>
      <p:sp>
        <p:nvSpPr>
          <p:cNvPr id="167" name="Google Shape;167;p26"/>
          <p:cNvSpPr>
            <a:spLocks noGrp="1"/>
          </p:cNvSpPr>
          <p:nvPr>
            <p:ph type="pic" idx="4"/>
          </p:nvPr>
        </p:nvSpPr>
        <p:spPr>
          <a:xfrm>
            <a:off x="7540292" y="4145288"/>
            <a:ext cx="4652000" cy="1966400"/>
          </a:xfrm>
          <a:prstGeom prst="rect">
            <a:avLst/>
          </a:prstGeom>
          <a:solidFill>
            <a:srgbClr val="BFBFBF">
              <a:alpha val="49800"/>
            </a:srgbClr>
          </a:solidFill>
          <a:ln>
            <a:noFill/>
          </a:ln>
        </p:spPr>
      </p:sp>
      <p:sp>
        <p:nvSpPr>
          <p:cNvPr id="168" name="Google Shape;168;p26"/>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169" name="Google Shape;169;p26"/>
          <p:cNvGrpSpPr/>
          <p:nvPr/>
        </p:nvGrpSpPr>
        <p:grpSpPr>
          <a:xfrm>
            <a:off x="10557955" y="6320598"/>
            <a:ext cx="1404179" cy="315865"/>
            <a:chOff x="0" y="1299"/>
            <a:chExt cx="7680" cy="1728"/>
          </a:xfrm>
        </p:grpSpPr>
        <p:sp>
          <p:nvSpPr>
            <p:cNvPr id="170" name="Google Shape;170;p26"/>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71" name="Google Shape;171;p26"/>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72" name="Google Shape;172;p26"/>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12188FDC-23A2-584A-A7CE-672A270291E5}" type="datetime1">
              <a:rPr lang="en-US" smtClean="0"/>
              <a:t>7/14/25</a:t>
            </a:fld>
            <a:endParaRPr/>
          </a:p>
        </p:txBody>
      </p:sp>
      <p:sp>
        <p:nvSpPr>
          <p:cNvPr id="173" name="Google Shape;173;p26"/>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74" name="Google Shape;174;p26"/>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1184751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Content 4X_R">
  <p:cSld name="Content 4X_R">
    <p:spTree>
      <p:nvGrpSpPr>
        <p:cNvPr id="1" name="Shape 175"/>
        <p:cNvGrpSpPr/>
        <p:nvPr/>
      </p:nvGrpSpPr>
      <p:grpSpPr>
        <a:xfrm>
          <a:off x="0" y="0"/>
          <a:ext cx="0" cy="0"/>
          <a:chOff x="0" y="0"/>
          <a:chExt cx="0" cy="0"/>
        </a:xfrm>
      </p:grpSpPr>
      <p:sp>
        <p:nvSpPr>
          <p:cNvPr id="176" name="Google Shape;176;p27"/>
          <p:cNvSpPr txBox="1">
            <a:spLocks noGrp="1"/>
          </p:cNvSpPr>
          <p:nvPr>
            <p:ph type="title"/>
          </p:nvPr>
        </p:nvSpPr>
        <p:spPr>
          <a:xfrm>
            <a:off x="457199" y="228601"/>
            <a:ext cx="6835200" cy="1124000"/>
          </a:xfrm>
          <a:prstGeom prst="rect">
            <a:avLst/>
          </a:prstGeom>
          <a:noFill/>
          <a:ln>
            <a:noFill/>
          </a:ln>
        </p:spPr>
        <p:txBody>
          <a:bodyPr spcFirstLastPara="1" wrap="square" lIns="0" tIns="0" rIns="0" bIns="0" anchor="b" anchorCtr="0">
            <a:normAutofit/>
          </a:bodyPr>
          <a:lstStyle>
            <a:lvl1pPr lvl="0" algn="l" rtl="0">
              <a:lnSpc>
                <a:spcPct val="90000"/>
              </a:lnSpc>
              <a:spcBef>
                <a:spcPts val="0"/>
              </a:spcBef>
              <a:spcAft>
                <a:spcPts val="0"/>
              </a:spcAft>
              <a:buClr>
                <a:schemeClr val="dk1"/>
              </a:buClr>
              <a:buSzPts val="2700"/>
              <a:buFont typeface="Arial"/>
              <a:buNone/>
              <a:defRPr sz="3600"/>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177" name="Google Shape;177;p27"/>
          <p:cNvSpPr txBox="1">
            <a:spLocks noGrp="1"/>
          </p:cNvSpPr>
          <p:nvPr>
            <p:ph type="body" idx="1"/>
          </p:nvPr>
        </p:nvSpPr>
        <p:spPr>
          <a:xfrm>
            <a:off x="457199" y="1825625"/>
            <a:ext cx="6835200" cy="4057600"/>
          </a:xfrm>
          <a:prstGeom prst="rect">
            <a:avLst/>
          </a:prstGeom>
          <a:noFill/>
          <a:ln>
            <a:noFill/>
          </a:ln>
        </p:spPr>
        <p:txBody>
          <a:bodyPr spcFirstLastPara="1" wrap="square" lIns="0" tIns="0" rIns="0" bIns="0" anchor="t" anchorCtr="0">
            <a:normAutofit/>
          </a:bodyPr>
          <a:lstStyle>
            <a:lvl1pPr marL="609585" lvl="0" indent="-482588" algn="l" rtl="0">
              <a:lnSpc>
                <a:spcPct val="90000"/>
              </a:lnSpc>
              <a:spcBef>
                <a:spcPts val="1067"/>
              </a:spcBef>
              <a:spcAft>
                <a:spcPts val="0"/>
              </a:spcAft>
              <a:buSzPts val="2100"/>
              <a:buChar char="•"/>
              <a:defRPr>
                <a:solidFill>
                  <a:schemeClr val="dk1"/>
                </a:solidFill>
              </a:defRPr>
            </a:lvl1pPr>
            <a:lvl2pPr marL="1219170" lvl="1" indent="-457189" algn="l" rtl="0">
              <a:lnSpc>
                <a:spcPct val="90000"/>
              </a:lnSpc>
              <a:spcBef>
                <a:spcPts val="533"/>
              </a:spcBef>
              <a:spcAft>
                <a:spcPts val="0"/>
              </a:spcAft>
              <a:buSzPts val="1800"/>
              <a:buChar char="—"/>
              <a:defRPr/>
            </a:lvl2pPr>
            <a:lvl3pPr marL="1828754" lvl="2" indent="-431789" algn="l" rtl="0">
              <a:lnSpc>
                <a:spcPct val="90000"/>
              </a:lnSpc>
              <a:spcBef>
                <a:spcPts val="533"/>
              </a:spcBef>
              <a:spcAft>
                <a:spcPts val="0"/>
              </a:spcAft>
              <a:buSzPts val="1500"/>
              <a:buChar char="•"/>
              <a:defRPr/>
            </a:lvl3pPr>
            <a:lvl4pPr marL="2438339" lvl="3" indent="-431789" algn="l" rtl="0">
              <a:lnSpc>
                <a:spcPct val="90000"/>
              </a:lnSpc>
              <a:spcBef>
                <a:spcPts val="533"/>
              </a:spcBef>
              <a:spcAft>
                <a:spcPts val="0"/>
              </a:spcAft>
              <a:buSzPts val="1500"/>
              <a:buChar char="•"/>
              <a:defRPr/>
            </a:lvl4pPr>
            <a:lvl5pPr marL="3047924" lvl="4" indent="-431789" algn="l" rtl="0">
              <a:lnSpc>
                <a:spcPct val="90000"/>
              </a:lnSpc>
              <a:spcBef>
                <a:spcPts val="533"/>
              </a:spcBef>
              <a:spcAft>
                <a:spcPts val="0"/>
              </a:spcAft>
              <a:buSzPts val="1500"/>
              <a:buChar char="•"/>
              <a:defRPr/>
            </a:lvl5pPr>
            <a:lvl6pPr marL="3657509" lvl="5" indent="-304792" algn="l" rtl="0">
              <a:lnSpc>
                <a:spcPct val="90000"/>
              </a:lnSpc>
              <a:spcBef>
                <a:spcPts val="533"/>
              </a:spcBef>
              <a:spcAft>
                <a:spcPts val="0"/>
              </a:spcAft>
              <a:buClr>
                <a:schemeClr val="dk1"/>
              </a:buClr>
              <a:buSzPts val="1400"/>
              <a:buNone/>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178" name="Google Shape;178;p27"/>
          <p:cNvSpPr>
            <a:spLocks noGrp="1"/>
          </p:cNvSpPr>
          <p:nvPr>
            <p:ph type="pic" idx="2"/>
          </p:nvPr>
        </p:nvSpPr>
        <p:spPr>
          <a:xfrm>
            <a:off x="7540292" y="0"/>
            <a:ext cx="4652000" cy="1954000"/>
          </a:xfrm>
          <a:prstGeom prst="rect">
            <a:avLst/>
          </a:prstGeom>
          <a:solidFill>
            <a:srgbClr val="BFBFBF">
              <a:alpha val="49800"/>
            </a:srgbClr>
          </a:solidFill>
          <a:ln>
            <a:noFill/>
          </a:ln>
        </p:spPr>
      </p:sp>
      <p:sp>
        <p:nvSpPr>
          <p:cNvPr id="179" name="Google Shape;179;p27"/>
          <p:cNvSpPr>
            <a:spLocks noGrp="1"/>
          </p:cNvSpPr>
          <p:nvPr>
            <p:ph type="pic" idx="3"/>
          </p:nvPr>
        </p:nvSpPr>
        <p:spPr>
          <a:xfrm>
            <a:off x="7540292" y="2072644"/>
            <a:ext cx="2263200" cy="1954000"/>
          </a:xfrm>
          <a:prstGeom prst="rect">
            <a:avLst/>
          </a:prstGeom>
          <a:solidFill>
            <a:srgbClr val="BFBFBF">
              <a:alpha val="49800"/>
            </a:srgbClr>
          </a:solidFill>
          <a:ln>
            <a:noFill/>
          </a:ln>
        </p:spPr>
      </p:sp>
      <p:sp>
        <p:nvSpPr>
          <p:cNvPr id="180" name="Google Shape;180;p27"/>
          <p:cNvSpPr>
            <a:spLocks noGrp="1"/>
          </p:cNvSpPr>
          <p:nvPr>
            <p:ph type="pic" idx="4"/>
          </p:nvPr>
        </p:nvSpPr>
        <p:spPr>
          <a:xfrm>
            <a:off x="7540291" y="4145288"/>
            <a:ext cx="4652000" cy="1966400"/>
          </a:xfrm>
          <a:prstGeom prst="rect">
            <a:avLst/>
          </a:prstGeom>
          <a:solidFill>
            <a:srgbClr val="BFBFBF">
              <a:alpha val="49800"/>
            </a:srgbClr>
          </a:solidFill>
          <a:ln>
            <a:noFill/>
          </a:ln>
        </p:spPr>
      </p:sp>
      <p:sp>
        <p:nvSpPr>
          <p:cNvPr id="181" name="Google Shape;181;p27"/>
          <p:cNvSpPr>
            <a:spLocks noGrp="1"/>
          </p:cNvSpPr>
          <p:nvPr>
            <p:ph type="pic" idx="5"/>
          </p:nvPr>
        </p:nvSpPr>
        <p:spPr>
          <a:xfrm>
            <a:off x="9928759" y="2072644"/>
            <a:ext cx="2263200" cy="1954000"/>
          </a:xfrm>
          <a:prstGeom prst="rect">
            <a:avLst/>
          </a:prstGeom>
          <a:solidFill>
            <a:srgbClr val="BFBFBF">
              <a:alpha val="49800"/>
            </a:srgbClr>
          </a:solidFill>
          <a:ln>
            <a:noFill/>
          </a:ln>
        </p:spPr>
      </p:sp>
      <p:sp>
        <p:nvSpPr>
          <p:cNvPr id="182" name="Google Shape;182;p27"/>
          <p:cNvSpPr/>
          <p:nvPr/>
        </p:nvSpPr>
        <p:spPr>
          <a:xfrm>
            <a:off x="0" y="6111689"/>
            <a:ext cx="12192000" cy="746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rial"/>
              <a:ea typeface="Arial"/>
              <a:cs typeface="Arial"/>
              <a:sym typeface="Arial"/>
            </a:endParaRPr>
          </a:p>
        </p:txBody>
      </p:sp>
      <p:grpSp>
        <p:nvGrpSpPr>
          <p:cNvPr id="183" name="Google Shape;183;p27"/>
          <p:cNvGrpSpPr/>
          <p:nvPr/>
        </p:nvGrpSpPr>
        <p:grpSpPr>
          <a:xfrm>
            <a:off x="10557955" y="6320598"/>
            <a:ext cx="1404179" cy="315865"/>
            <a:chOff x="0" y="1299"/>
            <a:chExt cx="7680" cy="1728"/>
          </a:xfrm>
        </p:grpSpPr>
        <p:sp>
          <p:nvSpPr>
            <p:cNvPr id="184" name="Google Shape;184;p27"/>
            <p:cNvSpPr/>
            <p:nvPr/>
          </p:nvSpPr>
          <p:spPr>
            <a:xfrm>
              <a:off x="0" y="1302"/>
              <a:ext cx="5710" cy="1725"/>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185" name="Google Shape;185;p27"/>
            <p:cNvSpPr/>
            <p:nvPr/>
          </p:nvSpPr>
          <p:spPr>
            <a:xfrm>
              <a:off x="5979" y="1299"/>
              <a:ext cx="1701" cy="1710"/>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l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sp>
        <p:nvSpPr>
          <p:cNvPr id="186" name="Google Shape;186;p27"/>
          <p:cNvSpPr txBox="1">
            <a:spLocks noGrp="1"/>
          </p:cNvSpPr>
          <p:nvPr>
            <p:ph type="dt" idx="10"/>
          </p:nvPr>
        </p:nvSpPr>
        <p:spPr>
          <a:xfrm>
            <a:off x="-1221327" y="6484845"/>
            <a:ext cx="431600" cy="365200"/>
          </a:xfrm>
          <a:prstGeom prst="rect">
            <a:avLst/>
          </a:prstGeom>
          <a:noFill/>
          <a:ln>
            <a:noFill/>
          </a:ln>
        </p:spPr>
        <p:txBody>
          <a:bodyPr spcFirstLastPara="1" wrap="square" lIns="68575" tIns="34275" rIns="68575" bIns="34275" anchor="ctr" anchorCtr="0">
            <a:noAutofit/>
          </a:bodyPr>
          <a:lstStyle>
            <a:lvl1pPr lvl="0" algn="l" rtl="0">
              <a:spcBef>
                <a:spcPts val="0"/>
              </a:spcBef>
              <a:spcAft>
                <a:spcPts val="0"/>
              </a:spcAft>
              <a:buSzPts val="1100"/>
              <a:buNone/>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fld id="{A09CE59C-0EE2-4A41-B1E0-7E1253822117}" type="datetime1">
              <a:rPr lang="en-US" smtClean="0"/>
              <a:t>7/14/25</a:t>
            </a:fld>
            <a:endParaRPr/>
          </a:p>
        </p:txBody>
      </p:sp>
      <p:sp>
        <p:nvSpPr>
          <p:cNvPr id="187" name="Google Shape;187;p27"/>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1100"/>
              <a:buNone/>
              <a:defRPr>
                <a:solidFill>
                  <a:schemeClr val="lt2"/>
                </a:solidFill>
              </a:defRPr>
            </a:lvl1pPr>
            <a:lvl2pPr lvl="1" algn="l" rtl="0">
              <a:spcBef>
                <a:spcPts val="0"/>
              </a:spcBef>
              <a:spcAft>
                <a:spcPts val="0"/>
              </a:spcAft>
              <a:buSzPts val="1100"/>
              <a:buNone/>
              <a:defRPr/>
            </a:lvl2pPr>
            <a:lvl3pPr lvl="2" algn="l" rtl="0">
              <a:spcBef>
                <a:spcPts val="0"/>
              </a:spcBef>
              <a:spcAft>
                <a:spcPts val="0"/>
              </a:spcAft>
              <a:buSzPts val="1100"/>
              <a:buNone/>
              <a:defRPr/>
            </a:lvl3pPr>
            <a:lvl4pPr lvl="3" algn="l" rtl="0">
              <a:spcBef>
                <a:spcPts val="0"/>
              </a:spcBef>
              <a:spcAft>
                <a:spcPts val="0"/>
              </a:spcAft>
              <a:buSzPts val="1100"/>
              <a:buNone/>
              <a:defRPr/>
            </a:lvl4pPr>
            <a:lvl5pPr lvl="4" algn="l" rtl="0">
              <a:spcBef>
                <a:spcPts val="0"/>
              </a:spcBef>
              <a:spcAft>
                <a:spcPts val="0"/>
              </a:spcAft>
              <a:buSzPts val="1100"/>
              <a:buNone/>
              <a:defRPr/>
            </a:lvl5pPr>
            <a:lvl6pPr lvl="5" algn="l" rtl="0">
              <a:spcBef>
                <a:spcPts val="0"/>
              </a:spcBef>
              <a:spcAft>
                <a:spcPts val="0"/>
              </a:spcAft>
              <a:buSzPts val="1100"/>
              <a:buNone/>
              <a:defRPr/>
            </a:lvl6pPr>
            <a:lvl7pPr lvl="6" algn="l" rtl="0">
              <a:spcBef>
                <a:spcPts val="0"/>
              </a:spcBef>
              <a:spcAft>
                <a:spcPts val="0"/>
              </a:spcAft>
              <a:buSzPts val="1100"/>
              <a:buNone/>
              <a:defRPr/>
            </a:lvl7pPr>
            <a:lvl8pPr lvl="7" algn="l" rtl="0">
              <a:spcBef>
                <a:spcPts val="0"/>
              </a:spcBef>
              <a:spcAft>
                <a:spcPts val="0"/>
              </a:spcAft>
              <a:buSzPts val="1100"/>
              <a:buNone/>
              <a:defRPr/>
            </a:lvl8pPr>
            <a:lvl9pPr lvl="8" algn="l" rtl="0">
              <a:spcBef>
                <a:spcPts val="0"/>
              </a:spcBef>
              <a:spcAft>
                <a:spcPts val="0"/>
              </a:spcAft>
              <a:buSzPts val="1100"/>
              <a:buNone/>
              <a:defRPr/>
            </a:lvl9pPr>
          </a:lstStyle>
          <a:p>
            <a:endParaRPr/>
          </a:p>
        </p:txBody>
      </p:sp>
      <p:sp>
        <p:nvSpPr>
          <p:cNvPr id="188" name="Google Shape;188;p27"/>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lvl="0" indent="0" algn="l" rtl="0">
              <a:spcBef>
                <a:spcPts val="0"/>
              </a:spcBef>
              <a:buNone/>
              <a:defRPr sz="933">
                <a:solidFill>
                  <a:schemeClr val="lt2"/>
                </a:solidFill>
                <a:latin typeface="Arial"/>
                <a:ea typeface="Arial"/>
                <a:cs typeface="Arial"/>
                <a:sym typeface="Arial"/>
              </a:defRPr>
            </a:lvl1pPr>
            <a:lvl2pPr marL="0" lvl="1" indent="0" algn="l" rtl="0">
              <a:spcBef>
                <a:spcPts val="0"/>
              </a:spcBef>
              <a:buNone/>
              <a:defRPr sz="933">
                <a:solidFill>
                  <a:schemeClr val="lt2"/>
                </a:solidFill>
                <a:latin typeface="Arial"/>
                <a:ea typeface="Arial"/>
                <a:cs typeface="Arial"/>
                <a:sym typeface="Arial"/>
              </a:defRPr>
            </a:lvl2pPr>
            <a:lvl3pPr marL="0" lvl="2" indent="0" algn="l" rtl="0">
              <a:spcBef>
                <a:spcPts val="0"/>
              </a:spcBef>
              <a:buNone/>
              <a:defRPr sz="933">
                <a:solidFill>
                  <a:schemeClr val="lt2"/>
                </a:solidFill>
                <a:latin typeface="Arial"/>
                <a:ea typeface="Arial"/>
                <a:cs typeface="Arial"/>
                <a:sym typeface="Arial"/>
              </a:defRPr>
            </a:lvl3pPr>
            <a:lvl4pPr marL="0" lvl="3" indent="0" algn="l" rtl="0">
              <a:spcBef>
                <a:spcPts val="0"/>
              </a:spcBef>
              <a:buNone/>
              <a:defRPr sz="933">
                <a:solidFill>
                  <a:schemeClr val="lt2"/>
                </a:solidFill>
                <a:latin typeface="Arial"/>
                <a:ea typeface="Arial"/>
                <a:cs typeface="Arial"/>
                <a:sym typeface="Arial"/>
              </a:defRPr>
            </a:lvl4pPr>
            <a:lvl5pPr marL="0" lvl="4" indent="0" algn="l" rtl="0">
              <a:spcBef>
                <a:spcPts val="0"/>
              </a:spcBef>
              <a:buNone/>
              <a:defRPr sz="933">
                <a:solidFill>
                  <a:schemeClr val="lt2"/>
                </a:solidFill>
                <a:latin typeface="Arial"/>
                <a:ea typeface="Arial"/>
                <a:cs typeface="Arial"/>
                <a:sym typeface="Arial"/>
              </a:defRPr>
            </a:lvl5pPr>
            <a:lvl6pPr marL="0" lvl="5" indent="0" algn="l" rtl="0">
              <a:spcBef>
                <a:spcPts val="0"/>
              </a:spcBef>
              <a:buNone/>
              <a:defRPr sz="933">
                <a:solidFill>
                  <a:schemeClr val="lt2"/>
                </a:solidFill>
                <a:latin typeface="Arial"/>
                <a:ea typeface="Arial"/>
                <a:cs typeface="Arial"/>
                <a:sym typeface="Arial"/>
              </a:defRPr>
            </a:lvl6pPr>
            <a:lvl7pPr marL="0" lvl="6" indent="0" algn="l" rtl="0">
              <a:spcBef>
                <a:spcPts val="0"/>
              </a:spcBef>
              <a:buNone/>
              <a:defRPr sz="933">
                <a:solidFill>
                  <a:schemeClr val="lt2"/>
                </a:solidFill>
                <a:latin typeface="Arial"/>
                <a:ea typeface="Arial"/>
                <a:cs typeface="Arial"/>
                <a:sym typeface="Arial"/>
              </a:defRPr>
            </a:lvl7pPr>
            <a:lvl8pPr marL="0" lvl="7" indent="0" algn="l" rtl="0">
              <a:spcBef>
                <a:spcPts val="0"/>
              </a:spcBef>
              <a:buNone/>
              <a:defRPr sz="933">
                <a:solidFill>
                  <a:schemeClr val="lt2"/>
                </a:solidFill>
                <a:latin typeface="Arial"/>
                <a:ea typeface="Arial"/>
                <a:cs typeface="Arial"/>
                <a:sym typeface="Arial"/>
              </a:defRPr>
            </a:lvl8pPr>
            <a:lvl9pPr marL="0" lvl="8" indent="0" algn="l" rtl="0">
              <a:spcBef>
                <a:spcPts val="0"/>
              </a:spcBef>
              <a:buNone/>
              <a:defRPr sz="933">
                <a:solidFill>
                  <a:schemeClr val="lt2"/>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673717081"/>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theme" Target="../theme/theme1.xml"/><Relationship Id="rId61" Type="http://schemas.openxmlformats.org/officeDocument/2006/relationships/slideLayout" Target="../slideLayouts/slideLayout61.xml"/><Relationship Id="rId82" Type="http://schemas.openxmlformats.org/officeDocument/2006/relationships/slideLayout" Target="../slideLayouts/slideLayout82.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12.xml"/><Relationship Id="rId21" Type="http://schemas.openxmlformats.org/officeDocument/2006/relationships/slideLayout" Target="../slideLayouts/slideLayout107.xml"/><Relationship Id="rId42" Type="http://schemas.openxmlformats.org/officeDocument/2006/relationships/slideLayout" Target="../slideLayouts/slideLayout128.xml"/><Relationship Id="rId47" Type="http://schemas.openxmlformats.org/officeDocument/2006/relationships/slideLayout" Target="../slideLayouts/slideLayout133.xml"/><Relationship Id="rId63" Type="http://schemas.openxmlformats.org/officeDocument/2006/relationships/slideLayout" Target="../slideLayouts/slideLayout149.xml"/><Relationship Id="rId68" Type="http://schemas.openxmlformats.org/officeDocument/2006/relationships/slideLayout" Target="../slideLayouts/slideLayout154.xml"/><Relationship Id="rId16" Type="http://schemas.openxmlformats.org/officeDocument/2006/relationships/slideLayout" Target="../slideLayouts/slideLayout102.xml"/><Relationship Id="rId11" Type="http://schemas.openxmlformats.org/officeDocument/2006/relationships/slideLayout" Target="../slideLayouts/slideLayout97.xml"/><Relationship Id="rId32" Type="http://schemas.openxmlformats.org/officeDocument/2006/relationships/slideLayout" Target="../slideLayouts/slideLayout118.xml"/><Relationship Id="rId37" Type="http://schemas.openxmlformats.org/officeDocument/2006/relationships/slideLayout" Target="../slideLayouts/slideLayout123.xml"/><Relationship Id="rId53" Type="http://schemas.openxmlformats.org/officeDocument/2006/relationships/slideLayout" Target="../slideLayouts/slideLayout139.xml"/><Relationship Id="rId58" Type="http://schemas.openxmlformats.org/officeDocument/2006/relationships/slideLayout" Target="../slideLayouts/slideLayout144.xml"/><Relationship Id="rId74" Type="http://schemas.openxmlformats.org/officeDocument/2006/relationships/slideLayout" Target="../slideLayouts/slideLayout160.xml"/><Relationship Id="rId79" Type="http://schemas.openxmlformats.org/officeDocument/2006/relationships/slideLayout" Target="../slideLayouts/slideLayout165.xml"/><Relationship Id="rId5" Type="http://schemas.openxmlformats.org/officeDocument/2006/relationships/slideLayout" Target="../slideLayouts/slideLayout91.xml"/><Relationship Id="rId61" Type="http://schemas.openxmlformats.org/officeDocument/2006/relationships/slideLayout" Target="../slideLayouts/slideLayout147.xml"/><Relationship Id="rId19" Type="http://schemas.openxmlformats.org/officeDocument/2006/relationships/slideLayout" Target="../slideLayouts/slideLayout105.xml"/><Relationship Id="rId14" Type="http://schemas.openxmlformats.org/officeDocument/2006/relationships/slideLayout" Target="../slideLayouts/slideLayout100.xml"/><Relationship Id="rId22" Type="http://schemas.openxmlformats.org/officeDocument/2006/relationships/slideLayout" Target="../slideLayouts/slideLayout108.xml"/><Relationship Id="rId27" Type="http://schemas.openxmlformats.org/officeDocument/2006/relationships/slideLayout" Target="../slideLayouts/slideLayout113.xml"/><Relationship Id="rId30" Type="http://schemas.openxmlformats.org/officeDocument/2006/relationships/slideLayout" Target="../slideLayouts/slideLayout116.xml"/><Relationship Id="rId35" Type="http://schemas.openxmlformats.org/officeDocument/2006/relationships/slideLayout" Target="../slideLayouts/slideLayout121.xml"/><Relationship Id="rId43" Type="http://schemas.openxmlformats.org/officeDocument/2006/relationships/slideLayout" Target="../slideLayouts/slideLayout129.xml"/><Relationship Id="rId48" Type="http://schemas.openxmlformats.org/officeDocument/2006/relationships/slideLayout" Target="../slideLayouts/slideLayout134.xml"/><Relationship Id="rId56" Type="http://schemas.openxmlformats.org/officeDocument/2006/relationships/slideLayout" Target="../slideLayouts/slideLayout142.xml"/><Relationship Id="rId64" Type="http://schemas.openxmlformats.org/officeDocument/2006/relationships/slideLayout" Target="../slideLayouts/slideLayout150.xml"/><Relationship Id="rId69" Type="http://schemas.openxmlformats.org/officeDocument/2006/relationships/slideLayout" Target="../slideLayouts/slideLayout155.xml"/><Relationship Id="rId77" Type="http://schemas.openxmlformats.org/officeDocument/2006/relationships/slideLayout" Target="../slideLayouts/slideLayout163.xml"/><Relationship Id="rId8" Type="http://schemas.openxmlformats.org/officeDocument/2006/relationships/slideLayout" Target="../slideLayouts/slideLayout94.xml"/><Relationship Id="rId51" Type="http://schemas.openxmlformats.org/officeDocument/2006/relationships/slideLayout" Target="../slideLayouts/slideLayout137.xml"/><Relationship Id="rId72" Type="http://schemas.openxmlformats.org/officeDocument/2006/relationships/slideLayout" Target="../slideLayouts/slideLayout158.xml"/><Relationship Id="rId80" Type="http://schemas.openxmlformats.org/officeDocument/2006/relationships/slideLayout" Target="../slideLayouts/slideLayout166.xml"/><Relationship Id="rId3" Type="http://schemas.openxmlformats.org/officeDocument/2006/relationships/slideLayout" Target="../slideLayouts/slideLayout89.xml"/><Relationship Id="rId12" Type="http://schemas.openxmlformats.org/officeDocument/2006/relationships/slideLayout" Target="../slideLayouts/slideLayout98.xml"/><Relationship Id="rId17" Type="http://schemas.openxmlformats.org/officeDocument/2006/relationships/slideLayout" Target="../slideLayouts/slideLayout103.xml"/><Relationship Id="rId25" Type="http://schemas.openxmlformats.org/officeDocument/2006/relationships/slideLayout" Target="../slideLayouts/slideLayout111.xml"/><Relationship Id="rId33" Type="http://schemas.openxmlformats.org/officeDocument/2006/relationships/slideLayout" Target="../slideLayouts/slideLayout119.xml"/><Relationship Id="rId38" Type="http://schemas.openxmlformats.org/officeDocument/2006/relationships/slideLayout" Target="../slideLayouts/slideLayout124.xml"/><Relationship Id="rId46" Type="http://schemas.openxmlformats.org/officeDocument/2006/relationships/slideLayout" Target="../slideLayouts/slideLayout132.xml"/><Relationship Id="rId59" Type="http://schemas.openxmlformats.org/officeDocument/2006/relationships/slideLayout" Target="../slideLayouts/slideLayout145.xml"/><Relationship Id="rId67" Type="http://schemas.openxmlformats.org/officeDocument/2006/relationships/slideLayout" Target="../slideLayouts/slideLayout153.xml"/><Relationship Id="rId20" Type="http://schemas.openxmlformats.org/officeDocument/2006/relationships/slideLayout" Target="../slideLayouts/slideLayout106.xml"/><Relationship Id="rId41" Type="http://schemas.openxmlformats.org/officeDocument/2006/relationships/slideLayout" Target="../slideLayouts/slideLayout127.xml"/><Relationship Id="rId54" Type="http://schemas.openxmlformats.org/officeDocument/2006/relationships/slideLayout" Target="../slideLayouts/slideLayout140.xml"/><Relationship Id="rId62" Type="http://schemas.openxmlformats.org/officeDocument/2006/relationships/slideLayout" Target="../slideLayouts/slideLayout148.xml"/><Relationship Id="rId70" Type="http://schemas.openxmlformats.org/officeDocument/2006/relationships/slideLayout" Target="../slideLayouts/slideLayout156.xml"/><Relationship Id="rId75" Type="http://schemas.openxmlformats.org/officeDocument/2006/relationships/slideLayout" Target="../slideLayouts/slideLayout161.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5" Type="http://schemas.openxmlformats.org/officeDocument/2006/relationships/slideLayout" Target="../slideLayouts/slideLayout101.xml"/><Relationship Id="rId23" Type="http://schemas.openxmlformats.org/officeDocument/2006/relationships/slideLayout" Target="../slideLayouts/slideLayout109.xml"/><Relationship Id="rId28" Type="http://schemas.openxmlformats.org/officeDocument/2006/relationships/slideLayout" Target="../slideLayouts/slideLayout114.xml"/><Relationship Id="rId36" Type="http://schemas.openxmlformats.org/officeDocument/2006/relationships/slideLayout" Target="../slideLayouts/slideLayout122.xml"/><Relationship Id="rId49" Type="http://schemas.openxmlformats.org/officeDocument/2006/relationships/slideLayout" Target="../slideLayouts/slideLayout135.xml"/><Relationship Id="rId57" Type="http://schemas.openxmlformats.org/officeDocument/2006/relationships/slideLayout" Target="../slideLayouts/slideLayout143.xml"/><Relationship Id="rId10" Type="http://schemas.openxmlformats.org/officeDocument/2006/relationships/slideLayout" Target="../slideLayouts/slideLayout96.xml"/><Relationship Id="rId31" Type="http://schemas.openxmlformats.org/officeDocument/2006/relationships/slideLayout" Target="../slideLayouts/slideLayout117.xml"/><Relationship Id="rId44" Type="http://schemas.openxmlformats.org/officeDocument/2006/relationships/slideLayout" Target="../slideLayouts/slideLayout130.xml"/><Relationship Id="rId52" Type="http://schemas.openxmlformats.org/officeDocument/2006/relationships/slideLayout" Target="../slideLayouts/slideLayout138.xml"/><Relationship Id="rId60" Type="http://schemas.openxmlformats.org/officeDocument/2006/relationships/slideLayout" Target="../slideLayouts/slideLayout146.xml"/><Relationship Id="rId65" Type="http://schemas.openxmlformats.org/officeDocument/2006/relationships/slideLayout" Target="../slideLayouts/slideLayout151.xml"/><Relationship Id="rId73" Type="http://schemas.openxmlformats.org/officeDocument/2006/relationships/slideLayout" Target="../slideLayouts/slideLayout159.xml"/><Relationship Id="rId78" Type="http://schemas.openxmlformats.org/officeDocument/2006/relationships/slideLayout" Target="../slideLayouts/slideLayout164.xml"/><Relationship Id="rId81" Type="http://schemas.openxmlformats.org/officeDocument/2006/relationships/theme" Target="../theme/theme2.xml"/><Relationship Id="rId4" Type="http://schemas.openxmlformats.org/officeDocument/2006/relationships/slideLayout" Target="../slideLayouts/slideLayout90.xml"/><Relationship Id="rId9" Type="http://schemas.openxmlformats.org/officeDocument/2006/relationships/slideLayout" Target="../slideLayouts/slideLayout95.xml"/><Relationship Id="rId13" Type="http://schemas.openxmlformats.org/officeDocument/2006/relationships/slideLayout" Target="../slideLayouts/slideLayout99.xml"/><Relationship Id="rId18" Type="http://schemas.openxmlformats.org/officeDocument/2006/relationships/slideLayout" Target="../slideLayouts/slideLayout104.xml"/><Relationship Id="rId39" Type="http://schemas.openxmlformats.org/officeDocument/2006/relationships/slideLayout" Target="../slideLayouts/slideLayout125.xml"/><Relationship Id="rId34" Type="http://schemas.openxmlformats.org/officeDocument/2006/relationships/slideLayout" Target="../slideLayouts/slideLayout120.xml"/><Relationship Id="rId50" Type="http://schemas.openxmlformats.org/officeDocument/2006/relationships/slideLayout" Target="../slideLayouts/slideLayout136.xml"/><Relationship Id="rId55" Type="http://schemas.openxmlformats.org/officeDocument/2006/relationships/slideLayout" Target="../slideLayouts/slideLayout141.xml"/><Relationship Id="rId76" Type="http://schemas.openxmlformats.org/officeDocument/2006/relationships/slideLayout" Target="../slideLayouts/slideLayout162.xml"/><Relationship Id="rId7" Type="http://schemas.openxmlformats.org/officeDocument/2006/relationships/slideLayout" Target="../slideLayouts/slideLayout93.xml"/><Relationship Id="rId71" Type="http://schemas.openxmlformats.org/officeDocument/2006/relationships/slideLayout" Target="../slideLayouts/slideLayout157.xml"/><Relationship Id="rId2" Type="http://schemas.openxmlformats.org/officeDocument/2006/relationships/slideLayout" Target="../slideLayouts/slideLayout88.xml"/><Relationship Id="rId29" Type="http://schemas.openxmlformats.org/officeDocument/2006/relationships/slideLayout" Target="../slideLayouts/slideLayout115.xml"/><Relationship Id="rId24" Type="http://schemas.openxmlformats.org/officeDocument/2006/relationships/slideLayout" Target="../slideLayouts/slideLayout110.xml"/><Relationship Id="rId40" Type="http://schemas.openxmlformats.org/officeDocument/2006/relationships/slideLayout" Target="../slideLayouts/slideLayout126.xml"/><Relationship Id="rId45" Type="http://schemas.openxmlformats.org/officeDocument/2006/relationships/slideLayout" Target="../slideLayouts/slideLayout131.xml"/><Relationship Id="rId66" Type="http://schemas.openxmlformats.org/officeDocument/2006/relationships/slideLayout" Target="../slideLayouts/slideLayout152.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192.xml"/><Relationship Id="rId21" Type="http://schemas.openxmlformats.org/officeDocument/2006/relationships/slideLayout" Target="../slideLayouts/slideLayout187.xml"/><Relationship Id="rId42" Type="http://schemas.openxmlformats.org/officeDocument/2006/relationships/slideLayout" Target="../slideLayouts/slideLayout208.xml"/><Relationship Id="rId47" Type="http://schemas.openxmlformats.org/officeDocument/2006/relationships/slideLayout" Target="../slideLayouts/slideLayout213.xml"/><Relationship Id="rId63" Type="http://schemas.openxmlformats.org/officeDocument/2006/relationships/slideLayout" Target="../slideLayouts/slideLayout229.xml"/><Relationship Id="rId68" Type="http://schemas.openxmlformats.org/officeDocument/2006/relationships/slideLayout" Target="../slideLayouts/slideLayout234.xml"/><Relationship Id="rId16" Type="http://schemas.openxmlformats.org/officeDocument/2006/relationships/slideLayout" Target="../slideLayouts/slideLayout182.xml"/><Relationship Id="rId11" Type="http://schemas.openxmlformats.org/officeDocument/2006/relationships/slideLayout" Target="../slideLayouts/slideLayout177.xml"/><Relationship Id="rId32" Type="http://schemas.openxmlformats.org/officeDocument/2006/relationships/slideLayout" Target="../slideLayouts/slideLayout198.xml"/><Relationship Id="rId37" Type="http://schemas.openxmlformats.org/officeDocument/2006/relationships/slideLayout" Target="../slideLayouts/slideLayout203.xml"/><Relationship Id="rId53" Type="http://schemas.openxmlformats.org/officeDocument/2006/relationships/slideLayout" Target="../slideLayouts/slideLayout219.xml"/><Relationship Id="rId58" Type="http://schemas.openxmlformats.org/officeDocument/2006/relationships/slideLayout" Target="../slideLayouts/slideLayout224.xml"/><Relationship Id="rId74" Type="http://schemas.openxmlformats.org/officeDocument/2006/relationships/slideLayout" Target="../slideLayouts/slideLayout240.xml"/><Relationship Id="rId79" Type="http://schemas.openxmlformats.org/officeDocument/2006/relationships/slideLayout" Target="../slideLayouts/slideLayout245.xml"/><Relationship Id="rId5" Type="http://schemas.openxmlformats.org/officeDocument/2006/relationships/slideLayout" Target="../slideLayouts/slideLayout171.xml"/><Relationship Id="rId61" Type="http://schemas.openxmlformats.org/officeDocument/2006/relationships/slideLayout" Target="../slideLayouts/slideLayout227.xml"/><Relationship Id="rId82" Type="http://schemas.openxmlformats.org/officeDocument/2006/relationships/theme" Target="../theme/theme3.xml"/><Relationship Id="rId19" Type="http://schemas.openxmlformats.org/officeDocument/2006/relationships/slideLayout" Target="../slideLayouts/slideLayout185.xml"/><Relationship Id="rId14" Type="http://schemas.openxmlformats.org/officeDocument/2006/relationships/slideLayout" Target="../slideLayouts/slideLayout180.xml"/><Relationship Id="rId22" Type="http://schemas.openxmlformats.org/officeDocument/2006/relationships/slideLayout" Target="../slideLayouts/slideLayout188.xml"/><Relationship Id="rId27" Type="http://schemas.openxmlformats.org/officeDocument/2006/relationships/slideLayout" Target="../slideLayouts/slideLayout193.xml"/><Relationship Id="rId30" Type="http://schemas.openxmlformats.org/officeDocument/2006/relationships/slideLayout" Target="../slideLayouts/slideLayout196.xml"/><Relationship Id="rId35" Type="http://schemas.openxmlformats.org/officeDocument/2006/relationships/slideLayout" Target="../slideLayouts/slideLayout201.xml"/><Relationship Id="rId43" Type="http://schemas.openxmlformats.org/officeDocument/2006/relationships/slideLayout" Target="../slideLayouts/slideLayout209.xml"/><Relationship Id="rId48" Type="http://schemas.openxmlformats.org/officeDocument/2006/relationships/slideLayout" Target="../slideLayouts/slideLayout214.xml"/><Relationship Id="rId56" Type="http://schemas.openxmlformats.org/officeDocument/2006/relationships/slideLayout" Target="../slideLayouts/slideLayout222.xml"/><Relationship Id="rId64" Type="http://schemas.openxmlformats.org/officeDocument/2006/relationships/slideLayout" Target="../slideLayouts/slideLayout230.xml"/><Relationship Id="rId69" Type="http://schemas.openxmlformats.org/officeDocument/2006/relationships/slideLayout" Target="../slideLayouts/slideLayout235.xml"/><Relationship Id="rId77" Type="http://schemas.openxmlformats.org/officeDocument/2006/relationships/slideLayout" Target="../slideLayouts/slideLayout243.xml"/><Relationship Id="rId8" Type="http://schemas.openxmlformats.org/officeDocument/2006/relationships/slideLayout" Target="../slideLayouts/slideLayout174.xml"/><Relationship Id="rId51" Type="http://schemas.openxmlformats.org/officeDocument/2006/relationships/slideLayout" Target="../slideLayouts/slideLayout217.xml"/><Relationship Id="rId72" Type="http://schemas.openxmlformats.org/officeDocument/2006/relationships/slideLayout" Target="../slideLayouts/slideLayout238.xml"/><Relationship Id="rId80" Type="http://schemas.openxmlformats.org/officeDocument/2006/relationships/slideLayout" Target="../slideLayouts/slideLayout246.xml"/><Relationship Id="rId3" Type="http://schemas.openxmlformats.org/officeDocument/2006/relationships/slideLayout" Target="../slideLayouts/slideLayout169.xml"/><Relationship Id="rId12" Type="http://schemas.openxmlformats.org/officeDocument/2006/relationships/slideLayout" Target="../slideLayouts/slideLayout178.xml"/><Relationship Id="rId17" Type="http://schemas.openxmlformats.org/officeDocument/2006/relationships/slideLayout" Target="../slideLayouts/slideLayout183.xml"/><Relationship Id="rId25" Type="http://schemas.openxmlformats.org/officeDocument/2006/relationships/slideLayout" Target="../slideLayouts/slideLayout191.xml"/><Relationship Id="rId33" Type="http://schemas.openxmlformats.org/officeDocument/2006/relationships/slideLayout" Target="../slideLayouts/slideLayout199.xml"/><Relationship Id="rId38" Type="http://schemas.openxmlformats.org/officeDocument/2006/relationships/slideLayout" Target="../slideLayouts/slideLayout204.xml"/><Relationship Id="rId46" Type="http://schemas.openxmlformats.org/officeDocument/2006/relationships/slideLayout" Target="../slideLayouts/slideLayout212.xml"/><Relationship Id="rId59" Type="http://schemas.openxmlformats.org/officeDocument/2006/relationships/slideLayout" Target="../slideLayouts/slideLayout225.xml"/><Relationship Id="rId67" Type="http://schemas.openxmlformats.org/officeDocument/2006/relationships/slideLayout" Target="../slideLayouts/slideLayout233.xml"/><Relationship Id="rId20" Type="http://schemas.openxmlformats.org/officeDocument/2006/relationships/slideLayout" Target="../slideLayouts/slideLayout186.xml"/><Relationship Id="rId41" Type="http://schemas.openxmlformats.org/officeDocument/2006/relationships/slideLayout" Target="../slideLayouts/slideLayout207.xml"/><Relationship Id="rId54" Type="http://schemas.openxmlformats.org/officeDocument/2006/relationships/slideLayout" Target="../slideLayouts/slideLayout220.xml"/><Relationship Id="rId62" Type="http://schemas.openxmlformats.org/officeDocument/2006/relationships/slideLayout" Target="../slideLayouts/slideLayout228.xml"/><Relationship Id="rId70" Type="http://schemas.openxmlformats.org/officeDocument/2006/relationships/slideLayout" Target="../slideLayouts/slideLayout236.xml"/><Relationship Id="rId75" Type="http://schemas.openxmlformats.org/officeDocument/2006/relationships/slideLayout" Target="../slideLayouts/slideLayout241.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5" Type="http://schemas.openxmlformats.org/officeDocument/2006/relationships/slideLayout" Target="../slideLayouts/slideLayout181.xml"/><Relationship Id="rId23" Type="http://schemas.openxmlformats.org/officeDocument/2006/relationships/slideLayout" Target="../slideLayouts/slideLayout189.xml"/><Relationship Id="rId28" Type="http://schemas.openxmlformats.org/officeDocument/2006/relationships/slideLayout" Target="../slideLayouts/slideLayout194.xml"/><Relationship Id="rId36" Type="http://schemas.openxmlformats.org/officeDocument/2006/relationships/slideLayout" Target="../slideLayouts/slideLayout202.xml"/><Relationship Id="rId49" Type="http://schemas.openxmlformats.org/officeDocument/2006/relationships/slideLayout" Target="../slideLayouts/slideLayout215.xml"/><Relationship Id="rId57" Type="http://schemas.openxmlformats.org/officeDocument/2006/relationships/slideLayout" Target="../slideLayouts/slideLayout223.xml"/><Relationship Id="rId10" Type="http://schemas.openxmlformats.org/officeDocument/2006/relationships/slideLayout" Target="../slideLayouts/slideLayout176.xml"/><Relationship Id="rId31" Type="http://schemas.openxmlformats.org/officeDocument/2006/relationships/slideLayout" Target="../slideLayouts/slideLayout197.xml"/><Relationship Id="rId44" Type="http://schemas.openxmlformats.org/officeDocument/2006/relationships/slideLayout" Target="../slideLayouts/slideLayout210.xml"/><Relationship Id="rId52" Type="http://schemas.openxmlformats.org/officeDocument/2006/relationships/slideLayout" Target="../slideLayouts/slideLayout218.xml"/><Relationship Id="rId60" Type="http://schemas.openxmlformats.org/officeDocument/2006/relationships/slideLayout" Target="../slideLayouts/slideLayout226.xml"/><Relationship Id="rId65" Type="http://schemas.openxmlformats.org/officeDocument/2006/relationships/slideLayout" Target="../slideLayouts/slideLayout231.xml"/><Relationship Id="rId73" Type="http://schemas.openxmlformats.org/officeDocument/2006/relationships/slideLayout" Target="../slideLayouts/slideLayout239.xml"/><Relationship Id="rId78" Type="http://schemas.openxmlformats.org/officeDocument/2006/relationships/slideLayout" Target="../slideLayouts/slideLayout244.xml"/><Relationship Id="rId81" Type="http://schemas.openxmlformats.org/officeDocument/2006/relationships/slideLayout" Target="../slideLayouts/slideLayout247.xml"/><Relationship Id="rId4" Type="http://schemas.openxmlformats.org/officeDocument/2006/relationships/slideLayout" Target="../slideLayouts/slideLayout170.xml"/><Relationship Id="rId9" Type="http://schemas.openxmlformats.org/officeDocument/2006/relationships/slideLayout" Target="../slideLayouts/slideLayout175.xml"/><Relationship Id="rId13" Type="http://schemas.openxmlformats.org/officeDocument/2006/relationships/slideLayout" Target="../slideLayouts/slideLayout179.xml"/><Relationship Id="rId18" Type="http://schemas.openxmlformats.org/officeDocument/2006/relationships/slideLayout" Target="../slideLayouts/slideLayout184.xml"/><Relationship Id="rId39" Type="http://schemas.openxmlformats.org/officeDocument/2006/relationships/slideLayout" Target="../slideLayouts/slideLayout205.xml"/><Relationship Id="rId34" Type="http://schemas.openxmlformats.org/officeDocument/2006/relationships/slideLayout" Target="../slideLayouts/slideLayout200.xml"/><Relationship Id="rId50" Type="http://schemas.openxmlformats.org/officeDocument/2006/relationships/slideLayout" Target="../slideLayouts/slideLayout216.xml"/><Relationship Id="rId55" Type="http://schemas.openxmlformats.org/officeDocument/2006/relationships/slideLayout" Target="../slideLayouts/slideLayout221.xml"/><Relationship Id="rId76" Type="http://schemas.openxmlformats.org/officeDocument/2006/relationships/slideLayout" Target="../slideLayouts/slideLayout242.xml"/><Relationship Id="rId7" Type="http://schemas.openxmlformats.org/officeDocument/2006/relationships/slideLayout" Target="../slideLayouts/slideLayout173.xml"/><Relationship Id="rId71" Type="http://schemas.openxmlformats.org/officeDocument/2006/relationships/slideLayout" Target="../slideLayouts/slideLayout237.xml"/><Relationship Id="rId2" Type="http://schemas.openxmlformats.org/officeDocument/2006/relationships/slideLayout" Target="../slideLayouts/slideLayout168.xml"/><Relationship Id="rId29" Type="http://schemas.openxmlformats.org/officeDocument/2006/relationships/slideLayout" Target="../slideLayouts/slideLayout195.xml"/><Relationship Id="rId24" Type="http://schemas.openxmlformats.org/officeDocument/2006/relationships/slideLayout" Target="../slideLayouts/slideLayout190.xml"/><Relationship Id="rId40" Type="http://schemas.openxmlformats.org/officeDocument/2006/relationships/slideLayout" Target="../slideLayouts/slideLayout206.xml"/><Relationship Id="rId45" Type="http://schemas.openxmlformats.org/officeDocument/2006/relationships/slideLayout" Target="../slideLayouts/slideLayout211.xml"/><Relationship Id="rId66" Type="http://schemas.openxmlformats.org/officeDocument/2006/relationships/slideLayout" Target="../slideLayouts/slideLayout2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9064340-01A7-48D1-B7C3-2A29226491A1}"/>
              </a:ext>
            </a:extLst>
          </p:cNvPr>
          <p:cNvSpPr>
            <a:spLocks noGrp="1"/>
          </p:cNvSpPr>
          <p:nvPr>
            <p:ph type="title"/>
          </p:nvPr>
        </p:nvSpPr>
        <p:spPr>
          <a:xfrm>
            <a:off x="457200" y="228601"/>
            <a:ext cx="11277600" cy="1123761"/>
          </a:xfrm>
          <a:prstGeom prst="rect">
            <a:avLst/>
          </a:prstGeom>
        </p:spPr>
        <p:txBody>
          <a:bodyPr vert="horz" lIns="0" tIns="0" rIns="0" bIns="0" rtlCol="0" anchor="b">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38151C87-2A75-429B-B1EB-F92F8C97FE64}"/>
              </a:ext>
            </a:extLst>
          </p:cNvPr>
          <p:cNvSpPr>
            <a:spLocks noGrp="1"/>
          </p:cNvSpPr>
          <p:nvPr>
            <p:ph type="body" idx="1"/>
          </p:nvPr>
        </p:nvSpPr>
        <p:spPr>
          <a:xfrm>
            <a:off x="457200" y="1825625"/>
            <a:ext cx="11277600" cy="4057463"/>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a:t>
            </a:r>
            <a:r>
              <a:rPr lang="en-US" dirty="0" err="1"/>
              <a:t>levelz</a:t>
            </a:r>
            <a:endParaRPr lang="en-US" dirty="0"/>
          </a:p>
        </p:txBody>
      </p:sp>
      <p:sp>
        <p:nvSpPr>
          <p:cNvPr id="4" name="Date Placeholder 3">
            <a:extLst>
              <a:ext uri="{FF2B5EF4-FFF2-40B4-BE49-F238E27FC236}">
                <a16:creationId xmlns:a16="http://schemas.microsoft.com/office/drawing/2014/main" id="{019624E3-1070-4E05-B22B-4D89456A021E}"/>
              </a:ext>
            </a:extLst>
          </p:cNvPr>
          <p:cNvSpPr>
            <a:spLocks noGrp="1"/>
          </p:cNvSpPr>
          <p:nvPr>
            <p:ph type="dt" sz="half" idx="2"/>
          </p:nvPr>
        </p:nvSpPr>
        <p:spPr>
          <a:xfrm>
            <a:off x="838200" y="9776558"/>
            <a:ext cx="431800" cy="365125"/>
          </a:xfrm>
          <a:prstGeom prst="rect">
            <a:avLst/>
          </a:prstGeom>
        </p:spPr>
        <p:txBody>
          <a:bodyPr vert="horz" lIns="91440" tIns="45720" rIns="91440" bIns="45720" rtlCol="0" anchor="ctr"/>
          <a:lstStyle>
            <a:lvl1pPr algn="l">
              <a:defRPr sz="1200">
                <a:solidFill>
                  <a:schemeClr val="tx1">
                    <a:tint val="75000"/>
                    <a:alpha val="0"/>
                  </a:schemeClr>
                </a:solidFill>
              </a:defRPr>
            </a:lvl1pPr>
          </a:lstStyle>
          <a:p>
            <a:fld id="{92120808-7D0D-2A46-8AEE-E38C41275808}" type="datetime1">
              <a:rPr lang="en-US" smtClean="0"/>
              <a:t>7/14/25</a:t>
            </a:fld>
            <a:endParaRPr lang="en-US" dirty="0"/>
          </a:p>
        </p:txBody>
      </p:sp>
      <p:sp>
        <p:nvSpPr>
          <p:cNvPr id="5" name="Footer Placeholder 4">
            <a:extLst>
              <a:ext uri="{FF2B5EF4-FFF2-40B4-BE49-F238E27FC236}">
                <a16:creationId xmlns:a16="http://schemas.microsoft.com/office/drawing/2014/main" id="{F1E9C6B0-F4DF-4321-B00E-B9E935F18598}"/>
              </a:ext>
            </a:extLst>
          </p:cNvPr>
          <p:cNvSpPr>
            <a:spLocks noGrp="1"/>
          </p:cNvSpPr>
          <p:nvPr>
            <p:ph type="ftr" sz="quarter" idx="3"/>
          </p:nvPr>
        </p:nvSpPr>
        <p:spPr>
          <a:xfrm>
            <a:off x="838200" y="6356351"/>
            <a:ext cx="8572500" cy="273050"/>
          </a:xfrm>
          <a:prstGeom prst="rect">
            <a:avLst/>
          </a:prstGeom>
        </p:spPr>
        <p:txBody>
          <a:bodyPr vert="horz" lIns="0" tIns="0" rIns="0" bIns="0" rtlCol="0" anchor="b"/>
          <a:lstStyle>
            <a:lvl1pPr algn="l">
              <a:defRPr sz="900">
                <a:solidFill>
                  <a:schemeClr val="tx1">
                    <a:tint val="75000"/>
                  </a:schemeClr>
                </a:solidFill>
                <a:latin typeface="Arial Nova Light" panose="020B0304020202020204" pitchFamily="34" charset="0"/>
              </a:defRPr>
            </a:lvl1pPr>
          </a:lstStyle>
          <a:p>
            <a:endParaRPr lang="en-US" dirty="0"/>
          </a:p>
        </p:txBody>
      </p:sp>
      <p:sp>
        <p:nvSpPr>
          <p:cNvPr id="6" name="Slide Number Placeholder 5">
            <a:extLst>
              <a:ext uri="{FF2B5EF4-FFF2-40B4-BE49-F238E27FC236}">
                <a16:creationId xmlns:a16="http://schemas.microsoft.com/office/drawing/2014/main" id="{CE578E60-6E8D-4B9E-90FA-C5DF72CE8A3C}"/>
              </a:ext>
            </a:extLst>
          </p:cNvPr>
          <p:cNvSpPr>
            <a:spLocks noGrp="1"/>
          </p:cNvSpPr>
          <p:nvPr>
            <p:ph type="sldNum" sz="quarter" idx="4"/>
          </p:nvPr>
        </p:nvSpPr>
        <p:spPr>
          <a:xfrm>
            <a:off x="228600" y="6356350"/>
            <a:ext cx="431800" cy="273050"/>
          </a:xfrm>
          <a:prstGeom prst="rect">
            <a:avLst/>
          </a:prstGeom>
        </p:spPr>
        <p:txBody>
          <a:bodyPr vert="horz" lIns="0" tIns="0" rIns="0" bIns="0" rtlCol="0" anchor="b"/>
          <a:lstStyle>
            <a:lvl1pPr algn="l">
              <a:defRPr sz="900">
                <a:solidFill>
                  <a:schemeClr val="tx1">
                    <a:tint val="75000"/>
                  </a:schemeClr>
                </a:solidFill>
                <a:latin typeface="Arial Nova Light" panose="020B0304020202020204" pitchFamily="34" charset="0"/>
              </a:defRPr>
            </a:lvl1pPr>
          </a:lstStyle>
          <a:p>
            <a:fld id="{00000000-1234-1234-1234-123412341234}" type="slidenum">
              <a:rPr lang="en-US" smtClean="0"/>
              <a:pPr/>
              <a:t>‹#›</a:t>
            </a:fld>
            <a:endParaRPr lang="en-US" dirty="0"/>
          </a:p>
        </p:txBody>
      </p:sp>
    </p:spTree>
    <p:extLst>
      <p:ext uri="{BB962C8B-B14F-4D97-AF65-F5344CB8AC3E}">
        <p14:creationId xmlns:p14="http://schemas.microsoft.com/office/powerpoint/2010/main" val="390544879"/>
      </p:ext>
    </p:extLst>
  </p:cSld>
  <p:clrMap bg1="lt1" tx1="dk1" bg2="lt2" tx2="dk2" accent1="accent1" accent2="accent2" accent3="accent3" accent4="accent4" accent5="accent5" accent6="accent6" hlink="hlink" folHlink="folHlink"/>
  <p:sldLayoutIdLst>
    <p:sldLayoutId id="2147483668" r:id="rId1"/>
    <p:sldLayoutId id="2147483669" r:id="rId2"/>
    <p:sldLayoutId id="2147483670" r:id="rId3"/>
    <p:sldLayoutId id="2147483671" r:id="rId4"/>
    <p:sldLayoutId id="2147483672" r:id="rId5"/>
    <p:sldLayoutId id="2147483673" r:id="rId6"/>
    <p:sldLayoutId id="2147483674" r:id="rId7"/>
    <p:sldLayoutId id="2147483675" r:id="rId8"/>
    <p:sldLayoutId id="2147483676" r:id="rId9"/>
    <p:sldLayoutId id="2147483677" r:id="rId10"/>
    <p:sldLayoutId id="2147483678" r:id="rId11"/>
    <p:sldLayoutId id="2147483679" r:id="rId12"/>
    <p:sldLayoutId id="2147483680" r:id="rId13"/>
    <p:sldLayoutId id="2147483681" r:id="rId14"/>
    <p:sldLayoutId id="2147483682" r:id="rId15"/>
    <p:sldLayoutId id="2147483683" r:id="rId16"/>
    <p:sldLayoutId id="2147483684" r:id="rId17"/>
    <p:sldLayoutId id="2147483685" r:id="rId18"/>
    <p:sldLayoutId id="2147483686" r:id="rId19"/>
    <p:sldLayoutId id="2147483687" r:id="rId20"/>
    <p:sldLayoutId id="2147483688" r:id="rId21"/>
    <p:sldLayoutId id="2147483689" r:id="rId22"/>
    <p:sldLayoutId id="2147483690" r:id="rId23"/>
    <p:sldLayoutId id="2147483691" r:id="rId24"/>
    <p:sldLayoutId id="2147483692" r:id="rId25"/>
    <p:sldLayoutId id="2147483693" r:id="rId26"/>
    <p:sldLayoutId id="2147483694" r:id="rId27"/>
    <p:sldLayoutId id="2147483695" r:id="rId28"/>
    <p:sldLayoutId id="2147483696" r:id="rId29"/>
    <p:sldLayoutId id="2147483697" r:id="rId30"/>
    <p:sldLayoutId id="2147483698" r:id="rId31"/>
    <p:sldLayoutId id="2147483699" r:id="rId32"/>
    <p:sldLayoutId id="2147483700" r:id="rId33"/>
    <p:sldLayoutId id="2147483701" r:id="rId34"/>
    <p:sldLayoutId id="2147483702" r:id="rId35"/>
    <p:sldLayoutId id="2147483703" r:id="rId36"/>
    <p:sldLayoutId id="2147483704" r:id="rId37"/>
    <p:sldLayoutId id="2147483705" r:id="rId38"/>
    <p:sldLayoutId id="2147483706" r:id="rId39"/>
    <p:sldLayoutId id="2147483707" r:id="rId40"/>
    <p:sldLayoutId id="2147483708" r:id="rId41"/>
    <p:sldLayoutId id="2147483709" r:id="rId42"/>
    <p:sldLayoutId id="2147483710" r:id="rId43"/>
    <p:sldLayoutId id="2147483711" r:id="rId44"/>
    <p:sldLayoutId id="2147483712" r:id="rId45"/>
    <p:sldLayoutId id="2147483713" r:id="rId46"/>
    <p:sldLayoutId id="2147483714" r:id="rId47"/>
    <p:sldLayoutId id="2147483715" r:id="rId48"/>
    <p:sldLayoutId id="2147483716" r:id="rId49"/>
    <p:sldLayoutId id="2147483717" r:id="rId50"/>
    <p:sldLayoutId id="2147483718" r:id="rId51"/>
    <p:sldLayoutId id="2147483719" r:id="rId52"/>
    <p:sldLayoutId id="2147483720" r:id="rId53"/>
    <p:sldLayoutId id="2147483721" r:id="rId54"/>
    <p:sldLayoutId id="2147483722" r:id="rId55"/>
    <p:sldLayoutId id="2147483723" r:id="rId56"/>
    <p:sldLayoutId id="2147483724" r:id="rId57"/>
    <p:sldLayoutId id="2147483725" r:id="rId58"/>
    <p:sldLayoutId id="2147483726" r:id="rId59"/>
    <p:sldLayoutId id="2147483727" r:id="rId60"/>
    <p:sldLayoutId id="2147483728" r:id="rId61"/>
    <p:sldLayoutId id="2147483729" r:id="rId62"/>
    <p:sldLayoutId id="2147483730" r:id="rId63"/>
    <p:sldLayoutId id="2147483731" r:id="rId64"/>
    <p:sldLayoutId id="2147483732" r:id="rId65"/>
    <p:sldLayoutId id="2147483733" r:id="rId66"/>
    <p:sldLayoutId id="2147483734" r:id="rId67"/>
    <p:sldLayoutId id="2147483735" r:id="rId68"/>
    <p:sldLayoutId id="2147483736" r:id="rId69"/>
    <p:sldLayoutId id="2147483737" r:id="rId70"/>
    <p:sldLayoutId id="2147483738" r:id="rId71"/>
    <p:sldLayoutId id="2147483739" r:id="rId72"/>
    <p:sldLayoutId id="2147483740" r:id="rId73"/>
    <p:sldLayoutId id="2147483741" r:id="rId74"/>
    <p:sldLayoutId id="2147483742" r:id="rId75"/>
    <p:sldLayoutId id="2147483743" r:id="rId76"/>
    <p:sldLayoutId id="2147483744" r:id="rId77"/>
    <p:sldLayoutId id="2147483745" r:id="rId78"/>
    <p:sldLayoutId id="2147483746" r:id="rId79"/>
    <p:sldLayoutId id="2147483747" r:id="rId80"/>
    <p:sldLayoutId id="2147483748" r:id="rId81"/>
    <p:sldLayoutId id="2147483749" r:id="rId82"/>
    <p:sldLayoutId id="2147483750" r:id="rId83"/>
    <p:sldLayoutId id="2147483751" r:id="rId84"/>
    <p:sldLayoutId id="2147483752" r:id="rId85"/>
    <p:sldLayoutId id="2147483835" r:id="rId8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chemeClr val="tx1"/>
          </a:solidFill>
          <a:latin typeface="Arial Nova" panose="020B0604020202020204" pitchFamily="34" charset="0"/>
          <a:ea typeface="UD Digi Kyokasho NK-B" panose="02020700000000000000" pitchFamily="18" charset="-128"/>
          <a:cs typeface="+mj-cs"/>
        </a:defRPr>
      </a:lvl1pPr>
    </p:titleStyle>
    <p:bodyStyle>
      <a:lvl1pPr marL="228600" indent="-228600" algn="l" defTabSz="914400" rtl="0" eaLnBrk="1" latinLnBrk="0" hangingPunct="1">
        <a:lnSpc>
          <a:spcPct val="90000"/>
        </a:lnSpc>
        <a:spcBef>
          <a:spcPts val="10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69913" indent="-338138" algn="l" defTabSz="914400" rtl="0" eaLnBrk="1" latinLnBrk="0" hangingPunct="1">
        <a:lnSpc>
          <a:spcPct val="90000"/>
        </a:lnSpc>
        <a:spcBef>
          <a:spcPts val="500"/>
        </a:spcBef>
        <a:buClr>
          <a:schemeClr val="tx1">
            <a:lumMod val="60000"/>
            <a:lumOff val="40000"/>
          </a:schemeClr>
        </a:buClr>
        <a:buFont typeface="Roboto" pitchFamily="2" charset="0"/>
        <a:buChar char="—"/>
        <a:defRPr sz="2400" kern="1200">
          <a:solidFill>
            <a:schemeClr val="tx1"/>
          </a:solidFill>
          <a:latin typeface="+mn-lt"/>
          <a:ea typeface="+mn-ea"/>
          <a:cs typeface="+mn-cs"/>
        </a:defRPr>
      </a:lvl2pPr>
      <a:lvl3pPr marL="801688" indent="-23177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1027113" indent="-22542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4pPr>
      <a:lvl5pPr marL="1027113" indent="-22542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5pPr>
      <a:lvl6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44">
          <p15:clr>
            <a:srgbClr val="F26B43"/>
          </p15:clr>
        </p15:guide>
        <p15:guide id="4" pos="7536">
          <p15:clr>
            <a:srgbClr val="F26B43"/>
          </p15:clr>
        </p15:guide>
        <p15:guide id="7" orient="horz" pos="144">
          <p15:clr>
            <a:srgbClr val="F26B43"/>
          </p15:clr>
        </p15:guide>
        <p15:guide id="8" orient="horz" pos="4176">
          <p15:clr>
            <a:srgbClr val="F26B43"/>
          </p15:clr>
        </p15:guide>
        <p15:guide id="9" orient="horz" pos="3720">
          <p15:clr>
            <a:srgbClr val="F26B43"/>
          </p15:clr>
        </p15:guide>
        <p15:guide id="10" pos="288">
          <p15:clr>
            <a:srgbClr val="A4A3A4"/>
          </p15:clr>
        </p15:guide>
        <p15:guide id="11" pos="7392">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457200" y="228601"/>
            <a:ext cx="11277600" cy="1124000"/>
          </a:xfrm>
          <a:prstGeom prst="rect">
            <a:avLst/>
          </a:prstGeom>
          <a:noFill/>
          <a:ln>
            <a:noFill/>
          </a:ln>
        </p:spPr>
        <p:txBody>
          <a:bodyPr spcFirstLastPara="1" wrap="square" lIns="0" tIns="0" rIns="0" bIns="0" anchor="b" anchorCtr="0">
            <a:normAutofit/>
          </a:bodyPr>
          <a:lstStyle>
            <a:lvl1pPr marR="0" lvl="0" algn="l" rtl="0">
              <a:lnSpc>
                <a:spcPct val="90000"/>
              </a:lnSpc>
              <a:spcBef>
                <a:spcPts val="0"/>
              </a:spcBef>
              <a:spcAft>
                <a:spcPts val="0"/>
              </a:spcAft>
              <a:buClr>
                <a:schemeClr val="dk1"/>
              </a:buClr>
              <a:buSzPts val="3300"/>
              <a:buFont typeface="Arial"/>
              <a:buNone/>
              <a:defRPr sz="3300" b="1" i="0" u="none" strike="noStrike" cap="none">
                <a:solidFill>
                  <a:schemeClr val="dk1"/>
                </a:solidFill>
                <a:latin typeface="Arial"/>
                <a:ea typeface="Arial"/>
                <a:cs typeface="Arial"/>
                <a:sym typeface="Arial"/>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52" name="Google Shape;52;p13"/>
          <p:cNvSpPr txBox="1">
            <a:spLocks noGrp="1"/>
          </p:cNvSpPr>
          <p:nvPr>
            <p:ph type="body" idx="1"/>
          </p:nvPr>
        </p:nvSpPr>
        <p:spPr>
          <a:xfrm>
            <a:off x="457200" y="1825625"/>
            <a:ext cx="11277600" cy="4057600"/>
          </a:xfrm>
          <a:prstGeom prst="rect">
            <a:avLst/>
          </a:prstGeom>
          <a:noFill/>
          <a:ln>
            <a:noFill/>
          </a:ln>
        </p:spPr>
        <p:txBody>
          <a:bodyPr spcFirstLastPara="1" wrap="square" lIns="0" tIns="0" rIns="0" bIns="0" anchor="t" anchorCtr="0">
            <a:normAutofit/>
          </a:bodyPr>
          <a:lstStyle>
            <a:lvl1pPr marL="457200" marR="0" lvl="0" indent="-361950" algn="l" rtl="0">
              <a:lnSpc>
                <a:spcPct val="90000"/>
              </a:lnSpc>
              <a:spcBef>
                <a:spcPts val="800"/>
              </a:spcBef>
              <a:spcAft>
                <a:spcPts val="0"/>
              </a:spcAft>
              <a:buClr>
                <a:srgbClr val="939393"/>
              </a:buClr>
              <a:buSzPts val="2100"/>
              <a:buFont typeface="Arial"/>
              <a:buChar char="•"/>
              <a:defRPr sz="2100" b="0" i="0" u="none" strike="noStrike" cap="none">
                <a:solidFill>
                  <a:schemeClr val="dk1"/>
                </a:solidFill>
                <a:latin typeface="Arial"/>
                <a:ea typeface="Arial"/>
                <a:cs typeface="Arial"/>
                <a:sym typeface="Arial"/>
              </a:defRPr>
            </a:lvl1pPr>
            <a:lvl2pPr marL="914400" marR="0" lvl="1" indent="-342900" algn="l" rtl="0">
              <a:lnSpc>
                <a:spcPct val="90000"/>
              </a:lnSpc>
              <a:spcBef>
                <a:spcPts val="400"/>
              </a:spcBef>
              <a:spcAft>
                <a:spcPts val="0"/>
              </a:spcAft>
              <a:buClr>
                <a:srgbClr val="939393"/>
              </a:buClr>
              <a:buSzPts val="1800"/>
              <a:buFont typeface="Roboto"/>
              <a:buChar char="—"/>
              <a:defRPr sz="1800" b="0" i="0" u="none" strike="noStrike" cap="none">
                <a:solidFill>
                  <a:schemeClr val="dk1"/>
                </a:solidFill>
                <a:latin typeface="Arial"/>
                <a:ea typeface="Arial"/>
                <a:cs typeface="Arial"/>
                <a:sym typeface="Arial"/>
              </a:defRPr>
            </a:lvl2pPr>
            <a:lvl3pPr marL="1371600" marR="0" lvl="2" indent="-323850" algn="l" rtl="0">
              <a:lnSpc>
                <a:spcPct val="90000"/>
              </a:lnSpc>
              <a:spcBef>
                <a:spcPts val="400"/>
              </a:spcBef>
              <a:spcAft>
                <a:spcPts val="0"/>
              </a:spcAft>
              <a:buClr>
                <a:srgbClr val="939393"/>
              </a:buClr>
              <a:buSzPts val="1500"/>
              <a:buFont typeface="Arial"/>
              <a:buChar char="•"/>
              <a:defRPr sz="1500" b="0" i="0" u="none" strike="noStrike" cap="none">
                <a:solidFill>
                  <a:schemeClr val="dk1"/>
                </a:solidFill>
                <a:latin typeface="Arial"/>
                <a:ea typeface="Arial"/>
                <a:cs typeface="Arial"/>
                <a:sym typeface="Arial"/>
              </a:defRPr>
            </a:lvl3pPr>
            <a:lvl4pPr marL="1828800" marR="0" lvl="3" indent="-323850" algn="l" rtl="0">
              <a:lnSpc>
                <a:spcPct val="90000"/>
              </a:lnSpc>
              <a:spcBef>
                <a:spcPts val="400"/>
              </a:spcBef>
              <a:spcAft>
                <a:spcPts val="0"/>
              </a:spcAft>
              <a:buClr>
                <a:srgbClr val="939393"/>
              </a:buClr>
              <a:buSzPts val="1500"/>
              <a:buFont typeface="Arial"/>
              <a:buChar char="•"/>
              <a:defRPr sz="1500" b="0" i="0" u="none" strike="noStrike" cap="none">
                <a:solidFill>
                  <a:schemeClr val="dk1"/>
                </a:solidFill>
                <a:latin typeface="Arial"/>
                <a:ea typeface="Arial"/>
                <a:cs typeface="Arial"/>
                <a:sym typeface="Arial"/>
              </a:defRPr>
            </a:lvl4pPr>
            <a:lvl5pPr marL="2286000" marR="0" lvl="4" indent="-323850" algn="l" rtl="0">
              <a:lnSpc>
                <a:spcPct val="90000"/>
              </a:lnSpc>
              <a:spcBef>
                <a:spcPts val="400"/>
              </a:spcBef>
              <a:spcAft>
                <a:spcPts val="0"/>
              </a:spcAft>
              <a:buClr>
                <a:srgbClr val="939393"/>
              </a:buClr>
              <a:buSzPts val="1500"/>
              <a:buFont typeface="Arial"/>
              <a:buChar char="•"/>
              <a:defRPr sz="1500" b="0" i="0" u="none" strike="noStrike" cap="none">
                <a:solidFill>
                  <a:schemeClr val="dk1"/>
                </a:solidFill>
                <a:latin typeface="Arial"/>
                <a:ea typeface="Arial"/>
                <a:cs typeface="Arial"/>
                <a:sym typeface="Arial"/>
              </a:defRPr>
            </a:lvl5pPr>
            <a:lvl6pPr marL="2743200" marR="0" lvl="5" indent="-228600" algn="l" rtl="0">
              <a:lnSpc>
                <a:spcPct val="90000"/>
              </a:lnSpc>
              <a:spcBef>
                <a:spcPts val="4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9pPr>
          </a:lstStyle>
          <a:p>
            <a:endParaRPr/>
          </a:p>
        </p:txBody>
      </p:sp>
      <p:sp>
        <p:nvSpPr>
          <p:cNvPr id="53" name="Google Shape;53;p13"/>
          <p:cNvSpPr txBox="1">
            <a:spLocks noGrp="1"/>
          </p:cNvSpPr>
          <p:nvPr>
            <p:ph type="dt" idx="10"/>
          </p:nvPr>
        </p:nvSpPr>
        <p:spPr>
          <a:xfrm>
            <a:off x="838200" y="9776559"/>
            <a:ext cx="431600" cy="365200"/>
          </a:xfrm>
          <a:prstGeom prst="rect">
            <a:avLst/>
          </a:prstGeom>
          <a:noFill/>
          <a:ln>
            <a:noFill/>
          </a:ln>
        </p:spPr>
        <p:txBody>
          <a:bodyPr spcFirstLastPara="1" wrap="square" lIns="68575" tIns="34275" rIns="68575" bIns="34275" anchor="ctr" anchorCtr="0">
            <a:noAutofit/>
          </a:bodyPr>
          <a:lstStyle>
            <a:lvl1pPr marR="0" lvl="0" algn="l" rtl="0">
              <a:spcBef>
                <a:spcPts val="0"/>
              </a:spcBef>
              <a:spcAft>
                <a:spcPts val="0"/>
              </a:spcAft>
              <a:buSzPts val="1100"/>
              <a:buNone/>
              <a:defRPr sz="1200">
                <a:solidFill>
                  <a:srgbClr val="949494"/>
                </a:solidFill>
                <a:latin typeface="Arial"/>
                <a:ea typeface="Arial"/>
                <a:cs typeface="Arial"/>
                <a:sym typeface="Arial"/>
              </a:defRPr>
            </a:lvl1pPr>
            <a:lvl2pPr marR="0" lvl="1" algn="l" rtl="0">
              <a:spcBef>
                <a:spcPts val="0"/>
              </a:spcBef>
              <a:spcAft>
                <a:spcPts val="0"/>
              </a:spcAft>
              <a:buSzPts val="1100"/>
              <a:buNone/>
              <a:defRPr sz="1867" b="0" i="0" u="none" strike="noStrike" cap="none">
                <a:solidFill>
                  <a:schemeClr val="dk1"/>
                </a:solidFill>
                <a:latin typeface="Arial"/>
                <a:ea typeface="Arial"/>
                <a:cs typeface="Arial"/>
                <a:sym typeface="Arial"/>
              </a:defRPr>
            </a:lvl2pPr>
            <a:lvl3pPr marR="0" lvl="2" algn="l" rtl="0">
              <a:spcBef>
                <a:spcPts val="0"/>
              </a:spcBef>
              <a:spcAft>
                <a:spcPts val="0"/>
              </a:spcAft>
              <a:buSzPts val="1100"/>
              <a:buNone/>
              <a:defRPr sz="1867" b="0" i="0" u="none" strike="noStrike" cap="none">
                <a:solidFill>
                  <a:schemeClr val="dk1"/>
                </a:solidFill>
                <a:latin typeface="Arial"/>
                <a:ea typeface="Arial"/>
                <a:cs typeface="Arial"/>
                <a:sym typeface="Arial"/>
              </a:defRPr>
            </a:lvl3pPr>
            <a:lvl4pPr marR="0" lvl="3" algn="l" rtl="0">
              <a:spcBef>
                <a:spcPts val="0"/>
              </a:spcBef>
              <a:spcAft>
                <a:spcPts val="0"/>
              </a:spcAft>
              <a:buSzPts val="1100"/>
              <a:buNone/>
              <a:defRPr sz="1867" b="0" i="0" u="none" strike="noStrike" cap="none">
                <a:solidFill>
                  <a:schemeClr val="dk1"/>
                </a:solidFill>
                <a:latin typeface="Arial"/>
                <a:ea typeface="Arial"/>
                <a:cs typeface="Arial"/>
                <a:sym typeface="Arial"/>
              </a:defRPr>
            </a:lvl4pPr>
            <a:lvl5pPr marR="0" lvl="4" algn="l" rtl="0">
              <a:spcBef>
                <a:spcPts val="0"/>
              </a:spcBef>
              <a:spcAft>
                <a:spcPts val="0"/>
              </a:spcAft>
              <a:buSzPts val="1100"/>
              <a:buNone/>
              <a:defRPr sz="1867" b="0" i="0" u="none" strike="noStrike" cap="none">
                <a:solidFill>
                  <a:schemeClr val="dk1"/>
                </a:solidFill>
                <a:latin typeface="Arial"/>
                <a:ea typeface="Arial"/>
                <a:cs typeface="Arial"/>
                <a:sym typeface="Arial"/>
              </a:defRPr>
            </a:lvl5pPr>
            <a:lvl6pPr marR="0" lvl="5" algn="l" rtl="0">
              <a:spcBef>
                <a:spcPts val="0"/>
              </a:spcBef>
              <a:spcAft>
                <a:spcPts val="0"/>
              </a:spcAft>
              <a:buSzPts val="1100"/>
              <a:buNone/>
              <a:defRPr sz="1867" b="0" i="0" u="none" strike="noStrike" cap="none">
                <a:solidFill>
                  <a:schemeClr val="dk1"/>
                </a:solidFill>
                <a:latin typeface="Arial"/>
                <a:ea typeface="Arial"/>
                <a:cs typeface="Arial"/>
                <a:sym typeface="Arial"/>
              </a:defRPr>
            </a:lvl6pPr>
            <a:lvl7pPr marR="0" lvl="6" algn="l" rtl="0">
              <a:spcBef>
                <a:spcPts val="0"/>
              </a:spcBef>
              <a:spcAft>
                <a:spcPts val="0"/>
              </a:spcAft>
              <a:buSzPts val="1100"/>
              <a:buNone/>
              <a:defRPr sz="1867" b="0" i="0" u="none" strike="noStrike" cap="none">
                <a:solidFill>
                  <a:schemeClr val="dk1"/>
                </a:solidFill>
                <a:latin typeface="Arial"/>
                <a:ea typeface="Arial"/>
                <a:cs typeface="Arial"/>
                <a:sym typeface="Arial"/>
              </a:defRPr>
            </a:lvl7pPr>
            <a:lvl8pPr marR="0" lvl="7" algn="l" rtl="0">
              <a:spcBef>
                <a:spcPts val="0"/>
              </a:spcBef>
              <a:spcAft>
                <a:spcPts val="0"/>
              </a:spcAft>
              <a:buSzPts val="1100"/>
              <a:buNone/>
              <a:defRPr sz="1867" b="0" i="0" u="none" strike="noStrike" cap="none">
                <a:solidFill>
                  <a:schemeClr val="dk1"/>
                </a:solidFill>
                <a:latin typeface="Arial"/>
                <a:ea typeface="Arial"/>
                <a:cs typeface="Arial"/>
                <a:sym typeface="Arial"/>
              </a:defRPr>
            </a:lvl8pPr>
            <a:lvl9pPr marR="0" lvl="8" algn="l" rtl="0">
              <a:spcBef>
                <a:spcPts val="0"/>
              </a:spcBef>
              <a:spcAft>
                <a:spcPts val="0"/>
              </a:spcAft>
              <a:buSzPts val="1100"/>
              <a:buNone/>
              <a:defRPr sz="1867" b="0" i="0" u="none" strike="noStrike" cap="none">
                <a:solidFill>
                  <a:schemeClr val="dk1"/>
                </a:solidFill>
                <a:latin typeface="Arial"/>
                <a:ea typeface="Arial"/>
                <a:cs typeface="Arial"/>
                <a:sym typeface="Arial"/>
              </a:defRPr>
            </a:lvl9pPr>
          </a:lstStyle>
          <a:p>
            <a:fld id="{692F6DBE-7641-BF45-B726-A40765DC380E}" type="datetime1">
              <a:rPr lang="en-US" smtClean="0"/>
              <a:t>7/14/25</a:t>
            </a:fld>
            <a:endParaRPr/>
          </a:p>
        </p:txBody>
      </p:sp>
      <p:sp>
        <p:nvSpPr>
          <p:cNvPr id="54" name="Google Shape;54;p13"/>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SzPts val="1100"/>
              <a:buNone/>
              <a:defRPr sz="933">
                <a:solidFill>
                  <a:srgbClr val="949494"/>
                </a:solidFill>
                <a:latin typeface="Arial"/>
                <a:ea typeface="Arial"/>
                <a:cs typeface="Arial"/>
                <a:sym typeface="Arial"/>
              </a:defRPr>
            </a:lvl1pPr>
            <a:lvl2pPr marR="0" lvl="1" algn="l" rtl="0">
              <a:spcBef>
                <a:spcPts val="0"/>
              </a:spcBef>
              <a:spcAft>
                <a:spcPts val="0"/>
              </a:spcAft>
              <a:buSzPts val="1100"/>
              <a:buNone/>
              <a:defRPr sz="1867" b="0" i="0" u="none" strike="noStrike" cap="none">
                <a:solidFill>
                  <a:schemeClr val="dk1"/>
                </a:solidFill>
                <a:latin typeface="Arial"/>
                <a:ea typeface="Arial"/>
                <a:cs typeface="Arial"/>
                <a:sym typeface="Arial"/>
              </a:defRPr>
            </a:lvl2pPr>
            <a:lvl3pPr marR="0" lvl="2" algn="l" rtl="0">
              <a:spcBef>
                <a:spcPts val="0"/>
              </a:spcBef>
              <a:spcAft>
                <a:spcPts val="0"/>
              </a:spcAft>
              <a:buSzPts val="1100"/>
              <a:buNone/>
              <a:defRPr sz="1867" b="0" i="0" u="none" strike="noStrike" cap="none">
                <a:solidFill>
                  <a:schemeClr val="dk1"/>
                </a:solidFill>
                <a:latin typeface="Arial"/>
                <a:ea typeface="Arial"/>
                <a:cs typeface="Arial"/>
                <a:sym typeface="Arial"/>
              </a:defRPr>
            </a:lvl3pPr>
            <a:lvl4pPr marR="0" lvl="3" algn="l" rtl="0">
              <a:spcBef>
                <a:spcPts val="0"/>
              </a:spcBef>
              <a:spcAft>
                <a:spcPts val="0"/>
              </a:spcAft>
              <a:buSzPts val="1100"/>
              <a:buNone/>
              <a:defRPr sz="1867" b="0" i="0" u="none" strike="noStrike" cap="none">
                <a:solidFill>
                  <a:schemeClr val="dk1"/>
                </a:solidFill>
                <a:latin typeface="Arial"/>
                <a:ea typeface="Arial"/>
                <a:cs typeface="Arial"/>
                <a:sym typeface="Arial"/>
              </a:defRPr>
            </a:lvl4pPr>
            <a:lvl5pPr marR="0" lvl="4" algn="l" rtl="0">
              <a:spcBef>
                <a:spcPts val="0"/>
              </a:spcBef>
              <a:spcAft>
                <a:spcPts val="0"/>
              </a:spcAft>
              <a:buSzPts val="1100"/>
              <a:buNone/>
              <a:defRPr sz="1867" b="0" i="0" u="none" strike="noStrike" cap="none">
                <a:solidFill>
                  <a:schemeClr val="dk1"/>
                </a:solidFill>
                <a:latin typeface="Arial"/>
                <a:ea typeface="Arial"/>
                <a:cs typeface="Arial"/>
                <a:sym typeface="Arial"/>
              </a:defRPr>
            </a:lvl5pPr>
            <a:lvl6pPr marR="0" lvl="5" algn="l" rtl="0">
              <a:spcBef>
                <a:spcPts val="0"/>
              </a:spcBef>
              <a:spcAft>
                <a:spcPts val="0"/>
              </a:spcAft>
              <a:buSzPts val="1100"/>
              <a:buNone/>
              <a:defRPr sz="1867" b="0" i="0" u="none" strike="noStrike" cap="none">
                <a:solidFill>
                  <a:schemeClr val="dk1"/>
                </a:solidFill>
                <a:latin typeface="Arial"/>
                <a:ea typeface="Arial"/>
                <a:cs typeface="Arial"/>
                <a:sym typeface="Arial"/>
              </a:defRPr>
            </a:lvl6pPr>
            <a:lvl7pPr marR="0" lvl="6" algn="l" rtl="0">
              <a:spcBef>
                <a:spcPts val="0"/>
              </a:spcBef>
              <a:spcAft>
                <a:spcPts val="0"/>
              </a:spcAft>
              <a:buSzPts val="1100"/>
              <a:buNone/>
              <a:defRPr sz="1867" b="0" i="0" u="none" strike="noStrike" cap="none">
                <a:solidFill>
                  <a:schemeClr val="dk1"/>
                </a:solidFill>
                <a:latin typeface="Arial"/>
                <a:ea typeface="Arial"/>
                <a:cs typeface="Arial"/>
                <a:sym typeface="Arial"/>
              </a:defRPr>
            </a:lvl7pPr>
            <a:lvl8pPr marR="0" lvl="7" algn="l" rtl="0">
              <a:spcBef>
                <a:spcPts val="0"/>
              </a:spcBef>
              <a:spcAft>
                <a:spcPts val="0"/>
              </a:spcAft>
              <a:buSzPts val="1100"/>
              <a:buNone/>
              <a:defRPr sz="1867" b="0" i="0" u="none" strike="noStrike" cap="none">
                <a:solidFill>
                  <a:schemeClr val="dk1"/>
                </a:solidFill>
                <a:latin typeface="Arial"/>
                <a:ea typeface="Arial"/>
                <a:cs typeface="Arial"/>
                <a:sym typeface="Arial"/>
              </a:defRPr>
            </a:lvl8pPr>
            <a:lvl9pPr marR="0" lvl="8" algn="l" rtl="0">
              <a:spcBef>
                <a:spcPts val="0"/>
              </a:spcBef>
              <a:spcAft>
                <a:spcPts val="0"/>
              </a:spcAft>
              <a:buSzPts val="1100"/>
              <a:buNone/>
              <a:defRPr sz="1867" b="0" i="0" u="none" strike="noStrike" cap="none">
                <a:solidFill>
                  <a:schemeClr val="dk1"/>
                </a:solidFill>
                <a:latin typeface="Arial"/>
                <a:ea typeface="Arial"/>
                <a:cs typeface="Arial"/>
                <a:sym typeface="Arial"/>
              </a:defRPr>
            </a:lvl9pPr>
          </a:lstStyle>
          <a:p>
            <a:endParaRPr/>
          </a:p>
        </p:txBody>
      </p:sp>
      <p:sp>
        <p:nvSpPr>
          <p:cNvPr id="55" name="Google Shape;55;p13"/>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marR="0" lvl="0" indent="0" algn="l" rtl="0">
              <a:spcBef>
                <a:spcPts val="0"/>
              </a:spcBef>
              <a:buNone/>
              <a:defRPr sz="933">
                <a:solidFill>
                  <a:srgbClr val="949494"/>
                </a:solidFill>
                <a:latin typeface="Arial"/>
                <a:ea typeface="Arial"/>
                <a:cs typeface="Arial"/>
                <a:sym typeface="Arial"/>
              </a:defRPr>
            </a:lvl1pPr>
            <a:lvl2pPr marL="0" marR="0" lvl="1" indent="0" algn="l" rtl="0">
              <a:spcBef>
                <a:spcPts val="0"/>
              </a:spcBef>
              <a:buNone/>
              <a:defRPr sz="933">
                <a:solidFill>
                  <a:srgbClr val="949494"/>
                </a:solidFill>
                <a:latin typeface="Arial"/>
                <a:ea typeface="Arial"/>
                <a:cs typeface="Arial"/>
                <a:sym typeface="Arial"/>
              </a:defRPr>
            </a:lvl2pPr>
            <a:lvl3pPr marL="0" marR="0" lvl="2" indent="0" algn="l" rtl="0">
              <a:spcBef>
                <a:spcPts val="0"/>
              </a:spcBef>
              <a:buNone/>
              <a:defRPr sz="933">
                <a:solidFill>
                  <a:srgbClr val="949494"/>
                </a:solidFill>
                <a:latin typeface="Arial"/>
                <a:ea typeface="Arial"/>
                <a:cs typeface="Arial"/>
                <a:sym typeface="Arial"/>
              </a:defRPr>
            </a:lvl3pPr>
            <a:lvl4pPr marL="0" marR="0" lvl="3" indent="0" algn="l" rtl="0">
              <a:spcBef>
                <a:spcPts val="0"/>
              </a:spcBef>
              <a:buNone/>
              <a:defRPr sz="933">
                <a:solidFill>
                  <a:srgbClr val="949494"/>
                </a:solidFill>
                <a:latin typeface="Arial"/>
                <a:ea typeface="Arial"/>
                <a:cs typeface="Arial"/>
                <a:sym typeface="Arial"/>
              </a:defRPr>
            </a:lvl4pPr>
            <a:lvl5pPr marL="0" marR="0" lvl="4" indent="0" algn="l" rtl="0">
              <a:spcBef>
                <a:spcPts val="0"/>
              </a:spcBef>
              <a:buNone/>
              <a:defRPr sz="933">
                <a:solidFill>
                  <a:srgbClr val="949494"/>
                </a:solidFill>
                <a:latin typeface="Arial"/>
                <a:ea typeface="Arial"/>
                <a:cs typeface="Arial"/>
                <a:sym typeface="Arial"/>
              </a:defRPr>
            </a:lvl5pPr>
            <a:lvl6pPr marL="0" marR="0" lvl="5" indent="0" algn="l" rtl="0">
              <a:spcBef>
                <a:spcPts val="0"/>
              </a:spcBef>
              <a:buNone/>
              <a:defRPr sz="933">
                <a:solidFill>
                  <a:srgbClr val="949494"/>
                </a:solidFill>
                <a:latin typeface="Arial"/>
                <a:ea typeface="Arial"/>
                <a:cs typeface="Arial"/>
                <a:sym typeface="Arial"/>
              </a:defRPr>
            </a:lvl6pPr>
            <a:lvl7pPr marL="0" marR="0" lvl="6" indent="0" algn="l" rtl="0">
              <a:spcBef>
                <a:spcPts val="0"/>
              </a:spcBef>
              <a:buNone/>
              <a:defRPr sz="933">
                <a:solidFill>
                  <a:srgbClr val="949494"/>
                </a:solidFill>
                <a:latin typeface="Arial"/>
                <a:ea typeface="Arial"/>
                <a:cs typeface="Arial"/>
                <a:sym typeface="Arial"/>
              </a:defRPr>
            </a:lvl7pPr>
            <a:lvl8pPr marL="0" marR="0" lvl="7" indent="0" algn="l" rtl="0">
              <a:spcBef>
                <a:spcPts val="0"/>
              </a:spcBef>
              <a:buNone/>
              <a:defRPr sz="933">
                <a:solidFill>
                  <a:srgbClr val="949494"/>
                </a:solidFill>
                <a:latin typeface="Arial"/>
                <a:ea typeface="Arial"/>
                <a:cs typeface="Arial"/>
                <a:sym typeface="Arial"/>
              </a:defRPr>
            </a:lvl8pPr>
            <a:lvl9pPr marL="0" marR="0" lvl="8" indent="0" algn="l" rtl="0">
              <a:spcBef>
                <a:spcPts val="0"/>
              </a:spcBef>
              <a:buNone/>
              <a:defRPr sz="933">
                <a:solidFill>
                  <a:srgbClr val="949494"/>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32030182"/>
      </p:ext>
    </p:extLst>
  </p:cSld>
  <p:clrMap bg1="lt1" tx1="dk1" bg2="dk2" tx2="lt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 id="2147483760" r:id="rId6"/>
    <p:sldLayoutId id="2147483761" r:id="rId7"/>
    <p:sldLayoutId id="2147483762" r:id="rId8"/>
    <p:sldLayoutId id="2147483763" r:id="rId9"/>
    <p:sldLayoutId id="2147483764" r:id="rId10"/>
    <p:sldLayoutId id="2147483765" r:id="rId11"/>
    <p:sldLayoutId id="2147483766" r:id="rId12"/>
    <p:sldLayoutId id="2147483767" r:id="rId13"/>
    <p:sldLayoutId id="2147483768" r:id="rId14"/>
    <p:sldLayoutId id="2147483769" r:id="rId15"/>
    <p:sldLayoutId id="2147483770" r:id="rId16"/>
    <p:sldLayoutId id="2147483771" r:id="rId17"/>
    <p:sldLayoutId id="2147483772" r:id="rId18"/>
    <p:sldLayoutId id="2147483773" r:id="rId19"/>
    <p:sldLayoutId id="2147483774" r:id="rId20"/>
    <p:sldLayoutId id="2147483775" r:id="rId21"/>
    <p:sldLayoutId id="2147483776" r:id="rId22"/>
    <p:sldLayoutId id="2147483777" r:id="rId23"/>
    <p:sldLayoutId id="2147483778" r:id="rId24"/>
    <p:sldLayoutId id="2147483779" r:id="rId25"/>
    <p:sldLayoutId id="2147483780" r:id="rId26"/>
    <p:sldLayoutId id="2147483781" r:id="rId27"/>
    <p:sldLayoutId id="2147483782" r:id="rId28"/>
    <p:sldLayoutId id="2147483783" r:id="rId29"/>
    <p:sldLayoutId id="2147483784" r:id="rId30"/>
    <p:sldLayoutId id="2147483785" r:id="rId31"/>
    <p:sldLayoutId id="2147483786" r:id="rId32"/>
    <p:sldLayoutId id="2147483787" r:id="rId33"/>
    <p:sldLayoutId id="2147483788" r:id="rId34"/>
    <p:sldLayoutId id="2147483789" r:id="rId35"/>
    <p:sldLayoutId id="2147483790" r:id="rId36"/>
    <p:sldLayoutId id="2147483791" r:id="rId37"/>
    <p:sldLayoutId id="2147483792" r:id="rId38"/>
    <p:sldLayoutId id="2147483793" r:id="rId39"/>
    <p:sldLayoutId id="2147483794" r:id="rId40"/>
    <p:sldLayoutId id="2147483795" r:id="rId41"/>
    <p:sldLayoutId id="2147483796" r:id="rId42"/>
    <p:sldLayoutId id="2147483797" r:id="rId43"/>
    <p:sldLayoutId id="2147483798" r:id="rId44"/>
    <p:sldLayoutId id="2147483799" r:id="rId45"/>
    <p:sldLayoutId id="2147483800" r:id="rId46"/>
    <p:sldLayoutId id="2147483801" r:id="rId47"/>
    <p:sldLayoutId id="2147483802" r:id="rId48"/>
    <p:sldLayoutId id="2147483803" r:id="rId49"/>
    <p:sldLayoutId id="2147483804" r:id="rId50"/>
    <p:sldLayoutId id="2147483805" r:id="rId51"/>
    <p:sldLayoutId id="2147483806" r:id="rId52"/>
    <p:sldLayoutId id="2147483807" r:id="rId53"/>
    <p:sldLayoutId id="2147483808" r:id="rId54"/>
    <p:sldLayoutId id="2147483809" r:id="rId55"/>
    <p:sldLayoutId id="2147483810" r:id="rId56"/>
    <p:sldLayoutId id="2147483811" r:id="rId57"/>
    <p:sldLayoutId id="2147483812" r:id="rId58"/>
    <p:sldLayoutId id="2147483813" r:id="rId59"/>
    <p:sldLayoutId id="2147483814" r:id="rId60"/>
    <p:sldLayoutId id="2147483815" r:id="rId61"/>
    <p:sldLayoutId id="2147483816" r:id="rId62"/>
    <p:sldLayoutId id="2147483817" r:id="rId63"/>
    <p:sldLayoutId id="2147483818" r:id="rId64"/>
    <p:sldLayoutId id="2147483819" r:id="rId65"/>
    <p:sldLayoutId id="2147483820" r:id="rId66"/>
    <p:sldLayoutId id="2147483821" r:id="rId67"/>
    <p:sldLayoutId id="2147483822" r:id="rId68"/>
    <p:sldLayoutId id="2147483823" r:id="rId69"/>
    <p:sldLayoutId id="2147483824" r:id="rId70"/>
    <p:sldLayoutId id="2147483825" r:id="rId71"/>
    <p:sldLayoutId id="2147483826" r:id="rId72"/>
    <p:sldLayoutId id="2147483827" r:id="rId73"/>
    <p:sldLayoutId id="2147483828" r:id="rId74"/>
    <p:sldLayoutId id="2147483829" r:id="rId75"/>
    <p:sldLayoutId id="2147483830" r:id="rId76"/>
    <p:sldLayoutId id="2147483831" r:id="rId77"/>
    <p:sldLayoutId id="2147483832" r:id="rId78"/>
    <p:sldLayoutId id="2147483833" r:id="rId79"/>
    <p:sldLayoutId id="2147483834" r:id="rId8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108">
          <p15:clr>
            <a:srgbClr val="F26B43"/>
          </p15:clr>
        </p15:guide>
        <p15:guide id="2" pos="5652">
          <p15:clr>
            <a:srgbClr val="F26B43"/>
          </p15:clr>
        </p15:guide>
        <p15:guide id="3" orient="horz" pos="108">
          <p15:clr>
            <a:srgbClr val="F26B43"/>
          </p15:clr>
        </p15:guide>
        <p15:guide id="4" orient="horz" pos="3132">
          <p15:clr>
            <a:srgbClr val="F26B43"/>
          </p15:clr>
        </p15:guide>
        <p15:guide id="5" orient="horz" pos="2790">
          <p15:clr>
            <a:srgbClr val="F26B43"/>
          </p15:clr>
        </p15:guide>
        <p15:guide id="6" pos="216">
          <p15:clr>
            <a:srgbClr val="A4A3A4"/>
          </p15:clr>
        </p15:guide>
        <p15:guide id="7" pos="554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457200" y="228601"/>
            <a:ext cx="11277600" cy="1124000"/>
          </a:xfrm>
          <a:prstGeom prst="rect">
            <a:avLst/>
          </a:prstGeom>
          <a:noFill/>
          <a:ln>
            <a:noFill/>
          </a:ln>
        </p:spPr>
        <p:txBody>
          <a:bodyPr spcFirstLastPara="1" wrap="square" lIns="0" tIns="0" rIns="0" bIns="0" anchor="b" anchorCtr="0">
            <a:normAutofit/>
          </a:bodyPr>
          <a:lstStyle>
            <a:lvl1pPr marR="0" lvl="0" algn="l" rtl="0">
              <a:lnSpc>
                <a:spcPct val="90000"/>
              </a:lnSpc>
              <a:spcBef>
                <a:spcPts val="0"/>
              </a:spcBef>
              <a:spcAft>
                <a:spcPts val="0"/>
              </a:spcAft>
              <a:buClr>
                <a:schemeClr val="dk1"/>
              </a:buClr>
              <a:buSzPts val="3300"/>
              <a:buFont typeface="Arial"/>
              <a:buNone/>
              <a:defRPr sz="3300" b="1" i="0" u="none" strike="noStrike" cap="none">
                <a:solidFill>
                  <a:schemeClr val="dk1"/>
                </a:solidFill>
                <a:latin typeface="Arial"/>
                <a:ea typeface="Arial"/>
                <a:cs typeface="Arial"/>
                <a:sym typeface="Arial"/>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52" name="Google Shape;52;p13"/>
          <p:cNvSpPr txBox="1">
            <a:spLocks noGrp="1"/>
          </p:cNvSpPr>
          <p:nvPr>
            <p:ph type="body" idx="1"/>
          </p:nvPr>
        </p:nvSpPr>
        <p:spPr>
          <a:xfrm>
            <a:off x="457200" y="1825625"/>
            <a:ext cx="11277600" cy="4057600"/>
          </a:xfrm>
          <a:prstGeom prst="rect">
            <a:avLst/>
          </a:prstGeom>
          <a:noFill/>
          <a:ln>
            <a:noFill/>
          </a:ln>
        </p:spPr>
        <p:txBody>
          <a:bodyPr spcFirstLastPara="1" wrap="square" lIns="0" tIns="0" rIns="0" bIns="0" anchor="t" anchorCtr="0">
            <a:normAutofit/>
          </a:bodyPr>
          <a:lstStyle>
            <a:lvl1pPr marL="457200" marR="0" lvl="0" indent="-361950" algn="l" rtl="0">
              <a:lnSpc>
                <a:spcPct val="90000"/>
              </a:lnSpc>
              <a:spcBef>
                <a:spcPts val="800"/>
              </a:spcBef>
              <a:spcAft>
                <a:spcPts val="0"/>
              </a:spcAft>
              <a:buClr>
                <a:srgbClr val="939393"/>
              </a:buClr>
              <a:buSzPts val="2100"/>
              <a:buFont typeface="Arial"/>
              <a:buChar char="•"/>
              <a:defRPr sz="2100" b="0" i="0" u="none" strike="noStrike" cap="none">
                <a:solidFill>
                  <a:schemeClr val="dk1"/>
                </a:solidFill>
                <a:latin typeface="Arial"/>
                <a:ea typeface="Arial"/>
                <a:cs typeface="Arial"/>
                <a:sym typeface="Arial"/>
              </a:defRPr>
            </a:lvl1pPr>
            <a:lvl2pPr marL="914400" marR="0" lvl="1" indent="-342900" algn="l" rtl="0">
              <a:lnSpc>
                <a:spcPct val="90000"/>
              </a:lnSpc>
              <a:spcBef>
                <a:spcPts val="400"/>
              </a:spcBef>
              <a:spcAft>
                <a:spcPts val="0"/>
              </a:spcAft>
              <a:buClr>
                <a:srgbClr val="939393"/>
              </a:buClr>
              <a:buSzPts val="1800"/>
              <a:buFont typeface="Roboto"/>
              <a:buChar char="—"/>
              <a:defRPr sz="1800" b="0" i="0" u="none" strike="noStrike" cap="none">
                <a:solidFill>
                  <a:schemeClr val="dk1"/>
                </a:solidFill>
                <a:latin typeface="Arial"/>
                <a:ea typeface="Arial"/>
                <a:cs typeface="Arial"/>
                <a:sym typeface="Arial"/>
              </a:defRPr>
            </a:lvl2pPr>
            <a:lvl3pPr marL="1371600" marR="0" lvl="2" indent="-323850" algn="l" rtl="0">
              <a:lnSpc>
                <a:spcPct val="90000"/>
              </a:lnSpc>
              <a:spcBef>
                <a:spcPts val="400"/>
              </a:spcBef>
              <a:spcAft>
                <a:spcPts val="0"/>
              </a:spcAft>
              <a:buClr>
                <a:srgbClr val="939393"/>
              </a:buClr>
              <a:buSzPts val="1500"/>
              <a:buFont typeface="Arial"/>
              <a:buChar char="•"/>
              <a:defRPr sz="1500" b="0" i="0" u="none" strike="noStrike" cap="none">
                <a:solidFill>
                  <a:schemeClr val="dk1"/>
                </a:solidFill>
                <a:latin typeface="Arial"/>
                <a:ea typeface="Arial"/>
                <a:cs typeface="Arial"/>
                <a:sym typeface="Arial"/>
              </a:defRPr>
            </a:lvl3pPr>
            <a:lvl4pPr marL="1828800" marR="0" lvl="3" indent="-323850" algn="l" rtl="0">
              <a:lnSpc>
                <a:spcPct val="90000"/>
              </a:lnSpc>
              <a:spcBef>
                <a:spcPts val="400"/>
              </a:spcBef>
              <a:spcAft>
                <a:spcPts val="0"/>
              </a:spcAft>
              <a:buClr>
                <a:srgbClr val="939393"/>
              </a:buClr>
              <a:buSzPts val="1500"/>
              <a:buFont typeface="Arial"/>
              <a:buChar char="•"/>
              <a:defRPr sz="1500" b="0" i="0" u="none" strike="noStrike" cap="none">
                <a:solidFill>
                  <a:schemeClr val="dk1"/>
                </a:solidFill>
                <a:latin typeface="Arial"/>
                <a:ea typeface="Arial"/>
                <a:cs typeface="Arial"/>
                <a:sym typeface="Arial"/>
              </a:defRPr>
            </a:lvl4pPr>
            <a:lvl5pPr marL="2286000" marR="0" lvl="4" indent="-323850" algn="l" rtl="0">
              <a:lnSpc>
                <a:spcPct val="90000"/>
              </a:lnSpc>
              <a:spcBef>
                <a:spcPts val="400"/>
              </a:spcBef>
              <a:spcAft>
                <a:spcPts val="0"/>
              </a:spcAft>
              <a:buClr>
                <a:srgbClr val="939393"/>
              </a:buClr>
              <a:buSzPts val="1500"/>
              <a:buFont typeface="Arial"/>
              <a:buChar char="•"/>
              <a:defRPr sz="1500" b="0" i="0" u="none" strike="noStrike" cap="none">
                <a:solidFill>
                  <a:schemeClr val="dk1"/>
                </a:solidFill>
                <a:latin typeface="Arial"/>
                <a:ea typeface="Arial"/>
                <a:cs typeface="Arial"/>
                <a:sym typeface="Arial"/>
              </a:defRPr>
            </a:lvl5pPr>
            <a:lvl6pPr marL="2743200" marR="0" lvl="5" indent="-228600" algn="l" rtl="0">
              <a:lnSpc>
                <a:spcPct val="90000"/>
              </a:lnSpc>
              <a:spcBef>
                <a:spcPts val="4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9pPr>
          </a:lstStyle>
          <a:p>
            <a:endParaRPr/>
          </a:p>
        </p:txBody>
      </p:sp>
      <p:sp>
        <p:nvSpPr>
          <p:cNvPr id="53" name="Google Shape;53;p13"/>
          <p:cNvSpPr txBox="1">
            <a:spLocks noGrp="1"/>
          </p:cNvSpPr>
          <p:nvPr>
            <p:ph type="dt" idx="10"/>
          </p:nvPr>
        </p:nvSpPr>
        <p:spPr>
          <a:xfrm>
            <a:off x="838200" y="9776559"/>
            <a:ext cx="431600" cy="365200"/>
          </a:xfrm>
          <a:prstGeom prst="rect">
            <a:avLst/>
          </a:prstGeom>
          <a:noFill/>
          <a:ln>
            <a:noFill/>
          </a:ln>
        </p:spPr>
        <p:txBody>
          <a:bodyPr spcFirstLastPara="1" wrap="square" lIns="68575" tIns="34275" rIns="68575" bIns="34275" anchor="ctr" anchorCtr="0">
            <a:noAutofit/>
          </a:bodyPr>
          <a:lstStyle>
            <a:lvl1pPr marR="0" lvl="0" algn="l" rtl="0">
              <a:spcBef>
                <a:spcPts val="0"/>
              </a:spcBef>
              <a:spcAft>
                <a:spcPts val="0"/>
              </a:spcAft>
              <a:buSzPts val="1100"/>
              <a:buNone/>
              <a:defRPr sz="1200">
                <a:solidFill>
                  <a:srgbClr val="949494"/>
                </a:solidFill>
                <a:latin typeface="Arial"/>
                <a:ea typeface="Arial"/>
                <a:cs typeface="Arial"/>
                <a:sym typeface="Arial"/>
              </a:defRPr>
            </a:lvl1pPr>
            <a:lvl2pPr marR="0" lvl="1" algn="l" rtl="0">
              <a:spcBef>
                <a:spcPts val="0"/>
              </a:spcBef>
              <a:spcAft>
                <a:spcPts val="0"/>
              </a:spcAft>
              <a:buSzPts val="1100"/>
              <a:buNone/>
              <a:defRPr sz="1867" b="0" i="0" u="none" strike="noStrike" cap="none">
                <a:solidFill>
                  <a:schemeClr val="dk1"/>
                </a:solidFill>
                <a:latin typeface="Arial"/>
                <a:ea typeface="Arial"/>
                <a:cs typeface="Arial"/>
                <a:sym typeface="Arial"/>
              </a:defRPr>
            </a:lvl2pPr>
            <a:lvl3pPr marR="0" lvl="2" algn="l" rtl="0">
              <a:spcBef>
                <a:spcPts val="0"/>
              </a:spcBef>
              <a:spcAft>
                <a:spcPts val="0"/>
              </a:spcAft>
              <a:buSzPts val="1100"/>
              <a:buNone/>
              <a:defRPr sz="1867" b="0" i="0" u="none" strike="noStrike" cap="none">
                <a:solidFill>
                  <a:schemeClr val="dk1"/>
                </a:solidFill>
                <a:latin typeface="Arial"/>
                <a:ea typeface="Arial"/>
                <a:cs typeface="Arial"/>
                <a:sym typeface="Arial"/>
              </a:defRPr>
            </a:lvl3pPr>
            <a:lvl4pPr marR="0" lvl="3" algn="l" rtl="0">
              <a:spcBef>
                <a:spcPts val="0"/>
              </a:spcBef>
              <a:spcAft>
                <a:spcPts val="0"/>
              </a:spcAft>
              <a:buSzPts val="1100"/>
              <a:buNone/>
              <a:defRPr sz="1867" b="0" i="0" u="none" strike="noStrike" cap="none">
                <a:solidFill>
                  <a:schemeClr val="dk1"/>
                </a:solidFill>
                <a:latin typeface="Arial"/>
                <a:ea typeface="Arial"/>
                <a:cs typeface="Arial"/>
                <a:sym typeface="Arial"/>
              </a:defRPr>
            </a:lvl4pPr>
            <a:lvl5pPr marR="0" lvl="4" algn="l" rtl="0">
              <a:spcBef>
                <a:spcPts val="0"/>
              </a:spcBef>
              <a:spcAft>
                <a:spcPts val="0"/>
              </a:spcAft>
              <a:buSzPts val="1100"/>
              <a:buNone/>
              <a:defRPr sz="1867" b="0" i="0" u="none" strike="noStrike" cap="none">
                <a:solidFill>
                  <a:schemeClr val="dk1"/>
                </a:solidFill>
                <a:latin typeface="Arial"/>
                <a:ea typeface="Arial"/>
                <a:cs typeface="Arial"/>
                <a:sym typeface="Arial"/>
              </a:defRPr>
            </a:lvl5pPr>
            <a:lvl6pPr marR="0" lvl="5" algn="l" rtl="0">
              <a:spcBef>
                <a:spcPts val="0"/>
              </a:spcBef>
              <a:spcAft>
                <a:spcPts val="0"/>
              </a:spcAft>
              <a:buSzPts val="1100"/>
              <a:buNone/>
              <a:defRPr sz="1867" b="0" i="0" u="none" strike="noStrike" cap="none">
                <a:solidFill>
                  <a:schemeClr val="dk1"/>
                </a:solidFill>
                <a:latin typeface="Arial"/>
                <a:ea typeface="Arial"/>
                <a:cs typeface="Arial"/>
                <a:sym typeface="Arial"/>
              </a:defRPr>
            </a:lvl6pPr>
            <a:lvl7pPr marR="0" lvl="6" algn="l" rtl="0">
              <a:spcBef>
                <a:spcPts val="0"/>
              </a:spcBef>
              <a:spcAft>
                <a:spcPts val="0"/>
              </a:spcAft>
              <a:buSzPts val="1100"/>
              <a:buNone/>
              <a:defRPr sz="1867" b="0" i="0" u="none" strike="noStrike" cap="none">
                <a:solidFill>
                  <a:schemeClr val="dk1"/>
                </a:solidFill>
                <a:latin typeface="Arial"/>
                <a:ea typeface="Arial"/>
                <a:cs typeface="Arial"/>
                <a:sym typeface="Arial"/>
              </a:defRPr>
            </a:lvl7pPr>
            <a:lvl8pPr marR="0" lvl="7" algn="l" rtl="0">
              <a:spcBef>
                <a:spcPts val="0"/>
              </a:spcBef>
              <a:spcAft>
                <a:spcPts val="0"/>
              </a:spcAft>
              <a:buSzPts val="1100"/>
              <a:buNone/>
              <a:defRPr sz="1867" b="0" i="0" u="none" strike="noStrike" cap="none">
                <a:solidFill>
                  <a:schemeClr val="dk1"/>
                </a:solidFill>
                <a:latin typeface="Arial"/>
                <a:ea typeface="Arial"/>
                <a:cs typeface="Arial"/>
                <a:sym typeface="Arial"/>
              </a:defRPr>
            </a:lvl8pPr>
            <a:lvl9pPr marR="0" lvl="8" algn="l" rtl="0">
              <a:spcBef>
                <a:spcPts val="0"/>
              </a:spcBef>
              <a:spcAft>
                <a:spcPts val="0"/>
              </a:spcAft>
              <a:buSzPts val="1100"/>
              <a:buNone/>
              <a:defRPr sz="1867" b="0" i="0" u="none" strike="noStrike" cap="none">
                <a:solidFill>
                  <a:schemeClr val="dk1"/>
                </a:solidFill>
                <a:latin typeface="Arial"/>
                <a:ea typeface="Arial"/>
                <a:cs typeface="Arial"/>
                <a:sym typeface="Arial"/>
              </a:defRPr>
            </a:lvl9pPr>
          </a:lstStyle>
          <a:p>
            <a:fld id="{CADA1E1E-5E8D-8A46-A7A9-B658CB53CD1E}" type="datetime1">
              <a:rPr lang="en-US" smtClean="0"/>
              <a:t>7/14/25</a:t>
            </a:fld>
            <a:endParaRPr/>
          </a:p>
        </p:txBody>
      </p:sp>
      <p:sp>
        <p:nvSpPr>
          <p:cNvPr id="54" name="Google Shape;54;p13"/>
          <p:cNvSpPr txBox="1">
            <a:spLocks noGrp="1"/>
          </p:cNvSpPr>
          <p:nvPr>
            <p:ph type="ftr" idx="11"/>
          </p:nvPr>
        </p:nvSpPr>
        <p:spPr>
          <a:xfrm>
            <a:off x="838200" y="6356351"/>
            <a:ext cx="8572400" cy="273200"/>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SzPts val="1100"/>
              <a:buNone/>
              <a:defRPr sz="933">
                <a:solidFill>
                  <a:srgbClr val="949494"/>
                </a:solidFill>
                <a:latin typeface="Arial"/>
                <a:ea typeface="Arial"/>
                <a:cs typeface="Arial"/>
                <a:sym typeface="Arial"/>
              </a:defRPr>
            </a:lvl1pPr>
            <a:lvl2pPr marR="0" lvl="1" algn="l" rtl="0">
              <a:spcBef>
                <a:spcPts val="0"/>
              </a:spcBef>
              <a:spcAft>
                <a:spcPts val="0"/>
              </a:spcAft>
              <a:buSzPts val="1100"/>
              <a:buNone/>
              <a:defRPr sz="1867" b="0" i="0" u="none" strike="noStrike" cap="none">
                <a:solidFill>
                  <a:schemeClr val="dk1"/>
                </a:solidFill>
                <a:latin typeface="Arial"/>
                <a:ea typeface="Arial"/>
                <a:cs typeface="Arial"/>
                <a:sym typeface="Arial"/>
              </a:defRPr>
            </a:lvl2pPr>
            <a:lvl3pPr marR="0" lvl="2" algn="l" rtl="0">
              <a:spcBef>
                <a:spcPts val="0"/>
              </a:spcBef>
              <a:spcAft>
                <a:spcPts val="0"/>
              </a:spcAft>
              <a:buSzPts val="1100"/>
              <a:buNone/>
              <a:defRPr sz="1867" b="0" i="0" u="none" strike="noStrike" cap="none">
                <a:solidFill>
                  <a:schemeClr val="dk1"/>
                </a:solidFill>
                <a:latin typeface="Arial"/>
                <a:ea typeface="Arial"/>
                <a:cs typeface="Arial"/>
                <a:sym typeface="Arial"/>
              </a:defRPr>
            </a:lvl3pPr>
            <a:lvl4pPr marR="0" lvl="3" algn="l" rtl="0">
              <a:spcBef>
                <a:spcPts val="0"/>
              </a:spcBef>
              <a:spcAft>
                <a:spcPts val="0"/>
              </a:spcAft>
              <a:buSzPts val="1100"/>
              <a:buNone/>
              <a:defRPr sz="1867" b="0" i="0" u="none" strike="noStrike" cap="none">
                <a:solidFill>
                  <a:schemeClr val="dk1"/>
                </a:solidFill>
                <a:latin typeface="Arial"/>
                <a:ea typeface="Arial"/>
                <a:cs typeface="Arial"/>
                <a:sym typeface="Arial"/>
              </a:defRPr>
            </a:lvl4pPr>
            <a:lvl5pPr marR="0" lvl="4" algn="l" rtl="0">
              <a:spcBef>
                <a:spcPts val="0"/>
              </a:spcBef>
              <a:spcAft>
                <a:spcPts val="0"/>
              </a:spcAft>
              <a:buSzPts val="1100"/>
              <a:buNone/>
              <a:defRPr sz="1867" b="0" i="0" u="none" strike="noStrike" cap="none">
                <a:solidFill>
                  <a:schemeClr val="dk1"/>
                </a:solidFill>
                <a:latin typeface="Arial"/>
                <a:ea typeface="Arial"/>
                <a:cs typeface="Arial"/>
                <a:sym typeface="Arial"/>
              </a:defRPr>
            </a:lvl5pPr>
            <a:lvl6pPr marR="0" lvl="5" algn="l" rtl="0">
              <a:spcBef>
                <a:spcPts val="0"/>
              </a:spcBef>
              <a:spcAft>
                <a:spcPts val="0"/>
              </a:spcAft>
              <a:buSzPts val="1100"/>
              <a:buNone/>
              <a:defRPr sz="1867" b="0" i="0" u="none" strike="noStrike" cap="none">
                <a:solidFill>
                  <a:schemeClr val="dk1"/>
                </a:solidFill>
                <a:latin typeface="Arial"/>
                <a:ea typeface="Arial"/>
                <a:cs typeface="Arial"/>
                <a:sym typeface="Arial"/>
              </a:defRPr>
            </a:lvl6pPr>
            <a:lvl7pPr marR="0" lvl="6" algn="l" rtl="0">
              <a:spcBef>
                <a:spcPts val="0"/>
              </a:spcBef>
              <a:spcAft>
                <a:spcPts val="0"/>
              </a:spcAft>
              <a:buSzPts val="1100"/>
              <a:buNone/>
              <a:defRPr sz="1867" b="0" i="0" u="none" strike="noStrike" cap="none">
                <a:solidFill>
                  <a:schemeClr val="dk1"/>
                </a:solidFill>
                <a:latin typeface="Arial"/>
                <a:ea typeface="Arial"/>
                <a:cs typeface="Arial"/>
                <a:sym typeface="Arial"/>
              </a:defRPr>
            </a:lvl7pPr>
            <a:lvl8pPr marR="0" lvl="7" algn="l" rtl="0">
              <a:spcBef>
                <a:spcPts val="0"/>
              </a:spcBef>
              <a:spcAft>
                <a:spcPts val="0"/>
              </a:spcAft>
              <a:buSzPts val="1100"/>
              <a:buNone/>
              <a:defRPr sz="1867" b="0" i="0" u="none" strike="noStrike" cap="none">
                <a:solidFill>
                  <a:schemeClr val="dk1"/>
                </a:solidFill>
                <a:latin typeface="Arial"/>
                <a:ea typeface="Arial"/>
                <a:cs typeface="Arial"/>
                <a:sym typeface="Arial"/>
              </a:defRPr>
            </a:lvl8pPr>
            <a:lvl9pPr marR="0" lvl="8" algn="l" rtl="0">
              <a:spcBef>
                <a:spcPts val="0"/>
              </a:spcBef>
              <a:spcAft>
                <a:spcPts val="0"/>
              </a:spcAft>
              <a:buSzPts val="1100"/>
              <a:buNone/>
              <a:defRPr sz="1867" b="0" i="0" u="none" strike="noStrike" cap="none">
                <a:solidFill>
                  <a:schemeClr val="dk1"/>
                </a:solidFill>
                <a:latin typeface="Arial"/>
                <a:ea typeface="Arial"/>
                <a:cs typeface="Arial"/>
                <a:sym typeface="Arial"/>
              </a:defRPr>
            </a:lvl9pPr>
          </a:lstStyle>
          <a:p>
            <a:endParaRPr/>
          </a:p>
        </p:txBody>
      </p:sp>
      <p:sp>
        <p:nvSpPr>
          <p:cNvPr id="55" name="Google Shape;55;p13"/>
          <p:cNvSpPr txBox="1">
            <a:spLocks noGrp="1"/>
          </p:cNvSpPr>
          <p:nvPr>
            <p:ph type="sldNum" idx="12"/>
          </p:nvPr>
        </p:nvSpPr>
        <p:spPr>
          <a:xfrm>
            <a:off x="228600" y="6356351"/>
            <a:ext cx="431600" cy="273200"/>
          </a:xfrm>
          <a:prstGeom prst="rect">
            <a:avLst/>
          </a:prstGeom>
          <a:noFill/>
          <a:ln>
            <a:noFill/>
          </a:ln>
        </p:spPr>
        <p:txBody>
          <a:bodyPr spcFirstLastPara="1" wrap="square" lIns="0" tIns="0" rIns="0" bIns="0" anchor="b" anchorCtr="0">
            <a:noAutofit/>
          </a:bodyPr>
          <a:lstStyle>
            <a:lvl1pPr marL="0" marR="0" lvl="0" indent="0" algn="l" rtl="0">
              <a:spcBef>
                <a:spcPts val="0"/>
              </a:spcBef>
              <a:buNone/>
              <a:defRPr sz="933">
                <a:solidFill>
                  <a:srgbClr val="949494"/>
                </a:solidFill>
                <a:latin typeface="Arial"/>
                <a:ea typeface="Arial"/>
                <a:cs typeface="Arial"/>
                <a:sym typeface="Arial"/>
              </a:defRPr>
            </a:lvl1pPr>
            <a:lvl2pPr marL="0" marR="0" lvl="1" indent="0" algn="l" rtl="0">
              <a:spcBef>
                <a:spcPts val="0"/>
              </a:spcBef>
              <a:buNone/>
              <a:defRPr sz="933">
                <a:solidFill>
                  <a:srgbClr val="949494"/>
                </a:solidFill>
                <a:latin typeface="Arial"/>
                <a:ea typeface="Arial"/>
                <a:cs typeface="Arial"/>
                <a:sym typeface="Arial"/>
              </a:defRPr>
            </a:lvl2pPr>
            <a:lvl3pPr marL="0" marR="0" lvl="2" indent="0" algn="l" rtl="0">
              <a:spcBef>
                <a:spcPts val="0"/>
              </a:spcBef>
              <a:buNone/>
              <a:defRPr sz="933">
                <a:solidFill>
                  <a:srgbClr val="949494"/>
                </a:solidFill>
                <a:latin typeface="Arial"/>
                <a:ea typeface="Arial"/>
                <a:cs typeface="Arial"/>
                <a:sym typeface="Arial"/>
              </a:defRPr>
            </a:lvl3pPr>
            <a:lvl4pPr marL="0" marR="0" lvl="3" indent="0" algn="l" rtl="0">
              <a:spcBef>
                <a:spcPts val="0"/>
              </a:spcBef>
              <a:buNone/>
              <a:defRPr sz="933">
                <a:solidFill>
                  <a:srgbClr val="949494"/>
                </a:solidFill>
                <a:latin typeface="Arial"/>
                <a:ea typeface="Arial"/>
                <a:cs typeface="Arial"/>
                <a:sym typeface="Arial"/>
              </a:defRPr>
            </a:lvl4pPr>
            <a:lvl5pPr marL="0" marR="0" lvl="4" indent="0" algn="l" rtl="0">
              <a:spcBef>
                <a:spcPts val="0"/>
              </a:spcBef>
              <a:buNone/>
              <a:defRPr sz="933">
                <a:solidFill>
                  <a:srgbClr val="949494"/>
                </a:solidFill>
                <a:latin typeface="Arial"/>
                <a:ea typeface="Arial"/>
                <a:cs typeface="Arial"/>
                <a:sym typeface="Arial"/>
              </a:defRPr>
            </a:lvl5pPr>
            <a:lvl6pPr marL="0" marR="0" lvl="5" indent="0" algn="l" rtl="0">
              <a:spcBef>
                <a:spcPts val="0"/>
              </a:spcBef>
              <a:buNone/>
              <a:defRPr sz="933">
                <a:solidFill>
                  <a:srgbClr val="949494"/>
                </a:solidFill>
                <a:latin typeface="Arial"/>
                <a:ea typeface="Arial"/>
                <a:cs typeface="Arial"/>
                <a:sym typeface="Arial"/>
              </a:defRPr>
            </a:lvl6pPr>
            <a:lvl7pPr marL="0" marR="0" lvl="6" indent="0" algn="l" rtl="0">
              <a:spcBef>
                <a:spcPts val="0"/>
              </a:spcBef>
              <a:buNone/>
              <a:defRPr sz="933">
                <a:solidFill>
                  <a:srgbClr val="949494"/>
                </a:solidFill>
                <a:latin typeface="Arial"/>
                <a:ea typeface="Arial"/>
                <a:cs typeface="Arial"/>
                <a:sym typeface="Arial"/>
              </a:defRPr>
            </a:lvl7pPr>
            <a:lvl8pPr marL="0" marR="0" lvl="7" indent="0" algn="l" rtl="0">
              <a:spcBef>
                <a:spcPts val="0"/>
              </a:spcBef>
              <a:buNone/>
              <a:defRPr sz="933">
                <a:solidFill>
                  <a:srgbClr val="949494"/>
                </a:solidFill>
                <a:latin typeface="Arial"/>
                <a:ea typeface="Arial"/>
                <a:cs typeface="Arial"/>
                <a:sym typeface="Arial"/>
              </a:defRPr>
            </a:lvl8pPr>
            <a:lvl9pPr marL="0" marR="0" lvl="8" indent="0" algn="l" rtl="0">
              <a:spcBef>
                <a:spcPts val="0"/>
              </a:spcBef>
              <a:buNone/>
              <a:defRPr sz="933">
                <a:solidFill>
                  <a:srgbClr val="949494"/>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14071736"/>
      </p:ext>
    </p:extLst>
  </p:cSld>
  <p:clrMap bg1="lt1" tx1="dk1" bg2="dk2" tx2="lt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 id="2147483848" r:id="rId12"/>
    <p:sldLayoutId id="2147483849" r:id="rId13"/>
    <p:sldLayoutId id="2147483850" r:id="rId14"/>
    <p:sldLayoutId id="2147483851" r:id="rId15"/>
    <p:sldLayoutId id="2147483852" r:id="rId16"/>
    <p:sldLayoutId id="2147483853" r:id="rId17"/>
    <p:sldLayoutId id="2147483854" r:id="rId18"/>
    <p:sldLayoutId id="2147483855" r:id="rId19"/>
    <p:sldLayoutId id="2147483856" r:id="rId20"/>
    <p:sldLayoutId id="2147483857" r:id="rId21"/>
    <p:sldLayoutId id="2147483858" r:id="rId22"/>
    <p:sldLayoutId id="2147483859" r:id="rId23"/>
    <p:sldLayoutId id="2147483860" r:id="rId24"/>
    <p:sldLayoutId id="2147483861" r:id="rId25"/>
    <p:sldLayoutId id="2147483862" r:id="rId26"/>
    <p:sldLayoutId id="2147483863" r:id="rId27"/>
    <p:sldLayoutId id="2147483864" r:id="rId28"/>
    <p:sldLayoutId id="2147483865" r:id="rId29"/>
    <p:sldLayoutId id="2147483866" r:id="rId30"/>
    <p:sldLayoutId id="2147483867" r:id="rId31"/>
    <p:sldLayoutId id="2147483868" r:id="rId32"/>
    <p:sldLayoutId id="2147483869" r:id="rId33"/>
    <p:sldLayoutId id="2147483870" r:id="rId34"/>
    <p:sldLayoutId id="2147483871" r:id="rId35"/>
    <p:sldLayoutId id="2147483872" r:id="rId36"/>
    <p:sldLayoutId id="2147483873" r:id="rId37"/>
    <p:sldLayoutId id="2147483874" r:id="rId38"/>
    <p:sldLayoutId id="2147483875" r:id="rId39"/>
    <p:sldLayoutId id="2147483876" r:id="rId40"/>
    <p:sldLayoutId id="2147483877" r:id="rId41"/>
    <p:sldLayoutId id="2147483878" r:id="rId42"/>
    <p:sldLayoutId id="2147483879" r:id="rId43"/>
    <p:sldLayoutId id="2147483880" r:id="rId44"/>
    <p:sldLayoutId id="2147483881" r:id="rId45"/>
    <p:sldLayoutId id="2147483882" r:id="rId46"/>
    <p:sldLayoutId id="2147483883" r:id="rId47"/>
    <p:sldLayoutId id="2147483884" r:id="rId48"/>
    <p:sldLayoutId id="2147483885" r:id="rId49"/>
    <p:sldLayoutId id="2147483886" r:id="rId50"/>
    <p:sldLayoutId id="2147483887" r:id="rId51"/>
    <p:sldLayoutId id="2147483888" r:id="rId52"/>
    <p:sldLayoutId id="2147483889" r:id="rId53"/>
    <p:sldLayoutId id="2147483890" r:id="rId54"/>
    <p:sldLayoutId id="2147483891" r:id="rId55"/>
    <p:sldLayoutId id="2147483892" r:id="rId56"/>
    <p:sldLayoutId id="2147483893" r:id="rId57"/>
    <p:sldLayoutId id="2147483894" r:id="rId58"/>
    <p:sldLayoutId id="2147483895" r:id="rId59"/>
    <p:sldLayoutId id="2147483896" r:id="rId60"/>
    <p:sldLayoutId id="2147483897" r:id="rId61"/>
    <p:sldLayoutId id="2147483898" r:id="rId62"/>
    <p:sldLayoutId id="2147483899" r:id="rId63"/>
    <p:sldLayoutId id="2147483900" r:id="rId64"/>
    <p:sldLayoutId id="2147483901" r:id="rId65"/>
    <p:sldLayoutId id="2147483902" r:id="rId66"/>
    <p:sldLayoutId id="2147483903" r:id="rId67"/>
    <p:sldLayoutId id="2147483904" r:id="rId68"/>
    <p:sldLayoutId id="2147483905" r:id="rId69"/>
    <p:sldLayoutId id="2147483906" r:id="rId70"/>
    <p:sldLayoutId id="2147483907" r:id="rId71"/>
    <p:sldLayoutId id="2147483908" r:id="rId72"/>
    <p:sldLayoutId id="2147483909" r:id="rId73"/>
    <p:sldLayoutId id="2147483910" r:id="rId74"/>
    <p:sldLayoutId id="2147483911" r:id="rId75"/>
    <p:sldLayoutId id="2147483912" r:id="rId76"/>
    <p:sldLayoutId id="2147483913" r:id="rId77"/>
    <p:sldLayoutId id="2147483914" r:id="rId78"/>
    <p:sldLayoutId id="2147483915" r:id="rId79"/>
    <p:sldLayoutId id="2147483916" r:id="rId80"/>
    <p:sldLayoutId id="2147483917" r:id="rId8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108">
          <p15:clr>
            <a:srgbClr val="F26B43"/>
          </p15:clr>
        </p15:guide>
        <p15:guide id="2" pos="5652">
          <p15:clr>
            <a:srgbClr val="F26B43"/>
          </p15:clr>
        </p15:guide>
        <p15:guide id="3" orient="horz" pos="108">
          <p15:clr>
            <a:srgbClr val="F26B43"/>
          </p15:clr>
        </p15:guide>
        <p15:guide id="4" orient="horz" pos="3132">
          <p15:clr>
            <a:srgbClr val="F26B43"/>
          </p15:clr>
        </p15:guide>
        <p15:guide id="5" orient="horz" pos="2790">
          <p15:clr>
            <a:srgbClr val="F26B43"/>
          </p15:clr>
        </p15:guide>
        <p15:guide id="6" pos="216">
          <p15:clr>
            <a:srgbClr val="A4A3A4"/>
          </p15:clr>
        </p15:guide>
        <p15:guide id="7" pos="5544">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xml"/><Relationship Id="rId1" Type="http://schemas.openxmlformats.org/officeDocument/2006/relationships/slideLayout" Target="../slideLayouts/slideLayout28.xml"/><Relationship Id="rId4" Type="http://schemas.openxmlformats.org/officeDocument/2006/relationships/image" Target="../media/image12.jpg"/></Relationships>
</file>

<file path=ppt/slides/_rels/slide1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xml"/><Relationship Id="rId1" Type="http://schemas.openxmlformats.org/officeDocument/2006/relationships/slideLayout" Target="../slideLayouts/slideLayout14.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1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xml"/><Relationship Id="rId1" Type="http://schemas.openxmlformats.org/officeDocument/2006/relationships/slideLayout" Target="../slideLayouts/slideLayout9.xml"/><Relationship Id="rId4" Type="http://schemas.openxmlformats.org/officeDocument/2006/relationships/image" Target="../media/image40.png"/></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1.xml"/><Relationship Id="rId1" Type="http://schemas.openxmlformats.org/officeDocument/2006/relationships/slideLayout" Target="../slideLayouts/slideLayout27.xml"/><Relationship Id="rId5" Type="http://schemas.openxmlformats.org/officeDocument/2006/relationships/image" Target="../media/image44.png"/><Relationship Id="rId4" Type="http://schemas.openxmlformats.org/officeDocument/2006/relationships/image" Target="../media/image42.png"/></Relationships>
</file>

<file path=ppt/slides/_rels/slide1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hyperlink" Target="https://endeve.github.io/thornado/" TargetMode="Externa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notesSlide" Target="../notesSlides/notesSlide15.xml"/><Relationship Id="rId1" Type="http://schemas.openxmlformats.org/officeDocument/2006/relationships/slideLayout" Target="../slideLayouts/slideLayout9.xml"/><Relationship Id="rId6" Type="http://schemas.openxmlformats.org/officeDocument/2006/relationships/image" Target="../media/image280.png"/><Relationship Id="rId5" Type="http://schemas.openxmlformats.org/officeDocument/2006/relationships/image" Target="../media/image220.png"/><Relationship Id="rId4" Type="http://schemas.openxmlformats.org/officeDocument/2006/relationships/image" Target="../media/image63.png"/></Relationships>
</file>

<file path=ppt/slides/_rels/slide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57.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20.xml.rels><?xml version="1.0" encoding="UTF-8" standalone="yes"?>
<Relationships xmlns="http://schemas.openxmlformats.org/package/2006/relationships"><Relationship Id="rId2" Type="http://schemas.openxmlformats.org/officeDocument/2006/relationships/image" Target="../media/image291.png"/><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740.png"/><Relationship Id="rId2" Type="http://schemas.openxmlformats.org/officeDocument/2006/relationships/image" Target="../media/image47.png"/><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notesSlide" Target="../notesSlides/notesSlide16.xml"/><Relationship Id="rId1" Type="http://schemas.openxmlformats.org/officeDocument/2006/relationships/slideLayout" Target="../slideLayouts/slideLayout9.xml"/><Relationship Id="rId4" Type="http://schemas.openxmlformats.org/officeDocument/2006/relationships/image" Target="../media/image50.png"/></Relationships>
</file>

<file path=ppt/slides/_rels/slide2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53.png"/><Relationship Id="rId7" Type="http://schemas.openxmlformats.org/officeDocument/2006/relationships/image" Target="../media/image57.png"/><Relationship Id="rId2" Type="http://schemas.openxmlformats.org/officeDocument/2006/relationships/notesSlide" Target="../notesSlides/notesSlide17.xml"/><Relationship Id="rId1" Type="http://schemas.openxmlformats.org/officeDocument/2006/relationships/slideLayout" Target="../slideLayouts/slideLayout28.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26.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image" Target="../media/image58.emf"/><Relationship Id="rId1" Type="http://schemas.openxmlformats.org/officeDocument/2006/relationships/slideLayout" Target="../slideLayouts/slideLayout27.xml"/></Relationships>
</file>

<file path=ppt/slides/_rels/slide27.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image" Target="../media/image60.emf"/><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8.xml"/><Relationship Id="rId1" Type="http://schemas.openxmlformats.org/officeDocument/2006/relationships/slideLayout" Target="../slideLayouts/slideLayout25.xml"/><Relationship Id="rId4" Type="http://schemas.openxmlformats.org/officeDocument/2006/relationships/image" Target="../media/image64.png"/></Relationships>
</file>

<file path=ppt/slides/_rels/slide2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65.png"/><Relationship Id="rId7" Type="http://schemas.openxmlformats.org/officeDocument/2006/relationships/image" Target="../media/image69.png"/><Relationship Id="rId2" Type="http://schemas.openxmlformats.org/officeDocument/2006/relationships/notesSlide" Target="../notesSlides/notesSlide20.xml"/><Relationship Id="rId1" Type="http://schemas.openxmlformats.org/officeDocument/2006/relationships/slideLayout" Target="../slideLayouts/slideLayout86.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31.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image" Target="../media/image71.png"/><Relationship Id="rId7" Type="http://schemas.openxmlformats.org/officeDocument/2006/relationships/image" Target="../media/image75.png"/><Relationship Id="rId2" Type="http://schemas.openxmlformats.org/officeDocument/2006/relationships/notesSlide" Target="../notesSlides/notesSlide21.xml"/><Relationship Id="rId1" Type="http://schemas.openxmlformats.org/officeDocument/2006/relationships/slideLayout" Target="../slideLayouts/slideLayout86.xml"/><Relationship Id="rId6" Type="http://schemas.openxmlformats.org/officeDocument/2006/relationships/image" Target="../media/image74.png"/><Relationship Id="rId5" Type="http://schemas.openxmlformats.org/officeDocument/2006/relationships/image" Target="../media/image73.png"/><Relationship Id="rId4" Type="http://schemas.openxmlformats.org/officeDocument/2006/relationships/image" Target="../media/image72.png"/></Relationships>
</file>

<file path=ppt/slides/_rels/slide32.xml.rels><?xml version="1.0" encoding="UTF-8" standalone="yes"?>
<Relationships xmlns="http://schemas.openxmlformats.org/package/2006/relationships"><Relationship Id="rId8" Type="http://schemas.openxmlformats.org/officeDocument/2006/relationships/image" Target="../media/image82.png"/><Relationship Id="rId3" Type="http://schemas.openxmlformats.org/officeDocument/2006/relationships/image" Target="../media/image77.png"/><Relationship Id="rId7" Type="http://schemas.openxmlformats.org/officeDocument/2006/relationships/image" Target="../media/image81.png"/><Relationship Id="rId2" Type="http://schemas.openxmlformats.org/officeDocument/2006/relationships/notesSlide" Target="../notesSlides/notesSlide22.xml"/><Relationship Id="rId1" Type="http://schemas.openxmlformats.org/officeDocument/2006/relationships/slideLayout" Target="../slideLayouts/slideLayout86.xml"/><Relationship Id="rId6" Type="http://schemas.openxmlformats.org/officeDocument/2006/relationships/image" Target="../media/image80.png"/><Relationship Id="rId5" Type="http://schemas.openxmlformats.org/officeDocument/2006/relationships/image" Target="../media/image79.png"/><Relationship Id="rId4" Type="http://schemas.openxmlformats.org/officeDocument/2006/relationships/image" Target="../media/image78.png"/><Relationship Id="rId9" Type="http://schemas.openxmlformats.org/officeDocument/2006/relationships/image" Target="../media/image83.png"/></Relationships>
</file>

<file path=ppt/slides/_rels/slide3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23.xml"/><Relationship Id="rId1" Type="http://schemas.openxmlformats.org/officeDocument/2006/relationships/slideLayout" Target="../slideLayouts/slideLayout172.xml"/><Relationship Id="rId4" Type="http://schemas.openxmlformats.org/officeDocument/2006/relationships/image" Target="../media/image85.png"/></Relationships>
</file>

<file path=ppt/slides/_rels/slide3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4.xml"/><Relationship Id="rId1" Type="http://schemas.openxmlformats.org/officeDocument/2006/relationships/slideLayout" Target="../slideLayouts/slideLayout28.xml"/><Relationship Id="rId6" Type="http://schemas.openxmlformats.org/officeDocument/2006/relationships/image" Target="../media/image89.png"/><Relationship Id="rId5" Type="http://schemas.openxmlformats.org/officeDocument/2006/relationships/image" Target="../media/image88.png"/><Relationship Id="rId4" Type="http://schemas.openxmlformats.org/officeDocument/2006/relationships/image" Target="../media/image87.png"/></Relationships>
</file>

<file path=ppt/slides/_rels/slide3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5.xml"/><Relationship Id="rId1" Type="http://schemas.openxmlformats.org/officeDocument/2006/relationships/slideLayout" Target="../slideLayouts/slideLayout28.xml"/><Relationship Id="rId6" Type="http://schemas.openxmlformats.org/officeDocument/2006/relationships/image" Target="../media/image92.png"/><Relationship Id="rId5" Type="http://schemas.openxmlformats.org/officeDocument/2006/relationships/image" Target="../media/image91.png"/><Relationship Id="rId4" Type="http://schemas.openxmlformats.org/officeDocument/2006/relationships/image" Target="../media/image90.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24.xml"/></Relationships>
</file>

<file path=ppt/slides/_rels/slide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3" Type="http://schemas.openxmlformats.org/officeDocument/2006/relationships/image" Target="../media/image19.emf"/><Relationship Id="rId7"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9.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jpeg"/></Relationships>
</file>

<file path=ppt/slides/_rels/slide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26.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5.emf"/></Relationships>
</file>

<file path=ppt/slides/_rels/slide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27.xml"/><Relationship Id="rId5" Type="http://schemas.openxmlformats.org/officeDocument/2006/relationships/image" Target="../media/image31.emf"/><Relationship Id="rId4" Type="http://schemas.openxmlformats.org/officeDocument/2006/relationships/image" Target="../media/image30.emf"/></Relationships>
</file>

<file path=ppt/slides/_rels/slide9.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27.xml"/><Relationship Id="rId4" Type="http://schemas.openxmlformats.org/officeDocument/2006/relationships/image" Target="../media/image34.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92"/>
        <p:cNvGrpSpPr/>
        <p:nvPr/>
      </p:nvGrpSpPr>
      <p:grpSpPr>
        <a:xfrm>
          <a:off x="0" y="0"/>
          <a:ext cx="0" cy="0"/>
          <a:chOff x="0" y="0"/>
          <a:chExt cx="0" cy="0"/>
        </a:xfrm>
      </p:grpSpPr>
      <p:sp>
        <p:nvSpPr>
          <p:cNvPr id="297" name="Google Shape;297;g33de4912c04_3_0"/>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E7E6E6"/>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a:t>
            </a:fld>
            <a:endParaRPr kumimoji="0" sz="1300" b="0" i="0" u="none" strike="noStrike" kern="0" cap="none" spc="0" normalizeH="0" baseline="0" noProof="0" dirty="0">
              <a:ln>
                <a:noFill/>
              </a:ln>
              <a:solidFill>
                <a:srgbClr val="E7E6E6"/>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3" name="Title 2">
            <a:extLst>
              <a:ext uri="{FF2B5EF4-FFF2-40B4-BE49-F238E27FC236}">
                <a16:creationId xmlns:a16="http://schemas.microsoft.com/office/drawing/2014/main" id="{30773B1F-DFCC-9628-9C95-1A230431126E}"/>
              </a:ext>
            </a:extLst>
          </p:cNvPr>
          <p:cNvSpPr>
            <a:spLocks noGrp="1"/>
          </p:cNvSpPr>
          <p:nvPr>
            <p:ph type="ctrTitle" idx="4294967295"/>
          </p:nvPr>
        </p:nvSpPr>
        <p:spPr>
          <a:xfrm>
            <a:off x="455613" y="304800"/>
            <a:ext cx="11736387" cy="1878013"/>
          </a:xfrm>
        </p:spPr>
        <p:txBody>
          <a:bodyPr>
            <a:normAutofit/>
          </a:bodyPr>
          <a:lstStyle/>
          <a:p>
            <a:pPr algn="ctr"/>
            <a:r>
              <a:rPr lang="en-US" dirty="0"/>
              <a:t>Core Collapse Supernova Modelling and Gravitational Wave Prediction: Perspectives from the UT-ORNL Group</a:t>
            </a:r>
          </a:p>
        </p:txBody>
      </p:sp>
      <p:sp>
        <p:nvSpPr>
          <p:cNvPr id="4" name="Subtitle 3">
            <a:extLst>
              <a:ext uri="{FF2B5EF4-FFF2-40B4-BE49-F238E27FC236}">
                <a16:creationId xmlns:a16="http://schemas.microsoft.com/office/drawing/2014/main" id="{A7C743F1-7FD7-8117-11A8-C1D22CCB89D6}"/>
              </a:ext>
            </a:extLst>
          </p:cNvPr>
          <p:cNvSpPr>
            <a:spLocks noGrp="1"/>
          </p:cNvSpPr>
          <p:nvPr>
            <p:ph type="subTitle" idx="4294967295"/>
          </p:nvPr>
        </p:nvSpPr>
        <p:spPr>
          <a:xfrm>
            <a:off x="0" y="2514600"/>
            <a:ext cx="11553825" cy="1001713"/>
          </a:xfrm>
        </p:spPr>
        <p:txBody>
          <a:bodyPr>
            <a:normAutofit lnSpcReduction="10000"/>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i="0" u="none" strike="noStrike" kern="0" cap="none" spc="0" normalizeH="0" baseline="0" noProof="0" dirty="0">
                <a:ln>
                  <a:noFill/>
                </a:ln>
                <a:effectLst/>
                <a:uLnTx/>
                <a:uFillTx/>
                <a:ea typeface="Verdana" panose="020B0604030504040204" pitchFamily="34" charset="0"/>
                <a:cs typeface="Verdana" panose="020B0604030504040204" pitchFamily="34" charset="0"/>
                <a:sym typeface="Arial"/>
              </a:rPr>
              <a:t>R. Daniel Murphy</a:t>
            </a:r>
            <a:endParaRPr lang="en-US" sz="3200" dirty="0"/>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000" i="0" u="none" strike="noStrike" kern="0" cap="none" spc="0" normalizeH="0" baseline="0" noProof="0" dirty="0">
              <a:ln>
                <a:noFill/>
              </a:ln>
              <a:effectLst/>
              <a:uLnTx/>
              <a:uFillTx/>
              <a:ea typeface="Verdana" panose="020B0604030504040204" pitchFamily="34" charset="0"/>
              <a:cs typeface="Verdana" panose="020B060403050404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i="0" u="none" strike="noStrike" kern="0" cap="none" spc="0" normalizeH="0" baseline="0" noProof="0" dirty="0">
                <a:ln>
                  <a:noFill/>
                </a:ln>
                <a:effectLst/>
                <a:uLnTx/>
                <a:uFillTx/>
                <a:ea typeface="Verdana" panose="020B0604030504040204" pitchFamily="34" charset="0"/>
                <a:cs typeface="Verdana" panose="020B0604030504040204" pitchFamily="34" charset="0"/>
                <a:sym typeface="Arial"/>
              </a:rPr>
              <a:t>July </a:t>
            </a:r>
            <a:r>
              <a:rPr lang="en-US" sz="2000" kern="0" dirty="0">
                <a:ea typeface="Verdana" panose="020B0604030504040204" pitchFamily="34" charset="0"/>
                <a:cs typeface="Verdana" panose="020B0604030504040204" pitchFamily="34" charset="0"/>
                <a:sym typeface="Arial"/>
              </a:rPr>
              <a:t>21</a:t>
            </a:r>
            <a:r>
              <a:rPr kumimoji="0" lang="en-US" sz="2000" i="0" u="none" strike="noStrike" kern="0" cap="none" spc="0" normalizeH="0" baseline="0" noProof="0" dirty="0">
                <a:ln>
                  <a:noFill/>
                </a:ln>
                <a:effectLst/>
                <a:uLnTx/>
                <a:uFillTx/>
                <a:ea typeface="Verdana" panose="020B0604030504040204" pitchFamily="34" charset="0"/>
                <a:cs typeface="Verdana" panose="020B0604030504040204" pitchFamily="34" charset="0"/>
                <a:sym typeface="Arial"/>
              </a:rPr>
              <a:t>, 2025</a:t>
            </a:r>
          </a:p>
        </p:txBody>
      </p:sp>
      <p:pic>
        <p:nvPicPr>
          <p:cNvPr id="8" name="Picture 7" descr="Green and white text with green letters&#10;&#10;AI-generated content may be incorrect.">
            <a:extLst>
              <a:ext uri="{FF2B5EF4-FFF2-40B4-BE49-F238E27FC236}">
                <a16:creationId xmlns:a16="http://schemas.microsoft.com/office/drawing/2014/main" id="{39B4F502-9FE4-C3E2-37FE-332CE143FC70}"/>
              </a:ext>
            </a:extLst>
          </p:cNvPr>
          <p:cNvPicPr>
            <a:picLocks noChangeAspect="1"/>
          </p:cNvPicPr>
          <p:nvPr/>
        </p:nvPicPr>
        <p:blipFill>
          <a:blip r:embed="rId3"/>
          <a:srcRect l="7321" t="19038" r="5714" b="21438"/>
          <a:stretch>
            <a:fillRect/>
          </a:stretch>
        </p:blipFill>
        <p:spPr>
          <a:xfrm>
            <a:off x="6096000" y="3848100"/>
            <a:ext cx="6056249" cy="1554480"/>
          </a:xfrm>
          <a:prstGeom prst="rect">
            <a:avLst/>
          </a:prstGeom>
        </p:spPr>
      </p:pic>
      <p:pic>
        <p:nvPicPr>
          <p:cNvPr id="6" name="Picture 5" descr="A logo for a university&#10;&#10;AI-generated content may be incorrect.">
            <a:extLst>
              <a:ext uri="{FF2B5EF4-FFF2-40B4-BE49-F238E27FC236}">
                <a16:creationId xmlns:a16="http://schemas.microsoft.com/office/drawing/2014/main" id="{12C24F9B-31A2-3BC4-C688-5E4D7F9E6B85}"/>
              </a:ext>
            </a:extLst>
          </p:cNvPr>
          <p:cNvPicPr>
            <a:picLocks noChangeAspect="1"/>
          </p:cNvPicPr>
          <p:nvPr/>
        </p:nvPicPr>
        <p:blipFill>
          <a:blip r:embed="rId4"/>
          <a:srcRect l="14936" t="20621" r="14406" b="17209"/>
          <a:stretch>
            <a:fillRect/>
          </a:stretch>
        </p:blipFill>
        <p:spPr>
          <a:xfrm>
            <a:off x="0" y="3555404"/>
            <a:ext cx="5943600" cy="2425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45"/>
        <p:cNvGrpSpPr/>
        <p:nvPr/>
      </p:nvGrpSpPr>
      <p:grpSpPr>
        <a:xfrm>
          <a:off x="0" y="0"/>
          <a:ext cx="0" cy="0"/>
          <a:chOff x="0" y="0"/>
          <a:chExt cx="0" cy="0"/>
        </a:xfrm>
      </p:grpSpPr>
      <p:sp>
        <p:nvSpPr>
          <p:cNvPr id="446" name="Google Shape;446;g33de4912c04_3_150"/>
          <p:cNvSpPr txBox="1">
            <a:spLocks noGrp="1"/>
          </p:cNvSpPr>
          <p:nvPr>
            <p:ph type="title"/>
          </p:nvPr>
        </p:nvSpPr>
        <p:spPr>
          <a:xfrm>
            <a:off x="390886" y="-65805"/>
            <a:ext cx="6835140" cy="1123761"/>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Clr>
                <a:schemeClr val="dk1"/>
              </a:buClr>
              <a:buSzPts val="4400"/>
              <a:buFont typeface="Arial"/>
              <a:buNone/>
            </a:pPr>
            <a:r>
              <a:rPr lang="en-US" dirty="0">
                <a:latin typeface="+mn-lt"/>
                <a:ea typeface="Verdana" panose="020B0604030504040204" pitchFamily="34" charset="0"/>
                <a:cs typeface="Verdana" panose="020B0604030504040204" pitchFamily="34" charset="0"/>
              </a:rPr>
              <a:t>PNS Observables</a:t>
            </a:r>
            <a:endParaRPr dirty="0">
              <a:latin typeface="+mn-lt"/>
              <a:ea typeface="Verdana" panose="020B0604030504040204" pitchFamily="34" charset="0"/>
              <a:cs typeface="Verdana" panose="020B0604030504040204" pitchFamily="34" charset="0"/>
            </a:endParaRPr>
          </a:p>
        </p:txBody>
      </p:sp>
      <p:sp>
        <p:nvSpPr>
          <p:cNvPr id="452" name="Google Shape;452;g33de4912c04_3_150"/>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10</a:t>
            </a:fld>
            <a:endParaRPr kumimoji="0" sz="1300" b="0" i="0" u="none" strike="noStrike" kern="0" cap="none" spc="0" normalizeH="0" baseline="0" noProof="0" dirty="0">
              <a:ln>
                <a:noFill/>
              </a:ln>
              <a:solidFill>
                <a:srgbClr val="FFFFFF"/>
              </a:solidFill>
              <a:effectLst/>
              <a:uLnTx/>
              <a:uFillTx/>
              <a:latin typeface="Verdana" panose="020B0604030504040204"/>
              <a:ea typeface="Verdana" panose="020B0604030504040204" pitchFamily="34" charset="0"/>
              <a:cs typeface="Verdana" panose="020B0604030504040204" pitchFamily="34" charset="0"/>
              <a:sym typeface="Jost"/>
            </a:endParaRPr>
          </a:p>
        </p:txBody>
      </p:sp>
      <mc:AlternateContent xmlns:mc="http://schemas.openxmlformats.org/markup-compatibility/2006" xmlns:a14="http://schemas.microsoft.com/office/drawing/2010/main">
        <mc:Choice Requires="a14">
          <p:sp>
            <p:nvSpPr>
              <p:cNvPr id="447" name="Google Shape;447;g33de4912c04_3_150"/>
              <p:cNvSpPr txBox="1"/>
              <p:nvPr/>
            </p:nvSpPr>
            <p:spPr>
              <a:xfrm>
                <a:off x="136031" y="1211938"/>
                <a:ext cx="7400700" cy="4386137"/>
              </a:xfrm>
              <a:prstGeom prst="rect">
                <a:avLst/>
              </a:prstGeom>
              <a:noFill/>
              <a:ln>
                <a:noFill/>
              </a:ln>
            </p:spPr>
            <p:txBody>
              <a:bodyPr spcFirstLastPara="1" wrap="square" lIns="0" tIns="0" rIns="0" bIns="0" anchor="t" anchorCtr="0">
                <a:spAutoFit/>
              </a:bodyPr>
              <a:lstStyle/>
              <a:p>
                <a:pPr marL="228600" marR="0" lvl="0" indent="-228600" algn="l" defTabSz="914400" rtl="0" eaLnBrk="1" fontAlgn="auto" latinLnBrk="0" hangingPunct="1">
                  <a:lnSpc>
                    <a:spcPct val="90000"/>
                  </a:lnSpc>
                  <a:spcBef>
                    <a:spcPts val="1000"/>
                  </a:spcBef>
                  <a:spcAft>
                    <a:spcPts val="0"/>
                  </a:spcAft>
                  <a:buClr>
                    <a:srgbClr val="4B4B4B">
                      <a:lumMod val="60000"/>
                      <a:lumOff val="40000"/>
                    </a:srgbClr>
                  </a:buClr>
                  <a:buSzTx/>
                  <a:buFont typeface="Arial" panose="020B0604020202020204" pitchFamily="34" charset="0"/>
                  <a:buChar char="•"/>
                  <a:tabLst/>
                  <a:defRPr/>
                </a:pPr>
                <a:r>
                  <a:rPr kumimoji="0" lang="en-US" sz="3200" b="0" i="0" u="none" strike="noStrike" kern="0" cap="none" spc="0" normalizeH="0" baseline="0" noProof="0" dirty="0">
                    <a:ln>
                      <a:noFill/>
                    </a:ln>
                    <a:solidFill>
                      <a:srgbClr val="494949"/>
                    </a:solidFill>
                    <a:effectLst/>
                    <a:uLnTx/>
                    <a:uFillTx/>
                    <a:ea typeface="Verdana" panose="020B0604030504040204" pitchFamily="34" charset="0"/>
                    <a:cs typeface="Verdana" panose="020B0604030504040204" pitchFamily="34" charset="0"/>
                    <a:sym typeface="Arial"/>
                  </a:rPr>
                  <a:t>Observables of the HFF</a:t>
                </a:r>
              </a:p>
              <a:p>
                <a:pPr marL="687388" marR="0" lvl="1" indent="-455613" algn="l" defTabSz="914400" rtl="0" eaLnBrk="1" fontAlgn="auto" latinLnBrk="0" hangingPunct="1">
                  <a:lnSpc>
                    <a:spcPct val="90000"/>
                  </a:lnSpc>
                  <a:spcBef>
                    <a:spcPts val="500"/>
                  </a:spcBef>
                  <a:spcAft>
                    <a:spcPts val="0"/>
                  </a:spcAft>
                  <a:buClr>
                    <a:srgbClr val="4B4B4B">
                      <a:lumMod val="60000"/>
                      <a:lumOff val="40000"/>
                    </a:srgbClr>
                  </a:buClr>
                  <a:buSzTx/>
                  <a:buFont typeface="Roboto" pitchFamily="2" charset="0"/>
                  <a:buChar char="—"/>
                  <a:defRPr/>
                </a:pPr>
                <a:r>
                  <a:rPr kumimoji="0" lang="en-US" sz="2800" b="0" i="0" u="none" strike="noStrike" kern="0" cap="none" spc="0" normalizeH="0" baseline="0" noProof="0" dirty="0">
                    <a:ln>
                      <a:noFill/>
                    </a:ln>
                    <a:solidFill>
                      <a:srgbClr val="494949"/>
                    </a:solidFill>
                    <a:effectLst/>
                    <a:uLnTx/>
                    <a:uFillTx/>
                    <a:latin typeface="Verdana" panose="020B0604030504040204"/>
                    <a:ea typeface="Verdana" panose="020B0604030504040204" pitchFamily="34" charset="0"/>
                    <a:cs typeface="Verdana" panose="020B0604030504040204" pitchFamily="34" charset="0"/>
                    <a:sym typeface="Arial"/>
                  </a:rPr>
                  <a:t>Slope as function of time</a:t>
                </a:r>
              </a:p>
              <a:p>
                <a:pPr marL="228600" indent="-228600">
                  <a:lnSpc>
                    <a:spcPct val="90000"/>
                  </a:lnSpc>
                  <a:spcBef>
                    <a:spcPts val="1000"/>
                  </a:spcBef>
                  <a:buClr>
                    <a:srgbClr val="4B4B4B">
                      <a:lumMod val="60000"/>
                      <a:lumOff val="40000"/>
                    </a:srgbClr>
                  </a:buClr>
                  <a:buFont typeface="Arial" panose="020B0604020202020204" pitchFamily="34" charset="0"/>
                  <a:buChar char="•"/>
                  <a:defRPr/>
                </a:pPr>
                <a:r>
                  <a:rPr kumimoji="0" lang="en-US" sz="3200" b="0" i="0" u="none" strike="noStrike" kern="0" cap="none" spc="0" normalizeH="0" baseline="0" noProof="0" dirty="0">
                    <a:ln>
                      <a:noFill/>
                    </a:ln>
                    <a:solidFill>
                      <a:srgbClr val="494949"/>
                    </a:solidFill>
                    <a:effectLst/>
                    <a:uLnTx/>
                    <a:uFillTx/>
                    <a:ea typeface="Verdana" panose="020B0604030504040204" pitchFamily="34" charset="0"/>
                    <a:cs typeface="Verdana" panose="020B0604030504040204" pitchFamily="34" charset="0"/>
                    <a:sym typeface="Arial"/>
                  </a:rPr>
                  <a:t>HFF related to PNS properties</a:t>
                </a:r>
              </a:p>
              <a:p>
                <a:pPr marL="687388" marR="0" lvl="1" indent="-455613" algn="l" defTabSz="914400" rtl="0" eaLnBrk="1" fontAlgn="auto" latinLnBrk="0" hangingPunct="1">
                  <a:lnSpc>
                    <a:spcPct val="90000"/>
                  </a:lnSpc>
                  <a:spcBef>
                    <a:spcPts val="500"/>
                  </a:spcBef>
                  <a:spcAft>
                    <a:spcPts val="0"/>
                  </a:spcAft>
                  <a:buClr>
                    <a:srgbClr val="4B4B4B">
                      <a:lumMod val="60000"/>
                      <a:lumOff val="40000"/>
                    </a:srgbClr>
                  </a:buClr>
                  <a:buSzTx/>
                  <a:buFont typeface="Roboto" pitchFamily="2" charset="0"/>
                  <a:buChar char="—"/>
                  <a:defRPr/>
                </a:pPr>
                <a:r>
                  <a:rPr kumimoji="0" lang="en-US" sz="2800" b="0" i="0" u="none" strike="noStrike" kern="0" cap="none" spc="0" normalizeH="0" baseline="0" noProof="0" dirty="0">
                    <a:ln>
                      <a:noFill/>
                    </a:ln>
                    <a:solidFill>
                      <a:srgbClr val="494949"/>
                    </a:solidFill>
                    <a:effectLst/>
                    <a:uLnTx/>
                    <a:uFillTx/>
                    <a:latin typeface="Verdana" panose="020B0604030504040204"/>
                    <a:ea typeface="Verdana" panose="020B0604030504040204" pitchFamily="34" charset="0"/>
                    <a:cs typeface="Verdana" panose="020B0604030504040204" pitchFamily="34" charset="0"/>
                    <a:sym typeface="Arial"/>
                  </a:rPr>
                  <a:t>g-mode</a:t>
                </a:r>
                <a:r>
                  <a:rPr kumimoji="0" lang="en-US" sz="3200" b="0" i="0" u="none" strike="noStrike" kern="0" cap="none" spc="0" normalizeH="0" baseline="0" noProof="0" dirty="0">
                    <a:ln>
                      <a:noFill/>
                    </a:ln>
                    <a:solidFill>
                      <a:srgbClr val="494949"/>
                    </a:solidFill>
                    <a:effectLst/>
                    <a:uLnTx/>
                    <a:uFillTx/>
                    <a:latin typeface="Verdana" panose="020B0604030504040204"/>
                    <a:ea typeface="Verdana" panose="020B0604030504040204" pitchFamily="34" charset="0"/>
                    <a:cs typeface="Verdana" panose="020B0604030504040204" pitchFamily="34" charset="0"/>
                    <a:sym typeface="Arial"/>
                  </a:rPr>
                  <a:t>  </a:t>
                </a:r>
                <a14:m>
                  <m:oMath xmlns:m="http://schemas.openxmlformats.org/officeDocument/2006/math">
                    <m: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Verdana" panose="020B0604030504040204" pitchFamily="34" charset="0"/>
                        <a:cs typeface="Verdana" panose="020B0604030504040204" pitchFamily="34" charset="0"/>
                        <a:sym typeface="Arial"/>
                      </a:rPr>
                      <m:t>𝑓</m:t>
                    </m:r>
                    <m: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t>~</m:t>
                    </m:r>
                    <m:f>
                      <m:fPr>
                        <m:ctrlP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ctrlPr>
                      </m:fPr>
                      <m:num>
                        <m: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t>𝑀</m:t>
                        </m:r>
                      </m:num>
                      <m:den>
                        <m:sSup>
                          <m:sSupPr>
                            <m:ctrlP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ctrlPr>
                          </m:sSupPr>
                          <m:e>
                            <m: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t>𝑅</m:t>
                            </m:r>
                          </m:e>
                          <m:sup>
                            <m: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t>2</m:t>
                            </m:r>
                          </m:sup>
                        </m:sSup>
                      </m:den>
                    </m:f>
                    <m:r>
                      <a:rPr kumimoji="0" lang="en-US" sz="3200" b="0" i="0"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t> </m:t>
                    </m:r>
                  </m:oMath>
                </a14:m>
                <a:endParaRPr kumimoji="0" lang="en-US" sz="3200" b="0" i="0" u="none" strike="noStrike" kern="0" cap="none" spc="0" normalizeH="0" baseline="0" noProof="0" dirty="0">
                  <a:ln>
                    <a:noFill/>
                  </a:ln>
                  <a:solidFill>
                    <a:schemeClr val="accent6"/>
                  </a:solidFill>
                  <a:effectLst/>
                  <a:uLnTx/>
                  <a:uFillTx/>
                  <a:latin typeface="Verdana" panose="020B0604030504040204"/>
                  <a:ea typeface="Cambria Math" panose="02040503050406030204" pitchFamily="18" charset="0"/>
                  <a:cs typeface="Verdana" panose="020B0604030504040204" pitchFamily="34" charset="0"/>
                  <a:sym typeface="Arial"/>
                </a:endParaRPr>
              </a:p>
              <a:p>
                <a:pPr marL="744538" marR="0" lvl="1" indent="-512763" algn="l" defTabSz="914400" rtl="0" eaLnBrk="1" fontAlgn="auto" latinLnBrk="0" hangingPunct="1">
                  <a:lnSpc>
                    <a:spcPct val="90000"/>
                  </a:lnSpc>
                  <a:spcBef>
                    <a:spcPts val="500"/>
                  </a:spcBef>
                  <a:spcAft>
                    <a:spcPts val="0"/>
                  </a:spcAft>
                  <a:buClr>
                    <a:srgbClr val="4B4B4B">
                      <a:lumMod val="60000"/>
                      <a:lumOff val="40000"/>
                    </a:srgbClr>
                  </a:buClr>
                  <a:buSzTx/>
                  <a:buFont typeface="Roboto" pitchFamily="2" charset="0"/>
                  <a:buChar char="—"/>
                  <a:defRPr/>
                </a:pPr>
                <a:r>
                  <a:rPr kumimoji="0" lang="en-US" sz="2800" b="0" i="0" u="none" strike="noStrike" kern="0" cap="none" spc="0" normalizeH="0" baseline="0" noProof="0" dirty="0">
                    <a:ln>
                      <a:noFill/>
                    </a:ln>
                    <a:solidFill>
                      <a:srgbClr val="494949"/>
                    </a:solidFill>
                    <a:effectLst/>
                    <a:uLnTx/>
                    <a:uFillTx/>
                    <a:latin typeface="Verdana" panose="020B0604030504040204"/>
                    <a:ea typeface="Verdana" panose="020B0604030504040204" pitchFamily="34" charset="0"/>
                    <a:cs typeface="Verdana" panose="020B0604030504040204" pitchFamily="34" charset="0"/>
                    <a:sym typeface="Arial"/>
                  </a:rPr>
                  <a:t>f-mode</a:t>
                </a:r>
                <a:r>
                  <a:rPr kumimoji="0" lang="en-US" sz="3200" b="0" i="0" u="none" strike="noStrike" kern="0" cap="none" spc="0" normalizeH="0" baseline="0" noProof="0" dirty="0">
                    <a:ln>
                      <a:noFill/>
                    </a:ln>
                    <a:solidFill>
                      <a:srgbClr val="494949"/>
                    </a:solidFill>
                    <a:effectLst/>
                    <a:uLnTx/>
                    <a:uFillTx/>
                    <a:latin typeface="Verdana" panose="020B0604030504040204"/>
                    <a:ea typeface="Verdana" panose="020B0604030504040204" pitchFamily="34" charset="0"/>
                    <a:cs typeface="Verdana" panose="020B0604030504040204" pitchFamily="34" charset="0"/>
                    <a:sym typeface="Arial"/>
                  </a:rPr>
                  <a:t>  </a:t>
                </a:r>
                <a14:m>
                  <m:oMath xmlns:m="http://schemas.openxmlformats.org/officeDocument/2006/math">
                    <m: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Verdana" panose="020B0604030504040204" pitchFamily="34" charset="0"/>
                        <a:cs typeface="Verdana" panose="020B0604030504040204" pitchFamily="34" charset="0"/>
                        <a:sym typeface="Arial"/>
                      </a:rPr>
                      <m:t>𝑓</m:t>
                    </m:r>
                    <m: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t>~</m:t>
                    </m:r>
                    <m:rad>
                      <m:radPr>
                        <m:degHide m:val="on"/>
                        <m:ctrlP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ctrlPr>
                      </m:radPr>
                      <m:deg/>
                      <m:e>
                        <m:f>
                          <m:fPr>
                            <m:ctrlP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ctrlPr>
                          </m:fPr>
                          <m:num>
                            <m: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t>𝑀</m:t>
                            </m:r>
                          </m:num>
                          <m:den>
                            <m:sSup>
                              <m:sSupPr>
                                <m:ctrlP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ctrlPr>
                              </m:sSupPr>
                              <m:e>
                                <m: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t>𝑅</m:t>
                                </m:r>
                              </m:e>
                              <m:sup>
                                <m:r>
                                  <a:rPr kumimoji="0" lang="en-US" sz="3200" b="0" i="1" u="none" strike="noStrike" kern="0" cap="none" spc="0" normalizeH="0" baseline="0" noProof="0" smtClean="0">
                                    <a:ln>
                                      <a:noFill/>
                                    </a:ln>
                                    <a:solidFill>
                                      <a:schemeClr val="accent6"/>
                                    </a:solidFill>
                                    <a:effectLst/>
                                    <a:uLnTx/>
                                    <a:uFillTx/>
                                    <a:latin typeface="Cambria Math" panose="02040503050406030204" pitchFamily="18" charset="0"/>
                                    <a:ea typeface="Cambria Math" panose="02040503050406030204" pitchFamily="18" charset="0"/>
                                    <a:cs typeface="Verdana" panose="020B0604030504040204" pitchFamily="34" charset="0"/>
                                    <a:sym typeface="Arial"/>
                                  </a:rPr>
                                  <m:t>3</m:t>
                                </m:r>
                              </m:sup>
                            </m:sSup>
                          </m:den>
                        </m:f>
                      </m:e>
                    </m:rad>
                  </m:oMath>
                </a14:m>
                <a:endParaRPr lang="en-US" sz="3200" kern="0" dirty="0">
                  <a:solidFill>
                    <a:srgbClr val="494949"/>
                  </a:solidFill>
                  <a:latin typeface="Verdana" panose="020B0604030504040204"/>
                  <a:ea typeface="Verdana" panose="020B0604030504040204" pitchFamily="34" charset="0"/>
                  <a:cs typeface="Verdana" panose="020B0604030504040204" pitchFamily="34" charset="0"/>
                  <a:sym typeface="Arial"/>
                </a:endParaRPr>
              </a:p>
              <a:p>
                <a:pPr marL="228600" indent="-228600">
                  <a:lnSpc>
                    <a:spcPct val="90000"/>
                  </a:lnSpc>
                  <a:spcBef>
                    <a:spcPts val="1000"/>
                  </a:spcBef>
                  <a:buClr>
                    <a:srgbClr val="4B4B4B">
                      <a:lumMod val="60000"/>
                      <a:lumOff val="40000"/>
                    </a:srgbClr>
                  </a:buClr>
                  <a:buFont typeface="Arial" panose="020B0604020202020204" pitchFamily="34" charset="0"/>
                  <a:buChar char="•"/>
                  <a:defRPr/>
                </a:pPr>
                <a:r>
                  <a:rPr kumimoji="0" lang="en-US" sz="3200" b="0" i="0" u="none" strike="noStrike" kern="0" cap="none" spc="0" normalizeH="0" baseline="0" noProof="0" dirty="0">
                    <a:ln>
                      <a:noFill/>
                    </a:ln>
                    <a:solidFill>
                      <a:srgbClr val="494949"/>
                    </a:solidFill>
                    <a:effectLst/>
                    <a:uLnTx/>
                    <a:uFillTx/>
                    <a:latin typeface="Verdana" panose="020B0604030504040204"/>
                    <a:ea typeface="Verdana" panose="020B0604030504040204" pitchFamily="34" charset="0"/>
                    <a:cs typeface="Verdana" panose="020B0604030504040204" pitchFamily="34" charset="0"/>
                    <a:sym typeface="Arial"/>
                  </a:rPr>
                  <a:t>Universal relations?</a:t>
                </a:r>
              </a:p>
              <a:p>
                <a:pPr marL="744538" marR="0" lvl="1" indent="-512763" algn="l" defTabSz="914400" rtl="0" eaLnBrk="1" fontAlgn="auto" latinLnBrk="0" hangingPunct="1">
                  <a:lnSpc>
                    <a:spcPct val="90000"/>
                  </a:lnSpc>
                  <a:spcBef>
                    <a:spcPts val="500"/>
                  </a:spcBef>
                  <a:spcAft>
                    <a:spcPts val="0"/>
                  </a:spcAft>
                  <a:buClr>
                    <a:srgbClr val="4B4B4B">
                      <a:lumMod val="60000"/>
                      <a:lumOff val="40000"/>
                    </a:srgbClr>
                  </a:buClr>
                  <a:buSzTx/>
                  <a:buFont typeface="Roboto" pitchFamily="2" charset="0"/>
                  <a:buChar char="—"/>
                  <a:defRPr/>
                </a:pPr>
                <a:r>
                  <a:rPr kumimoji="0" lang="en-US" sz="2800" b="0" i="0" u="none" strike="noStrike" kern="0" cap="none" spc="0" normalizeH="0" baseline="0" noProof="0" dirty="0">
                    <a:ln>
                      <a:noFill/>
                    </a:ln>
                    <a:solidFill>
                      <a:srgbClr val="494949"/>
                    </a:solidFill>
                    <a:effectLst/>
                    <a:uLnTx/>
                    <a:uFillTx/>
                    <a:latin typeface="Verdana" panose="020B0604030504040204"/>
                    <a:ea typeface="Verdana" panose="020B0604030504040204" pitchFamily="34" charset="0"/>
                    <a:cs typeface="Verdana" panose="020B0604030504040204" pitchFamily="34" charset="0"/>
                    <a:sym typeface="Arial"/>
                  </a:rPr>
                  <a:t>PNS mass and radius evolution</a:t>
                </a:r>
              </a:p>
            </p:txBody>
          </p:sp>
        </mc:Choice>
        <mc:Fallback xmlns="">
          <p:sp>
            <p:nvSpPr>
              <p:cNvPr id="447" name="Google Shape;447;g33de4912c04_3_150"/>
              <p:cNvSpPr txBox="1">
                <a:spLocks noRot="1" noChangeAspect="1" noMove="1" noResize="1" noEditPoints="1" noAdjustHandles="1" noChangeArrowheads="1" noChangeShapeType="1" noTextEdit="1"/>
              </p:cNvSpPr>
              <p:nvPr/>
            </p:nvSpPr>
            <p:spPr>
              <a:xfrm>
                <a:off x="136031" y="1211938"/>
                <a:ext cx="7400700" cy="4386137"/>
              </a:xfrm>
              <a:prstGeom prst="rect">
                <a:avLst/>
              </a:prstGeom>
              <a:blipFill>
                <a:blip r:embed="rId3"/>
                <a:stretch>
                  <a:fillRect l="-3082" t="-1156" b="-2023"/>
                </a:stretch>
              </a:blipFill>
              <a:ln>
                <a:noFill/>
              </a:ln>
            </p:spPr>
            <p:txBody>
              <a:bodyPr/>
              <a:lstStyle/>
              <a:p>
                <a:r>
                  <a:rPr lang="en-US">
                    <a:noFill/>
                  </a:rPr>
                  <a:t> </a:t>
                </a:r>
              </a:p>
            </p:txBody>
          </p:sp>
        </mc:Fallback>
      </mc:AlternateContent>
      <p:pic>
        <p:nvPicPr>
          <p:cNvPr id="454" name="Google Shape;454;g33de4912c04_3_150"/>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7390614" y="3175623"/>
            <a:ext cx="4801386" cy="2926080"/>
          </a:xfrm>
          <a:prstGeom prst="rect">
            <a:avLst/>
          </a:prstGeom>
          <a:noFill/>
          <a:ln>
            <a:noFill/>
          </a:ln>
        </p:spPr>
      </p:pic>
      <p:grpSp>
        <p:nvGrpSpPr>
          <p:cNvPr id="2" name="Group 1">
            <a:extLst>
              <a:ext uri="{FF2B5EF4-FFF2-40B4-BE49-F238E27FC236}">
                <a16:creationId xmlns:a16="http://schemas.microsoft.com/office/drawing/2014/main" id="{383521C1-27AD-7AE5-C4FF-C69230AC8A58}"/>
              </a:ext>
            </a:extLst>
          </p:cNvPr>
          <p:cNvGrpSpPr/>
          <p:nvPr/>
        </p:nvGrpSpPr>
        <p:grpSpPr>
          <a:xfrm>
            <a:off x="7390614" y="0"/>
            <a:ext cx="4800600" cy="2926080"/>
            <a:chOff x="7565950" y="0"/>
            <a:chExt cx="4168860" cy="3132225"/>
          </a:xfrm>
        </p:grpSpPr>
        <p:pic>
          <p:nvPicPr>
            <p:cNvPr id="453" name="Google Shape;453;g33de4912c04_3_150"/>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8069025" y="0"/>
              <a:ext cx="3665785" cy="3132225"/>
            </a:xfrm>
            <a:prstGeom prst="rect">
              <a:avLst/>
            </a:prstGeom>
            <a:noFill/>
            <a:ln>
              <a:noFill/>
            </a:ln>
          </p:spPr>
        </p:pic>
        <p:pic>
          <p:nvPicPr>
            <p:cNvPr id="455" name="Google Shape;455;g33de4912c04_3_150"/>
            <p:cNvPicPr preferRelativeResize="0"/>
            <p:nvPr/>
          </p:nvPicPr>
          <p:blipFill rotWithShape="1">
            <a:blip r:embed="rId6" cstate="screen">
              <a:alphaModFix/>
              <a:extLst>
                <a:ext uri="{28A0092B-C50C-407E-A947-70E740481C1C}">
                  <a14:useLocalDpi xmlns:a14="http://schemas.microsoft.com/office/drawing/2010/main"/>
                </a:ext>
              </a:extLst>
            </a:blip>
            <a:srcRect/>
            <a:stretch/>
          </p:blipFill>
          <p:spPr>
            <a:xfrm>
              <a:off x="7565950" y="76200"/>
              <a:ext cx="579275" cy="2307775"/>
            </a:xfrm>
            <a:prstGeom prst="rect">
              <a:avLst/>
            </a:prstGeom>
            <a:noFill/>
            <a:ln>
              <a:noFill/>
            </a:ln>
          </p:spPr>
        </p:pic>
      </p:grpSp>
      <p:sp>
        <p:nvSpPr>
          <p:cNvPr id="456" name="Google Shape;456;g33de4912c04_3_150"/>
          <p:cNvSpPr txBox="1"/>
          <p:nvPr/>
        </p:nvSpPr>
        <p:spPr>
          <a:xfrm>
            <a:off x="-177030" y="5732401"/>
            <a:ext cx="4314712" cy="369302"/>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00000"/>
              </a:lnSpc>
              <a:spcBef>
                <a:spcPts val="0"/>
              </a:spcBef>
              <a:spcAft>
                <a:spcPts val="0"/>
              </a:spcAft>
              <a:buClr>
                <a:schemeClr val="accent2"/>
              </a:buClr>
              <a:buSzPts val="1200"/>
              <a:buFont typeface="+mj-lt"/>
              <a:buAutoNum type="arabicPeriod" startAt="5"/>
              <a:tabLst/>
              <a:defRPr/>
            </a:pPr>
            <a:r>
              <a:rPr kumimoji="0" lang="en-US" sz="1200" b="0" i="0" u="none" strike="noStrike" kern="0" cap="none" spc="0" normalizeH="0" baseline="0" noProof="0" dirty="0" err="1">
                <a:ln>
                  <a:noFill/>
                </a:ln>
                <a:solidFill>
                  <a:schemeClr val="accent2"/>
                </a:solidFill>
                <a:effectLst/>
                <a:uLnTx/>
                <a:uFillTx/>
                <a:latin typeface="Verdana" panose="020B0604030504040204"/>
                <a:ea typeface="Verdana" panose="020B0604030504040204" pitchFamily="34" charset="0"/>
                <a:cs typeface="Verdana" panose="020B0604030504040204" pitchFamily="34" charset="0"/>
                <a:sym typeface="Jost"/>
              </a:rPr>
              <a:t>Sotani</a:t>
            </a:r>
            <a:r>
              <a:rPr kumimoji="0" lang="en-US" sz="1200" b="0" i="0" u="none" strike="noStrike" kern="0" cap="none" spc="0" normalizeH="0" baseline="0" noProof="0" dirty="0">
                <a:ln>
                  <a:noFill/>
                </a:ln>
                <a:solidFill>
                  <a:schemeClr val="accent2"/>
                </a:solidFill>
                <a:effectLst/>
                <a:uLnTx/>
                <a:uFillTx/>
                <a:latin typeface="Verdana" panose="020B0604030504040204"/>
                <a:ea typeface="Verdana" panose="020B0604030504040204" pitchFamily="34" charset="0"/>
                <a:cs typeface="Verdana" panose="020B0604030504040204" pitchFamily="34" charset="0"/>
                <a:sym typeface="Jost"/>
              </a:rPr>
              <a:t> et al. Phys. Rev. D 109, 123021 (2024)</a:t>
            </a:r>
            <a:endParaRPr kumimoji="0" sz="1200" b="0" i="0" u="none" strike="noStrike" kern="0" cap="none" spc="0" normalizeH="0" baseline="0" noProof="0" dirty="0">
              <a:ln>
                <a:noFill/>
              </a:ln>
              <a:solidFill>
                <a:schemeClr val="accent2"/>
              </a:solidFill>
              <a:effectLst/>
              <a:uLnTx/>
              <a:uFillTx/>
              <a:latin typeface="Verdana" panose="020B0604030504040204"/>
              <a:ea typeface="Verdana" panose="020B0604030504040204" pitchFamily="34" charset="0"/>
              <a:cs typeface="Verdana" panose="020B0604030504040204" pitchFamily="34" charset="0"/>
              <a:sym typeface="Jost"/>
            </a:endParaRPr>
          </a:p>
        </p:txBody>
      </p:sp>
      <p:sp>
        <p:nvSpPr>
          <p:cNvPr id="457" name="Google Shape;457;g33de4912c04_3_150"/>
          <p:cNvSpPr txBox="1"/>
          <p:nvPr/>
        </p:nvSpPr>
        <p:spPr>
          <a:xfrm>
            <a:off x="7308325" y="0"/>
            <a:ext cx="579300" cy="3465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chemeClr val="accent2"/>
                </a:solidFill>
                <a:effectLst/>
                <a:uLnTx/>
                <a:uFillTx/>
                <a:latin typeface="Verdana" panose="020B0604030504040204"/>
                <a:ea typeface="Verdana" panose="020B0604030504040204" pitchFamily="34" charset="0"/>
                <a:cs typeface="Verdana" panose="020B0604030504040204" pitchFamily="34" charset="0"/>
                <a:sym typeface="Jost"/>
              </a:rPr>
              <a:t>[10]</a:t>
            </a:r>
            <a:endParaRPr kumimoji="0" sz="1200" b="0" i="0" u="none" strike="noStrike" kern="0" cap="none" spc="0" normalizeH="0" baseline="0" noProof="0" dirty="0">
              <a:ln>
                <a:noFill/>
              </a:ln>
              <a:solidFill>
                <a:schemeClr val="accent2"/>
              </a:solidFill>
              <a:effectLst/>
              <a:uLnTx/>
              <a:uFillTx/>
              <a:latin typeface="Verdana" panose="020B0604030504040204"/>
              <a:ea typeface="Verdana" panose="020B0604030504040204" pitchFamily="34" charset="0"/>
              <a:cs typeface="Verdana" panose="020B0604030504040204" pitchFamily="34" charset="0"/>
              <a:sym typeface="Jos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6EACAFB-ACC6-BFE4-5D45-C5A2111EC294}"/>
            </a:ext>
          </a:extLst>
        </p:cNvPr>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ext Placeholder 1">
                <a:extLst>
                  <a:ext uri="{FF2B5EF4-FFF2-40B4-BE49-F238E27FC236}">
                    <a16:creationId xmlns:a16="http://schemas.microsoft.com/office/drawing/2014/main" id="{E6D2AAEF-0BCE-3659-2652-2F565D5E61C3}"/>
                  </a:ext>
                </a:extLst>
              </p:cNvPr>
              <p:cNvSpPr>
                <a:spLocks noGrp="1"/>
              </p:cNvSpPr>
              <p:nvPr>
                <p:ph type="body" idx="1"/>
              </p:nvPr>
            </p:nvSpPr>
            <p:spPr>
              <a:xfrm>
                <a:off x="457200" y="3196143"/>
                <a:ext cx="11277600" cy="1912698"/>
              </a:xfrm>
            </p:spPr>
            <p:txBody>
              <a:bodyPr>
                <a:normAutofit fontScale="92500" lnSpcReduction="10000"/>
              </a:bodyPr>
              <a:lstStyle/>
              <a:p>
                <a:r>
                  <a:rPr lang="en-US" dirty="0"/>
                  <a:t>Progenitor Mass: 15 </a:t>
                </a:r>
                <a14:m>
                  <m:oMath xmlns:m="http://schemas.openxmlformats.org/officeDocument/2006/math">
                    <m:sSub>
                      <m:sSubPr>
                        <m:ctrlPr>
                          <a:rPr lang="en-US" i="1" smtClean="0">
                            <a:latin typeface="Cambria Math" panose="02040503050406030204" pitchFamily="18" charset="0"/>
                          </a:rPr>
                        </m:ctrlPr>
                      </m:sSubPr>
                      <m:e>
                        <m:r>
                          <a:rPr lang="en-US" b="0" i="1" smtClean="0">
                            <a:latin typeface="Cambria Math" panose="02040503050406030204" pitchFamily="18" charset="0"/>
                          </a:rPr>
                          <m:t>𝑀</m:t>
                        </m:r>
                      </m:e>
                      <m:sub>
                        <m:r>
                          <a:rPr lang="en-US" i="1" smtClean="0">
                            <a:latin typeface="Cambria Math" panose="02040503050406030204" pitchFamily="18" charset="0"/>
                            <a:ea typeface="Cambria Math" panose="02040503050406030204" pitchFamily="18" charset="0"/>
                          </a:rPr>
                          <m:t>⨀</m:t>
                        </m:r>
                      </m:sub>
                    </m:sSub>
                  </m:oMath>
                </a14:m>
                <a:endParaRPr lang="en-US" dirty="0"/>
              </a:p>
              <a:p>
                <a:r>
                  <a:rPr lang="en-US" dirty="0"/>
                  <a:t>Metallicity: Solar</a:t>
                </a:r>
              </a:p>
              <a:p>
                <a:r>
                  <a:rPr lang="en-US" dirty="0"/>
                  <a:t>Reaction Network: 17-species anp56</a:t>
                </a:r>
              </a:p>
              <a:p>
                <a:r>
                  <a:rPr lang="en-US" dirty="0"/>
                  <a:t>Adaptive Radial Cells: 720</a:t>
                </a:r>
              </a:p>
              <a:p>
                <a:r>
                  <a:rPr lang="en-US" dirty="0"/>
                  <a:t>Angular Resolution: </a:t>
                </a:r>
                <a14:m>
                  <m:oMath xmlns:m="http://schemas.openxmlformats.org/officeDocument/2006/math">
                    <m:r>
                      <a:rPr lang="en-US" i="1">
                        <a:latin typeface="Cambria Math" panose="02040503050406030204" pitchFamily="18" charset="0"/>
                      </a:rPr>
                      <m:t>0</m:t>
                    </m:r>
                    <m:r>
                      <a:rPr lang="en-US" b="0" i="1" smtClean="0">
                        <a:latin typeface="Cambria Math" panose="02040503050406030204" pitchFamily="18" charset="0"/>
                      </a:rPr>
                      <m:t>.75</m:t>
                    </m:r>
                    <m:r>
                      <a:rPr lang="en-US" b="0" i="1" smtClean="0">
                        <a:latin typeface="Cambria Math" panose="02040503050406030204" pitchFamily="18" charset="0"/>
                        <a:ea typeface="Cambria Math" panose="02040503050406030204" pitchFamily="18" charset="0"/>
                      </a:rPr>
                      <m:t>°</m:t>
                    </m:r>
                  </m:oMath>
                </a14:m>
                <a:endParaRPr lang="en-US" dirty="0"/>
              </a:p>
            </p:txBody>
          </p:sp>
        </mc:Choice>
        <mc:Fallback xmlns="">
          <p:sp>
            <p:nvSpPr>
              <p:cNvPr id="2" name="Text Placeholder 1">
                <a:extLst>
                  <a:ext uri="{FF2B5EF4-FFF2-40B4-BE49-F238E27FC236}">
                    <a16:creationId xmlns:a16="http://schemas.microsoft.com/office/drawing/2014/main" id="{E6D2AAEF-0BCE-3659-2652-2F565D5E61C3}"/>
                  </a:ext>
                </a:extLst>
              </p:cNvPr>
              <p:cNvSpPr>
                <a:spLocks noGrp="1" noRot="1" noChangeAspect="1" noMove="1" noResize="1" noEditPoints="1" noAdjustHandles="1" noChangeArrowheads="1" noChangeShapeType="1" noTextEdit="1"/>
              </p:cNvSpPr>
              <p:nvPr>
                <p:ph type="body" idx="1"/>
              </p:nvPr>
            </p:nvSpPr>
            <p:spPr>
              <a:xfrm>
                <a:off x="457200" y="3196143"/>
                <a:ext cx="11277600" cy="1912698"/>
              </a:xfrm>
              <a:blipFill>
                <a:blip r:embed="rId3"/>
                <a:stretch>
                  <a:fillRect t="-7895" b="-5263"/>
                </a:stretch>
              </a:blipFill>
            </p:spPr>
            <p:txBody>
              <a:bodyPr/>
              <a:lstStyle/>
              <a:p>
                <a:r>
                  <a:rPr lang="en-US">
                    <a:noFill/>
                  </a:rPr>
                  <a:t> </a:t>
                </a:r>
              </a:p>
            </p:txBody>
          </p:sp>
        </mc:Fallback>
      </mc:AlternateContent>
      <p:sp>
        <p:nvSpPr>
          <p:cNvPr id="3" name="Title 2">
            <a:extLst>
              <a:ext uri="{FF2B5EF4-FFF2-40B4-BE49-F238E27FC236}">
                <a16:creationId xmlns:a16="http://schemas.microsoft.com/office/drawing/2014/main" id="{843E2D34-A0D5-FB86-385B-BB6B2B081BD1}"/>
              </a:ext>
            </a:extLst>
          </p:cNvPr>
          <p:cNvSpPr>
            <a:spLocks noGrp="1"/>
          </p:cNvSpPr>
          <p:nvPr>
            <p:ph type="title"/>
          </p:nvPr>
        </p:nvSpPr>
        <p:spPr>
          <a:xfrm>
            <a:off x="457200" y="0"/>
            <a:ext cx="11277600" cy="1123761"/>
          </a:xfrm>
        </p:spPr>
        <p:txBody>
          <a:bodyPr>
            <a:normAutofit/>
          </a:bodyPr>
          <a:lstStyle/>
          <a:p>
            <a:r>
              <a:rPr lang="en-US" dirty="0"/>
              <a:t>Two-dimensional C</a:t>
            </a:r>
            <a:r>
              <a:rPr lang="en-US" sz="3600" dirty="0"/>
              <a:t>HIMERA Simulations</a:t>
            </a:r>
            <a:endParaRPr lang="en-US" dirty="0"/>
          </a:p>
        </p:txBody>
      </p:sp>
      <p:graphicFrame>
        <p:nvGraphicFramePr>
          <p:cNvPr id="5" name="Table 4">
            <a:extLst>
              <a:ext uri="{FF2B5EF4-FFF2-40B4-BE49-F238E27FC236}">
                <a16:creationId xmlns:a16="http://schemas.microsoft.com/office/drawing/2014/main" id="{5B01CAFB-95D5-8842-4009-0A1CAF6E3494}"/>
              </a:ext>
            </a:extLst>
          </p:cNvPr>
          <p:cNvGraphicFramePr>
            <a:graphicFrameLocks noGrp="1"/>
          </p:cNvGraphicFramePr>
          <p:nvPr>
            <p:extLst>
              <p:ext uri="{D42A27DB-BD31-4B8C-83A1-F6EECF244321}">
                <p14:modId xmlns:p14="http://schemas.microsoft.com/office/powerpoint/2010/main" val="823991025"/>
              </p:ext>
            </p:extLst>
          </p:nvPr>
        </p:nvGraphicFramePr>
        <p:xfrm>
          <a:off x="139147" y="1696278"/>
          <a:ext cx="11913705" cy="856001"/>
        </p:xfrm>
        <a:graphic>
          <a:graphicData uri="http://schemas.openxmlformats.org/drawingml/2006/table">
            <a:tbl>
              <a:tblPr firstRow="1" firstCol="1" bandRow="1">
                <a:tableStyleId>{5C22544A-7EE6-4342-B048-85BDC9FD1C3A}</a:tableStyleId>
              </a:tblPr>
              <a:tblGrid>
                <a:gridCol w="2411896">
                  <a:extLst>
                    <a:ext uri="{9D8B030D-6E8A-4147-A177-3AD203B41FA5}">
                      <a16:colId xmlns:a16="http://schemas.microsoft.com/office/drawing/2014/main" val="1816632265"/>
                    </a:ext>
                  </a:extLst>
                </a:gridCol>
                <a:gridCol w="1457739">
                  <a:extLst>
                    <a:ext uri="{9D8B030D-6E8A-4147-A177-3AD203B41FA5}">
                      <a16:colId xmlns:a16="http://schemas.microsoft.com/office/drawing/2014/main" val="2416971929"/>
                    </a:ext>
                  </a:extLst>
                </a:gridCol>
                <a:gridCol w="1802295">
                  <a:extLst>
                    <a:ext uri="{9D8B030D-6E8A-4147-A177-3AD203B41FA5}">
                      <a16:colId xmlns:a16="http://schemas.microsoft.com/office/drawing/2014/main" val="162923411"/>
                    </a:ext>
                  </a:extLst>
                </a:gridCol>
                <a:gridCol w="1669774">
                  <a:extLst>
                    <a:ext uri="{9D8B030D-6E8A-4147-A177-3AD203B41FA5}">
                      <a16:colId xmlns:a16="http://schemas.microsoft.com/office/drawing/2014/main" val="1136145150"/>
                    </a:ext>
                  </a:extLst>
                </a:gridCol>
                <a:gridCol w="1789044">
                  <a:extLst>
                    <a:ext uri="{9D8B030D-6E8A-4147-A177-3AD203B41FA5}">
                      <a16:colId xmlns:a16="http://schemas.microsoft.com/office/drawing/2014/main" val="803396438"/>
                    </a:ext>
                  </a:extLst>
                </a:gridCol>
                <a:gridCol w="1497495">
                  <a:extLst>
                    <a:ext uri="{9D8B030D-6E8A-4147-A177-3AD203B41FA5}">
                      <a16:colId xmlns:a16="http://schemas.microsoft.com/office/drawing/2014/main" val="2947716897"/>
                    </a:ext>
                  </a:extLst>
                </a:gridCol>
                <a:gridCol w="1285462">
                  <a:extLst>
                    <a:ext uri="{9D8B030D-6E8A-4147-A177-3AD203B41FA5}">
                      <a16:colId xmlns:a16="http://schemas.microsoft.com/office/drawing/2014/main" val="1069978644"/>
                    </a:ext>
                  </a:extLst>
                </a:gridCol>
              </a:tblGrid>
              <a:tr h="485161">
                <a:tc>
                  <a:txBody>
                    <a:bodyPr/>
                    <a:lstStyle/>
                    <a:p>
                      <a:endParaRPr lang="en-US" dirty="0">
                        <a:ln>
                          <a:noFill/>
                        </a:ln>
                        <a:solidFill>
                          <a:schemeClr val="tx1"/>
                        </a:solidFill>
                      </a:endParaRPr>
                    </a:p>
                  </a:txBody>
                  <a:tcPr>
                    <a:lnL w="12700" cmpd="sng">
                      <a:noFill/>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noFill/>
                  </a:tcPr>
                </a:tc>
                <a:tc>
                  <a:txBody>
                    <a:bodyPr/>
                    <a:lstStyle/>
                    <a:p>
                      <a:r>
                        <a:rPr lang="en-US" dirty="0">
                          <a:ln>
                            <a:noFill/>
                          </a:ln>
                        </a:rPr>
                        <a:t>E-DD2</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r>
                        <a:rPr lang="en-US" dirty="0">
                          <a:ln>
                            <a:noFill/>
                          </a:ln>
                        </a:rPr>
                        <a:t>E-</a:t>
                      </a:r>
                      <a:r>
                        <a:rPr lang="en-US" dirty="0" err="1">
                          <a:ln>
                            <a:noFill/>
                          </a:ln>
                        </a:rPr>
                        <a:t>FSUGold</a:t>
                      </a:r>
                      <a:endParaRPr lang="en-US" dirty="0">
                        <a:ln>
                          <a:noFill/>
                        </a:ln>
                      </a:endParaRP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r>
                        <a:rPr lang="en-US" dirty="0">
                          <a:ln>
                            <a:noFill/>
                          </a:ln>
                        </a:rPr>
                        <a:t>E-IUFSU</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r>
                        <a:rPr lang="en-US" dirty="0">
                          <a:ln>
                            <a:noFill/>
                          </a:ln>
                        </a:rPr>
                        <a:t>E-LSBCK</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r>
                        <a:rPr lang="en-US" dirty="0">
                          <a:ln>
                            <a:noFill/>
                          </a:ln>
                        </a:rPr>
                        <a:t>E-</a:t>
                      </a:r>
                      <a:r>
                        <a:rPr lang="en-US" dirty="0" err="1">
                          <a:ln>
                            <a:noFill/>
                          </a:ln>
                        </a:rPr>
                        <a:t>SFHo</a:t>
                      </a:r>
                      <a:endParaRPr lang="en-US" dirty="0">
                        <a:ln>
                          <a:noFill/>
                        </a:ln>
                      </a:endParaRP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r>
                        <a:rPr lang="en-US" dirty="0">
                          <a:ln>
                            <a:noFill/>
                          </a:ln>
                        </a:rPr>
                        <a:t>E-</a:t>
                      </a:r>
                      <a:r>
                        <a:rPr lang="en-US" dirty="0" err="1">
                          <a:ln>
                            <a:noFill/>
                          </a:ln>
                        </a:rPr>
                        <a:t>SFHx</a:t>
                      </a:r>
                      <a:endParaRPr lang="en-US" dirty="0">
                        <a:ln>
                          <a:noFill/>
                        </a:ln>
                      </a:endParaRPr>
                    </a:p>
                  </a:txBody>
                  <a:tcPr>
                    <a:lnL w="38100" cap="flat" cmpd="sng" algn="ctr">
                      <a:solidFill>
                        <a:schemeClr val="bg2"/>
                      </a:solidFill>
                      <a:prstDash val="solid"/>
                      <a:round/>
                      <a:headEnd type="none" w="med" len="med"/>
                      <a:tailEnd type="none" w="med" len="med"/>
                    </a:lnL>
                    <a:lnR w="12700" cmpd="sng">
                      <a:noFill/>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extLst>
                  <a:ext uri="{0D108BD9-81ED-4DB2-BD59-A6C34878D82A}">
                    <a16:rowId xmlns:a16="http://schemas.microsoft.com/office/drawing/2014/main" val="3290438180"/>
                  </a:ext>
                </a:extLst>
              </a:tr>
              <a:tr h="370840">
                <a:tc>
                  <a:txBody>
                    <a:bodyPr/>
                    <a:lstStyle/>
                    <a:p>
                      <a:r>
                        <a:rPr lang="en-US" dirty="0">
                          <a:ln>
                            <a:noFill/>
                          </a:ln>
                          <a:solidFill>
                            <a:schemeClr val="tx1"/>
                          </a:solidFill>
                        </a:rPr>
                        <a:t>Equation of State</a:t>
                      </a:r>
                    </a:p>
                  </a:txBody>
                  <a:tcPr>
                    <a:lnL w="12700" cmpd="sng">
                      <a:noFill/>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pPr algn="ctr"/>
                      <a:r>
                        <a:rPr lang="en-US" dirty="0">
                          <a:ln>
                            <a:noFill/>
                          </a:ln>
                        </a:rPr>
                        <a:t>DD2</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tx1"/>
                    </a:solidFill>
                  </a:tcPr>
                </a:tc>
                <a:tc>
                  <a:txBody>
                    <a:bodyPr/>
                    <a:lstStyle/>
                    <a:p>
                      <a:pPr algn="ctr"/>
                      <a:r>
                        <a:rPr lang="en-US" dirty="0" err="1">
                          <a:ln>
                            <a:noFill/>
                          </a:ln>
                        </a:rPr>
                        <a:t>FSUGold</a:t>
                      </a:r>
                      <a:endParaRPr lang="en-US" dirty="0">
                        <a:ln>
                          <a:noFill/>
                        </a:ln>
                      </a:endParaRP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tx1"/>
                    </a:solidFill>
                  </a:tcPr>
                </a:tc>
                <a:tc>
                  <a:txBody>
                    <a:bodyPr/>
                    <a:lstStyle/>
                    <a:p>
                      <a:pPr algn="ctr"/>
                      <a:r>
                        <a:rPr lang="en-US" dirty="0">
                          <a:ln>
                            <a:noFill/>
                          </a:ln>
                        </a:rPr>
                        <a:t>IUFSU</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tx1"/>
                    </a:solidFill>
                  </a:tcPr>
                </a:tc>
                <a:tc>
                  <a:txBody>
                    <a:bodyPr/>
                    <a:lstStyle/>
                    <a:p>
                      <a:pPr algn="ctr"/>
                      <a:r>
                        <a:rPr lang="en-US" dirty="0">
                          <a:ln>
                            <a:noFill/>
                          </a:ln>
                        </a:rPr>
                        <a:t>LSBCK</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tx1"/>
                    </a:solidFill>
                  </a:tcPr>
                </a:tc>
                <a:tc>
                  <a:txBody>
                    <a:bodyPr/>
                    <a:lstStyle/>
                    <a:p>
                      <a:pPr algn="ctr"/>
                      <a:r>
                        <a:rPr lang="en-US" dirty="0" err="1">
                          <a:ln>
                            <a:noFill/>
                          </a:ln>
                        </a:rPr>
                        <a:t>SFHo</a:t>
                      </a:r>
                      <a:endParaRPr lang="en-US" dirty="0">
                        <a:ln>
                          <a:noFill/>
                        </a:ln>
                      </a:endParaRP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tx1"/>
                    </a:solidFill>
                  </a:tcPr>
                </a:tc>
                <a:tc>
                  <a:txBody>
                    <a:bodyPr/>
                    <a:lstStyle/>
                    <a:p>
                      <a:pPr algn="ctr"/>
                      <a:r>
                        <a:rPr lang="en-US" dirty="0" err="1">
                          <a:ln>
                            <a:noFill/>
                          </a:ln>
                        </a:rPr>
                        <a:t>SFHx</a:t>
                      </a:r>
                      <a:endParaRPr lang="en-US" dirty="0">
                        <a:ln>
                          <a:noFill/>
                        </a:ln>
                      </a:endParaRPr>
                    </a:p>
                  </a:txBody>
                  <a:tcPr>
                    <a:lnL w="38100" cap="flat" cmpd="sng" algn="ctr">
                      <a:solidFill>
                        <a:schemeClr val="bg2"/>
                      </a:solidFill>
                      <a:prstDash val="solid"/>
                      <a:round/>
                      <a:headEnd type="none" w="med" len="med"/>
                      <a:tailEnd type="none" w="med" len="med"/>
                    </a:lnL>
                    <a:lnR w="12700" cmpd="sng">
                      <a:noFill/>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tx1"/>
                    </a:solidFill>
                  </a:tcPr>
                </a:tc>
                <a:extLst>
                  <a:ext uri="{0D108BD9-81ED-4DB2-BD59-A6C34878D82A}">
                    <a16:rowId xmlns:a16="http://schemas.microsoft.com/office/drawing/2014/main" val="756406310"/>
                  </a:ext>
                </a:extLst>
              </a:tr>
            </a:tbl>
          </a:graphicData>
        </a:graphic>
      </p:graphicFrame>
      <p:sp>
        <p:nvSpPr>
          <p:cNvPr id="7" name="TextBox 6">
            <a:extLst>
              <a:ext uri="{FF2B5EF4-FFF2-40B4-BE49-F238E27FC236}">
                <a16:creationId xmlns:a16="http://schemas.microsoft.com/office/drawing/2014/main" id="{5287A877-3020-A1F6-6218-06A2A9086BE7}"/>
              </a:ext>
            </a:extLst>
          </p:cNvPr>
          <p:cNvSpPr txBox="1"/>
          <p:nvPr/>
        </p:nvSpPr>
        <p:spPr>
          <a:xfrm>
            <a:off x="331304" y="1624336"/>
            <a:ext cx="2226366" cy="584775"/>
          </a:xfrm>
          <a:prstGeom prst="rect">
            <a:avLst/>
          </a:prstGeom>
          <a:noFill/>
        </p:spPr>
        <p:txBody>
          <a:bodyPr wrap="square">
            <a:spAutoFit/>
          </a:bodyPr>
          <a:lstStyle/>
          <a:p>
            <a:r>
              <a:rPr lang="en-US" sz="3200" dirty="0"/>
              <a:t>E-Series</a:t>
            </a:r>
            <a:endParaRPr lang="en-US" dirty="0"/>
          </a:p>
        </p:txBody>
      </p:sp>
      <p:grpSp>
        <p:nvGrpSpPr>
          <p:cNvPr id="8" name="Group 7">
            <a:extLst>
              <a:ext uri="{FF2B5EF4-FFF2-40B4-BE49-F238E27FC236}">
                <a16:creationId xmlns:a16="http://schemas.microsoft.com/office/drawing/2014/main" id="{D3BC1A7F-99F3-8CF0-F510-7C28FF715EF5}"/>
              </a:ext>
            </a:extLst>
          </p:cNvPr>
          <p:cNvGrpSpPr/>
          <p:nvPr/>
        </p:nvGrpSpPr>
        <p:grpSpPr>
          <a:xfrm>
            <a:off x="1981200" y="1319513"/>
            <a:ext cx="8229600" cy="4286629"/>
            <a:chOff x="1965960" y="914400"/>
            <a:chExt cx="8229600" cy="3657600"/>
          </a:xfrm>
        </p:grpSpPr>
        <p:cxnSp>
          <p:nvCxnSpPr>
            <p:cNvPr id="9" name="Straight Connector 8">
              <a:extLst>
                <a:ext uri="{FF2B5EF4-FFF2-40B4-BE49-F238E27FC236}">
                  <a16:creationId xmlns:a16="http://schemas.microsoft.com/office/drawing/2014/main" id="{FECEF2F4-5DFD-32C7-69DE-CCBC4CF2E758}"/>
                </a:ext>
              </a:extLst>
            </p:cNvPr>
            <p:cNvCxnSpPr/>
            <p:nvPr/>
          </p:nvCxnSpPr>
          <p:spPr>
            <a:xfrm>
              <a:off x="1965960" y="914400"/>
              <a:ext cx="8229600" cy="0"/>
            </a:xfrm>
            <a:prstGeom prst="line">
              <a:avLst/>
            </a:prstGeom>
            <a:ln w="50800"/>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E3F8AE5-1869-2E50-0A41-704A1FCE101E}"/>
                </a:ext>
              </a:extLst>
            </p:cNvPr>
            <p:cNvCxnSpPr/>
            <p:nvPr/>
          </p:nvCxnSpPr>
          <p:spPr>
            <a:xfrm>
              <a:off x="1965960" y="4572000"/>
              <a:ext cx="8229600" cy="0"/>
            </a:xfrm>
            <a:prstGeom prst="line">
              <a:avLst/>
            </a:prstGeom>
            <a:ln w="50800"/>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45674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78"/>
        <p:cNvGrpSpPr/>
        <p:nvPr/>
      </p:nvGrpSpPr>
      <p:grpSpPr>
        <a:xfrm>
          <a:off x="0" y="0"/>
          <a:ext cx="0" cy="0"/>
          <a:chOff x="0" y="0"/>
          <a:chExt cx="0" cy="0"/>
        </a:xfrm>
      </p:grpSpPr>
      <p:sp>
        <p:nvSpPr>
          <p:cNvPr id="479" name="Google Shape;479;g33f40004cb3_1_101"/>
          <p:cNvSpPr txBox="1">
            <a:spLocks noGrp="1"/>
          </p:cNvSpPr>
          <p:nvPr>
            <p:ph type="title"/>
          </p:nvPr>
        </p:nvSpPr>
        <p:spPr>
          <a:xfrm>
            <a:off x="-53051" y="228602"/>
            <a:ext cx="7127619" cy="1123761"/>
          </a:xfrm>
          <a:prstGeom prst="rect">
            <a:avLst/>
          </a:prstGeom>
        </p:spPr>
        <p:txBody>
          <a:bodyPr spcFirstLastPara="1" wrap="square" lIns="91425" tIns="45700" rIns="91425" bIns="45700" anchor="ctr" anchorCtr="0">
            <a:noAutofit/>
          </a:bodyPr>
          <a:lstStyle/>
          <a:p>
            <a:pPr marL="0" lvl="0" indent="0" algn="l" rtl="0">
              <a:spcBef>
                <a:spcPts val="0"/>
              </a:spcBef>
              <a:spcAft>
                <a:spcPts val="0"/>
              </a:spcAft>
              <a:buNone/>
            </a:pPr>
            <a:r>
              <a:rPr lang="en-US" dirty="0">
                <a:latin typeface="Verdana" panose="020B0604030504040204" pitchFamily="34" charset="0"/>
                <a:ea typeface="Verdana" panose="020B0604030504040204" pitchFamily="34" charset="0"/>
                <a:cs typeface="Verdana" panose="020B0604030504040204" pitchFamily="34" charset="0"/>
              </a:rPr>
              <a:t>Gravitational Waves Test Microphysics</a:t>
            </a:r>
            <a:endParaRPr dirty="0">
              <a:latin typeface="Verdana" panose="020B0604030504040204" pitchFamily="34" charset="0"/>
              <a:ea typeface="Verdana" panose="020B0604030504040204" pitchFamily="34" charset="0"/>
              <a:cs typeface="Verdana" panose="020B0604030504040204" pitchFamily="34" charset="0"/>
            </a:endParaRPr>
          </a:p>
        </p:txBody>
      </p:sp>
      <p:sp>
        <p:nvSpPr>
          <p:cNvPr id="2" name="Content Placeholder 1">
            <a:extLst>
              <a:ext uri="{FF2B5EF4-FFF2-40B4-BE49-F238E27FC236}">
                <a16:creationId xmlns:a16="http://schemas.microsoft.com/office/drawing/2014/main" id="{04D2E73D-A921-E761-B092-AC5F60193215}"/>
              </a:ext>
            </a:extLst>
          </p:cNvPr>
          <p:cNvSpPr>
            <a:spLocks noGrp="1"/>
          </p:cNvSpPr>
          <p:nvPr>
            <p:ph sz="quarter" idx="13"/>
          </p:nvPr>
        </p:nvSpPr>
        <p:spPr>
          <a:xfrm>
            <a:off x="457200" y="1825625"/>
            <a:ext cx="5638800" cy="4057463"/>
          </a:xfrm>
        </p:spPr>
        <p:txBody>
          <a:bodyPr/>
          <a:lstStyle/>
          <a:p>
            <a:r>
              <a:rPr lang="en-US" dirty="0"/>
              <a:t>Gravitational waves and neutrinos provide data on PNS evolution</a:t>
            </a:r>
          </a:p>
          <a:p>
            <a:r>
              <a:rPr lang="en-US" dirty="0"/>
              <a:t>PNS properties connected to nuclear equation of state</a:t>
            </a:r>
          </a:p>
          <a:p>
            <a:pPr lvl="1"/>
            <a:r>
              <a:rPr lang="en-US" dirty="0"/>
              <a:t>Multi-messenger detections are a window to deep within the PNS</a:t>
            </a:r>
          </a:p>
          <a:p>
            <a:endParaRPr lang="en-US" dirty="0"/>
          </a:p>
        </p:txBody>
      </p:sp>
      <p:sp>
        <p:nvSpPr>
          <p:cNvPr id="481" name="Google Shape;481;g33f40004cb3_1_101"/>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12</a:t>
            </a:fld>
            <a:endParaRPr kumimoji="0" sz="1300" b="0" i="0" u="none" strike="noStrike" kern="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pic>
        <p:nvPicPr>
          <p:cNvPr id="3" name="Google Shape;491;g33f40004cb3_1_108" title="Screenshot 2025-03-12 at 1.42.34 PM.png">
            <a:extLst>
              <a:ext uri="{FF2B5EF4-FFF2-40B4-BE49-F238E27FC236}">
                <a16:creationId xmlns:a16="http://schemas.microsoft.com/office/drawing/2014/main" id="{2D7F9CDD-E898-A401-7053-2A576A32D03C}"/>
              </a:ext>
            </a:extLst>
          </p:cNvPr>
          <p:cNvPicPr preferRelativeResize="0">
            <a:picLocks noChangeAspect="1"/>
          </p:cNvPicPr>
          <p:nvPr/>
        </p:nvPicPr>
        <p:blipFill>
          <a:blip r:embed="rId3" cstate="screen">
            <a:alphaModFix/>
            <a:extLst>
              <a:ext uri="{28A0092B-C50C-407E-A947-70E740481C1C}">
                <a14:useLocalDpi xmlns:a14="http://schemas.microsoft.com/office/drawing/2010/main"/>
              </a:ext>
            </a:extLst>
          </a:blip>
          <a:stretch>
            <a:fillRect/>
          </a:stretch>
        </p:blipFill>
        <p:spPr>
          <a:xfrm>
            <a:off x="6468977" y="228602"/>
            <a:ext cx="5638800" cy="5573777"/>
          </a:xfrm>
          <a:prstGeom prst="rect">
            <a:avLst/>
          </a:prstGeom>
          <a:noFill/>
          <a:ln>
            <a:noFill/>
          </a:ln>
        </p:spPr>
      </p:pic>
      <p:pic>
        <p:nvPicPr>
          <p:cNvPr id="4" name="Google Shape;1248;p121">
            <a:extLst>
              <a:ext uri="{FF2B5EF4-FFF2-40B4-BE49-F238E27FC236}">
                <a16:creationId xmlns:a16="http://schemas.microsoft.com/office/drawing/2014/main" id="{E2B47EBD-A406-63E6-23B2-56FD1C8039A6}"/>
              </a:ext>
            </a:extLst>
          </p:cNvPr>
          <p:cNvPicPr preferRelativeResize="0">
            <a:picLocks noChangeAspect="1"/>
          </p:cNvPicPr>
          <p:nvPr/>
        </p:nvPicPr>
        <p:blipFill rotWithShape="1">
          <a:blip r:embed="rId4">
            <a:alphaModFix/>
          </a:blip>
          <a:srcRect l="-1" r="5667"/>
          <a:stretch/>
        </p:blipFill>
        <p:spPr>
          <a:xfrm>
            <a:off x="6096000" y="790482"/>
            <a:ext cx="5949612" cy="4728825"/>
          </a:xfrm>
          <a:prstGeom prst="rect">
            <a:avLst/>
          </a:prstGeom>
          <a:noFill/>
          <a:ln>
            <a:noFill/>
          </a:ln>
        </p:spPr>
      </p:pic>
      <p:sp>
        <p:nvSpPr>
          <p:cNvPr id="6" name="TextBox 5">
            <a:extLst>
              <a:ext uri="{FF2B5EF4-FFF2-40B4-BE49-F238E27FC236}">
                <a16:creationId xmlns:a16="http://schemas.microsoft.com/office/drawing/2014/main" id="{8D0A0F15-900F-2152-1DD8-8C7F3A9AD50E}"/>
              </a:ext>
            </a:extLst>
          </p:cNvPr>
          <p:cNvSpPr txBox="1"/>
          <p:nvPr/>
        </p:nvSpPr>
        <p:spPr>
          <a:xfrm>
            <a:off x="-152400" y="5836243"/>
            <a:ext cx="6248400" cy="283476"/>
          </a:xfrm>
          <a:prstGeom prst="rect">
            <a:avLst/>
          </a:prstGeom>
          <a:noFill/>
        </p:spPr>
        <p:txBody>
          <a:bodyPr wrap="square">
            <a:spAutoFit/>
          </a:bodyPr>
          <a:lstStyle/>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6"/>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Tews et al. </a:t>
            </a: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Astrophys</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J. 848:105 (2017)</a:t>
            </a:r>
          </a:p>
        </p:txBody>
      </p:sp>
      <p:sp>
        <p:nvSpPr>
          <p:cNvPr id="7" name="TextBox 6">
            <a:extLst>
              <a:ext uri="{FF2B5EF4-FFF2-40B4-BE49-F238E27FC236}">
                <a16:creationId xmlns:a16="http://schemas.microsoft.com/office/drawing/2014/main" id="{9B2D8CF8-3D54-BC24-542F-42E1757AC204}"/>
              </a:ext>
            </a:extLst>
          </p:cNvPr>
          <p:cNvSpPr txBox="1"/>
          <p:nvPr/>
        </p:nvSpPr>
        <p:spPr>
          <a:xfrm>
            <a:off x="6468977" y="0"/>
            <a:ext cx="605591" cy="184666"/>
          </a:xfrm>
          <a:prstGeom prst="rect">
            <a:avLst/>
          </a:prstGeom>
          <a:noFill/>
        </p:spPr>
        <p:txBody>
          <a:bodyPr wrap="square" lIns="0" tIns="0" rIns="0" bIns="0" rtlCol="0">
            <a:spAutoFit/>
          </a:bodyPr>
          <a:lstStyle/>
          <a:p>
            <a:pPr algn="l"/>
            <a:r>
              <a:rPr lang="en-US" sz="1200" dirty="0">
                <a:solidFill>
                  <a:schemeClr val="accent2"/>
                </a:solidFill>
              </a:rPr>
              <a:t>[6]</a:t>
            </a:r>
          </a:p>
        </p:txBody>
      </p:sp>
      <p:sp>
        <p:nvSpPr>
          <p:cNvPr id="9" name="Google Shape;524;g33de4912c04_5_0">
            <a:extLst>
              <a:ext uri="{FF2B5EF4-FFF2-40B4-BE49-F238E27FC236}">
                <a16:creationId xmlns:a16="http://schemas.microsoft.com/office/drawing/2014/main" id="{9F5605DC-43D5-F394-D8C2-94D39964C959}"/>
              </a:ext>
            </a:extLst>
          </p:cNvPr>
          <p:cNvSpPr txBox="1"/>
          <p:nvPr/>
        </p:nvSpPr>
        <p:spPr>
          <a:xfrm>
            <a:off x="7835153" y="5793330"/>
            <a:ext cx="4356847" cy="369302"/>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00000"/>
              </a:lnSpc>
              <a:spcBef>
                <a:spcPts val="0"/>
              </a:spcBef>
              <a:spcAft>
                <a:spcPts val="0"/>
              </a:spcAft>
              <a:buClr>
                <a:schemeClr val="accent2"/>
              </a:buClr>
              <a:buSzPts val="1200"/>
              <a:buFont typeface="+mj-lt"/>
              <a:buAutoNum type="arabicPeriod" startAt="7"/>
              <a:tabLst/>
              <a:defRPr/>
            </a:pP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 </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Murphy et al. Phys. Rev. D 110, 083006 (2024)</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8" name="TextBox 7">
            <a:extLst>
              <a:ext uri="{FF2B5EF4-FFF2-40B4-BE49-F238E27FC236}">
                <a16:creationId xmlns:a16="http://schemas.microsoft.com/office/drawing/2014/main" id="{FA072F3B-A9B7-CC62-5343-7321EEB750D4}"/>
              </a:ext>
            </a:extLst>
          </p:cNvPr>
          <p:cNvSpPr txBox="1"/>
          <p:nvPr/>
        </p:nvSpPr>
        <p:spPr>
          <a:xfrm>
            <a:off x="11889204" y="790482"/>
            <a:ext cx="605591" cy="184666"/>
          </a:xfrm>
          <a:prstGeom prst="rect">
            <a:avLst/>
          </a:prstGeom>
          <a:noFill/>
        </p:spPr>
        <p:txBody>
          <a:bodyPr wrap="square" lIns="0" tIns="0" rIns="0" bIns="0" rtlCol="0">
            <a:spAutoFit/>
          </a:bodyPr>
          <a:lstStyle/>
          <a:p>
            <a:pPr algn="l"/>
            <a:r>
              <a:rPr lang="en-US" sz="1200" dirty="0">
                <a:solidFill>
                  <a:schemeClr val="accent2"/>
                </a:solidFill>
              </a:rPr>
              <a:t>[7]</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xit"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xit"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hidden"/>
                                      </p:to>
                                    </p:set>
                                  </p:childTnLst>
                                </p:cTn>
                              </p:par>
                              <p:par>
                                <p:cTn id="15" presetID="1" presetClass="entr" presetSubtype="0" fill="hold" grpId="1"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9" grpId="0"/>
      <p:bldP spid="8"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18"/>
        <p:cNvGrpSpPr/>
        <p:nvPr/>
      </p:nvGrpSpPr>
      <p:grpSpPr>
        <a:xfrm>
          <a:off x="0" y="0"/>
          <a:ext cx="0" cy="0"/>
          <a:chOff x="0" y="0"/>
          <a:chExt cx="0" cy="0"/>
        </a:xfrm>
      </p:grpSpPr>
      <p:pic>
        <p:nvPicPr>
          <p:cNvPr id="519" name="Google Shape;519;g33de4912c04_5_0"/>
          <p:cNvPicPr preferRelativeResize="0">
            <a:picLocks noChangeAspect="1"/>
          </p:cNvPicPr>
          <p:nvPr/>
        </p:nvPicPr>
        <p:blipFill rotWithShape="1">
          <a:blip r:embed="rId3" cstate="screen">
            <a:alphaModFix/>
            <a:extLst>
              <a:ext uri="{28A0092B-C50C-407E-A947-70E740481C1C}">
                <a14:useLocalDpi xmlns:a14="http://schemas.microsoft.com/office/drawing/2010/main"/>
              </a:ext>
            </a:extLst>
          </a:blip>
          <a:srcRect/>
          <a:stretch/>
        </p:blipFill>
        <p:spPr>
          <a:xfrm>
            <a:off x="660400" y="3883083"/>
            <a:ext cx="10972800" cy="1937517"/>
          </a:xfrm>
          <a:prstGeom prst="rect">
            <a:avLst/>
          </a:prstGeom>
          <a:noFill/>
          <a:ln>
            <a:noFill/>
          </a:ln>
        </p:spPr>
      </p:pic>
      <p:sp>
        <p:nvSpPr>
          <p:cNvPr id="523" name="Google Shape;523;g33de4912c04_5_0"/>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13</a:t>
            </a:fld>
            <a:endParaRPr kumimoji="0" sz="1300" b="0" i="0" u="none" strike="noStrike" kern="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524" name="Google Shape;524;g33de4912c04_5_0"/>
          <p:cNvSpPr txBox="1"/>
          <p:nvPr/>
        </p:nvSpPr>
        <p:spPr>
          <a:xfrm>
            <a:off x="7928708" y="5820600"/>
            <a:ext cx="4356847" cy="369302"/>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00000"/>
              </a:lnSpc>
              <a:spcBef>
                <a:spcPts val="0"/>
              </a:spcBef>
              <a:spcAft>
                <a:spcPts val="0"/>
              </a:spcAft>
              <a:buClr>
                <a:schemeClr val="accent2"/>
              </a:buClr>
              <a:buSzPts val="1200"/>
              <a:buFont typeface="+mj-lt"/>
              <a:buAutoNum type="arabicPeriod" startAt="7"/>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Murphy et al. Phys. Rev. D 110, 083006 (2024)</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pic>
        <p:nvPicPr>
          <p:cNvPr id="3" name="Picture 2" descr="A graph with different colored lines&#10;&#10;AI-generated content may be incorrect.">
            <a:extLst>
              <a:ext uri="{FF2B5EF4-FFF2-40B4-BE49-F238E27FC236}">
                <a16:creationId xmlns:a16="http://schemas.microsoft.com/office/drawing/2014/main" id="{3794AF7A-56AA-AC2B-C1D9-751B07ACBF73}"/>
              </a:ext>
            </a:extLst>
          </p:cNvPr>
          <p:cNvPicPr>
            <a:picLocks noChangeAspect="1"/>
          </p:cNvPicPr>
          <p:nvPr/>
        </p:nvPicPr>
        <p:blipFill>
          <a:blip r:embed="rId4"/>
          <a:stretch>
            <a:fillRect/>
          </a:stretch>
        </p:blipFill>
        <p:spPr>
          <a:xfrm>
            <a:off x="152400" y="539807"/>
            <a:ext cx="5943600" cy="3343275"/>
          </a:xfrm>
          <a:prstGeom prst="rect">
            <a:avLst/>
          </a:prstGeom>
        </p:spPr>
      </p:pic>
      <p:pic>
        <p:nvPicPr>
          <p:cNvPr id="7" name="Picture 6" descr="A graph with different colored lines&#10;&#10;AI-generated content may be incorrect.">
            <a:extLst>
              <a:ext uri="{FF2B5EF4-FFF2-40B4-BE49-F238E27FC236}">
                <a16:creationId xmlns:a16="http://schemas.microsoft.com/office/drawing/2014/main" id="{2C9E82BC-C5EF-E6CF-29FF-6212E3608B83}"/>
              </a:ext>
            </a:extLst>
          </p:cNvPr>
          <p:cNvPicPr>
            <a:picLocks noChangeAspect="1"/>
          </p:cNvPicPr>
          <p:nvPr/>
        </p:nvPicPr>
        <p:blipFill>
          <a:blip r:embed="rId5"/>
          <a:stretch>
            <a:fillRect/>
          </a:stretch>
        </p:blipFill>
        <p:spPr>
          <a:xfrm>
            <a:off x="6096000" y="466874"/>
            <a:ext cx="5943600" cy="3343275"/>
          </a:xfrm>
          <a:prstGeom prst="rect">
            <a:avLst/>
          </a:prstGeom>
        </p:spPr>
      </p:pic>
      <p:sp>
        <p:nvSpPr>
          <p:cNvPr id="8" name="Title 7">
            <a:extLst>
              <a:ext uri="{FF2B5EF4-FFF2-40B4-BE49-F238E27FC236}">
                <a16:creationId xmlns:a16="http://schemas.microsoft.com/office/drawing/2014/main" id="{DEE0DC2D-B5A4-B50F-DAFC-ADE7DD887095}"/>
              </a:ext>
            </a:extLst>
          </p:cNvPr>
          <p:cNvSpPr>
            <a:spLocks noGrp="1"/>
          </p:cNvSpPr>
          <p:nvPr>
            <p:ph type="title"/>
          </p:nvPr>
        </p:nvSpPr>
        <p:spPr>
          <a:xfrm>
            <a:off x="444500" y="-561881"/>
            <a:ext cx="11277600" cy="1123761"/>
          </a:xfrm>
        </p:spPr>
        <p:txBody>
          <a:bodyPr>
            <a:normAutofit/>
          </a:bodyPr>
          <a:lstStyle/>
          <a:p>
            <a:r>
              <a:rPr lang="en-US" sz="3200" dirty="0"/>
              <a:t>Discerning EOS through Gravitational Wave Detection</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BFDB58-2E44-2114-C1AB-C0CA0635E189}"/>
              </a:ext>
            </a:extLst>
          </p:cNvPr>
          <p:cNvSpPr>
            <a:spLocks noGrp="1"/>
          </p:cNvSpPr>
          <p:nvPr>
            <p:ph type="title"/>
          </p:nvPr>
        </p:nvSpPr>
        <p:spPr>
          <a:xfrm>
            <a:off x="228600" y="-271056"/>
            <a:ext cx="11850688" cy="1123761"/>
          </a:xfrm>
        </p:spPr>
        <p:txBody>
          <a:bodyPr>
            <a:normAutofit/>
          </a:bodyPr>
          <a:lstStyle/>
          <a:p>
            <a:r>
              <a:rPr lang="en-US" sz="3600" b="0" dirty="0"/>
              <a:t>Toolkit for High-order Neutrino Radiation Hydrodynamics</a:t>
            </a:r>
            <a:endParaRPr lang="en-US" sz="3600" dirty="0"/>
          </a:p>
        </p:txBody>
      </p:sp>
      <p:sp>
        <p:nvSpPr>
          <p:cNvPr id="3" name="Content Placeholder 2">
            <a:extLst>
              <a:ext uri="{FF2B5EF4-FFF2-40B4-BE49-F238E27FC236}">
                <a16:creationId xmlns:a16="http://schemas.microsoft.com/office/drawing/2014/main" id="{CC328CCE-4EED-974B-0CD0-C351E734D5C0}"/>
              </a:ext>
            </a:extLst>
          </p:cNvPr>
          <p:cNvSpPr>
            <a:spLocks noGrp="1"/>
          </p:cNvSpPr>
          <p:nvPr>
            <p:ph sz="quarter" idx="13"/>
          </p:nvPr>
        </p:nvSpPr>
        <p:spPr>
          <a:xfrm>
            <a:off x="228600" y="1314602"/>
            <a:ext cx="11277600" cy="4057463"/>
          </a:xfrm>
        </p:spPr>
        <p:txBody>
          <a:bodyPr/>
          <a:lstStyle/>
          <a:p>
            <a:r>
              <a:rPr lang="en-US" dirty="0"/>
              <a:t>Open Source</a:t>
            </a:r>
          </a:p>
          <a:p>
            <a:pPr lvl="1"/>
            <a:r>
              <a:rPr lang="en-US" dirty="0">
                <a:hlinkClick r:id="rId2"/>
              </a:rPr>
              <a:t>https://endeve.github.io/thornado/</a:t>
            </a:r>
            <a:endParaRPr lang="en-US" dirty="0"/>
          </a:p>
          <a:p>
            <a:r>
              <a:rPr lang="en-US" dirty="0"/>
              <a:t>Discontinuous Galerkin finite element methods</a:t>
            </a:r>
          </a:p>
          <a:p>
            <a:r>
              <a:rPr lang="en-US" dirty="0"/>
              <a:t>General relativistic</a:t>
            </a:r>
          </a:p>
          <a:p>
            <a:pPr lvl="1"/>
            <a:r>
              <a:rPr lang="en-US" dirty="0"/>
              <a:t>Hydrodynamics</a:t>
            </a:r>
          </a:p>
          <a:p>
            <a:pPr lvl="1"/>
            <a:r>
              <a:rPr lang="en-US" dirty="0" err="1"/>
              <a:t>xCFC</a:t>
            </a:r>
            <a:r>
              <a:rPr lang="en-US" dirty="0"/>
              <a:t> gravity</a:t>
            </a:r>
          </a:p>
          <a:p>
            <a:pPr lvl="1"/>
            <a:r>
              <a:rPr lang="en-US" dirty="0"/>
              <a:t>M1 energy-dependent neutrino transport</a:t>
            </a:r>
          </a:p>
          <a:p>
            <a:pPr lvl="1"/>
            <a:r>
              <a:rPr lang="en-US" dirty="0" err="1"/>
              <a:t>AMReX</a:t>
            </a:r>
            <a:endParaRPr lang="en-US" dirty="0"/>
          </a:p>
          <a:p>
            <a:endParaRPr lang="en-US" dirty="0"/>
          </a:p>
        </p:txBody>
      </p:sp>
      <p:sp>
        <p:nvSpPr>
          <p:cNvPr id="4" name="Slide Number Placeholder 3">
            <a:extLst>
              <a:ext uri="{FF2B5EF4-FFF2-40B4-BE49-F238E27FC236}">
                <a16:creationId xmlns:a16="http://schemas.microsoft.com/office/drawing/2014/main" id="{27E36334-9DA7-68E8-AE5B-8D072F8DC027}"/>
              </a:ext>
            </a:extLst>
          </p:cNvPr>
          <p:cNvSpPr>
            <a:spLocks noGrp="1"/>
          </p:cNvSpPr>
          <p:nvPr>
            <p:ph type="sldNum" sz="quarter" idx="12"/>
          </p:nvPr>
        </p:nvSpPr>
        <p:spPr/>
        <p:txBody>
          <a:bodyPr/>
          <a:lstStyle/>
          <a:p>
            <a:fld id="{00000000-1234-1234-1234-123412341234}" type="slidenum">
              <a:rPr lang="en-US" smtClean="0"/>
              <a:pPr/>
              <a:t>14</a:t>
            </a:fld>
            <a:endParaRPr lang="en-US" dirty="0"/>
          </a:p>
        </p:txBody>
      </p:sp>
      <p:sp>
        <p:nvSpPr>
          <p:cNvPr id="13" name="Google Shape;524;g33de4912c04_5_0">
            <a:extLst>
              <a:ext uri="{FF2B5EF4-FFF2-40B4-BE49-F238E27FC236}">
                <a16:creationId xmlns:a16="http://schemas.microsoft.com/office/drawing/2014/main" id="{CE445FFD-289C-E78A-0669-A075385865A0}"/>
              </a:ext>
            </a:extLst>
          </p:cNvPr>
          <p:cNvSpPr txBox="1"/>
          <p:nvPr/>
        </p:nvSpPr>
        <p:spPr>
          <a:xfrm>
            <a:off x="5614041" y="4720546"/>
            <a:ext cx="6787508" cy="1846629"/>
          </a:xfrm>
          <a:prstGeom prst="rect">
            <a:avLst/>
          </a:prstGeom>
          <a:noFill/>
          <a:ln>
            <a:noFill/>
          </a:ln>
        </p:spPr>
        <p:txBody>
          <a:bodyPr spcFirstLastPara="1" wrap="square" lIns="91425" tIns="91425" rIns="91425" bIns="91425" anchor="t" anchorCtr="0">
            <a:spAutoFit/>
          </a:bodyPr>
          <a:lstStyle/>
          <a:p>
            <a:pPr marL="381000" indent="-228600">
              <a:buClr>
                <a:schemeClr val="accent2"/>
              </a:buClr>
              <a:buSzPts val="1200"/>
              <a:buFont typeface="+mj-lt"/>
              <a:buAutoNum type="arabicPeriod" startAt="14"/>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Chu et al. J. Phys.: Conf. Ser. </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1225 012013 (2019)</a:t>
            </a:r>
          </a:p>
          <a:p>
            <a:pPr marL="381000" indent="-228600">
              <a:buClr>
                <a:schemeClr val="accent2"/>
              </a:buClr>
              <a:buSzPts val="1200"/>
              <a:buFont typeface="+mj-lt"/>
              <a:buAutoNum type="arabicPeriod" startAt="14"/>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Chu et al. J. Comp. Phys. 389</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 (2019)</a:t>
            </a:r>
          </a:p>
          <a:p>
            <a:pPr marL="381000" indent="-228600">
              <a:buClr>
                <a:schemeClr val="accent2"/>
              </a:buClr>
              <a:buSzPts val="1200"/>
              <a:buFont typeface="+mj-lt"/>
              <a:buAutoNum type="arabicPeriod" startAt="14"/>
              <a:defRPr/>
            </a:pP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Laiu</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et al. J. Phys.: Conf. Ser. </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1623 012013 (2020)</a:t>
            </a:r>
            <a:endPar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a:p>
            <a:pPr marL="381000" indent="-228600">
              <a:buClr>
                <a:schemeClr val="accent2"/>
              </a:buClr>
              <a:buSzPts val="1200"/>
              <a:buFont typeface="+mj-lt"/>
              <a:buAutoNum type="arabicPeriod" startAt="14"/>
              <a:defRPr/>
            </a:pP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Laiu</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et al. </a:t>
            </a: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ApJS</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253 52 (2021)</a:t>
            </a:r>
          </a:p>
          <a:p>
            <a:pPr marL="381000" indent="-228600">
              <a:buClr>
                <a:schemeClr val="accent2"/>
              </a:buClr>
              <a:buSzPts val="1200"/>
              <a:buFont typeface="+mj-lt"/>
              <a:buAutoNum type="arabicPeriod" startAt="14"/>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Ran Chu PhD diss., University of Tennessee, 2022.</a:t>
            </a:r>
          </a:p>
          <a:p>
            <a:pPr marL="381000" indent="-228600">
              <a:buClr>
                <a:schemeClr val="accent2"/>
              </a:buClr>
              <a:buSzPts val="1200"/>
              <a:buFont typeface="+mj-lt"/>
              <a:buAutoNum type="arabicPeriod" startAt="14"/>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Liau et al. J. Comp. Phys. 520 113477 (2024)</a:t>
            </a:r>
          </a:p>
          <a:p>
            <a:pPr marL="381000" indent="-228600">
              <a:buClr>
                <a:schemeClr val="accent2"/>
              </a:buClr>
              <a:buSzPts val="1200"/>
              <a:buFont typeface="+mj-lt"/>
              <a:buAutoNum type="arabicPeriod" startAt="14"/>
              <a:defRPr/>
            </a:pP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Thavappiragasam</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et al. Lecture Notes in Computer Science, vol 15195</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 (2024)</a:t>
            </a:r>
            <a:endPar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a:p>
            <a:pPr marL="381000" indent="-228600">
              <a:buClr>
                <a:schemeClr val="accent2"/>
              </a:buClr>
              <a:buSzPts val="1200"/>
              <a:buFont typeface="+mj-lt"/>
              <a:buAutoNum type="arabicPeriod" startAt="14"/>
              <a:defRPr/>
            </a:pPr>
            <a:endPar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a:p>
            <a:pPr marL="381000" indent="-228600">
              <a:buClr>
                <a:schemeClr val="accent2"/>
              </a:buClr>
              <a:buSzPts val="1200"/>
              <a:buFont typeface="+mj-lt"/>
              <a:buAutoNum type="arabicPeriod" startAt="14"/>
              <a:defRPr/>
            </a:pPr>
            <a:endPar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15" name="TextBox 14">
            <a:extLst>
              <a:ext uri="{FF2B5EF4-FFF2-40B4-BE49-F238E27FC236}">
                <a16:creationId xmlns:a16="http://schemas.microsoft.com/office/drawing/2014/main" id="{23BAF405-09CE-4483-FBFC-5D7A2531CDDB}"/>
              </a:ext>
            </a:extLst>
          </p:cNvPr>
          <p:cNvSpPr txBox="1"/>
          <p:nvPr/>
        </p:nvSpPr>
        <p:spPr>
          <a:xfrm>
            <a:off x="228600" y="4957968"/>
            <a:ext cx="7122318" cy="1200329"/>
          </a:xfrm>
          <a:prstGeom prst="rect">
            <a:avLst/>
          </a:prstGeom>
          <a:noFill/>
        </p:spPr>
        <p:txBody>
          <a:bodyPr wrap="square">
            <a:spAutoFit/>
          </a:bodyPr>
          <a:lstStyle/>
          <a:p>
            <a:pPr marL="381000" marR="0" lvl="0" indent="-228600" algn="l" defTabSz="914400" rtl="0" eaLnBrk="1" fontAlgn="auto" latinLnBrk="0" hangingPunct="1">
              <a:lnSpc>
                <a:spcPct val="100000"/>
              </a:lnSpc>
              <a:spcBef>
                <a:spcPts val="0"/>
              </a:spcBef>
              <a:spcAft>
                <a:spcPts val="0"/>
              </a:spcAft>
              <a:buClr>
                <a:srgbClr val="2197A9"/>
              </a:buClr>
              <a:buSzPts val="1200"/>
              <a:buFont typeface="+mj-lt"/>
              <a:buAutoNum type="arabicPeriod" startAt="8"/>
              <a:tabLst/>
              <a:defRPr/>
            </a:pPr>
            <a:r>
              <a:rPr kumimoji="0" lang="en-US" sz="1200" b="0" i="0" u="none" strike="noStrike" kern="0" cap="none" spc="0" normalizeH="0" baseline="0" noProof="0" dirty="0" err="1">
                <a:ln>
                  <a:noFill/>
                </a:ln>
                <a:solidFill>
                  <a:srgbClr val="2197A9"/>
                </a:solidFill>
                <a:effectLst/>
                <a:uLnTx/>
                <a:uFillTx/>
                <a:latin typeface="Verdana" panose="020B0604030504040204" pitchFamily="34" charset="0"/>
                <a:ea typeface="Verdana" panose="020B0604030504040204" pitchFamily="34" charset="0"/>
                <a:cs typeface="Verdana" panose="020B0604030504040204" pitchFamily="34" charset="0"/>
                <a:sym typeface="Jost"/>
              </a:rPr>
              <a:t>Endeve</a:t>
            </a:r>
            <a:r>
              <a:rPr kumimoji="0" lang="en-US" sz="1200" b="0" i="0" u="none" strike="noStrike" kern="0" cap="none" spc="0" normalizeH="0" baseline="0" noProof="0" dirty="0">
                <a:ln>
                  <a:noFill/>
                </a:ln>
                <a:solidFill>
                  <a:srgbClr val="2197A9"/>
                </a:solidFill>
                <a:effectLst/>
                <a:uLnTx/>
                <a:uFillTx/>
                <a:latin typeface="Verdana" panose="020B0604030504040204" pitchFamily="34" charset="0"/>
                <a:ea typeface="Verdana" panose="020B0604030504040204" pitchFamily="34" charset="0"/>
                <a:cs typeface="Verdana" panose="020B0604030504040204" pitchFamily="34" charset="0"/>
                <a:sym typeface="Jost"/>
              </a:rPr>
              <a:t> et al. J. Phys.: Conf. Ser. 1225 012014 (2019)</a:t>
            </a:r>
          </a:p>
          <a:p>
            <a:pPr marL="381000" marR="0" lvl="0" indent="-228600" algn="l" defTabSz="914400" rtl="0" eaLnBrk="1" fontAlgn="auto" latinLnBrk="0" hangingPunct="1">
              <a:lnSpc>
                <a:spcPct val="100000"/>
              </a:lnSpc>
              <a:spcBef>
                <a:spcPts val="0"/>
              </a:spcBef>
              <a:spcAft>
                <a:spcPts val="0"/>
              </a:spcAft>
              <a:buClr>
                <a:srgbClr val="2197A9"/>
              </a:buClr>
              <a:buSzPts val="1200"/>
              <a:buFont typeface="+mj-lt"/>
              <a:buAutoNum type="arabicPeriod" startAt="8"/>
              <a:tabLst/>
              <a:defRPr/>
            </a:pPr>
            <a:r>
              <a:rPr kumimoji="0" lang="en-US" sz="1200" b="0" i="0" u="none" strike="noStrike" kern="0" cap="none" spc="0" normalizeH="0" baseline="0" noProof="0" dirty="0">
                <a:ln>
                  <a:noFill/>
                </a:ln>
                <a:solidFill>
                  <a:srgbClr val="2197A9"/>
                </a:solidFill>
                <a:effectLst/>
                <a:uLnTx/>
                <a:uFillTx/>
                <a:latin typeface="Verdana" panose="020B0604030504040204" pitchFamily="34" charset="0"/>
                <a:ea typeface="Verdana" panose="020B0604030504040204" pitchFamily="34" charset="0"/>
                <a:cs typeface="Verdana" panose="020B0604030504040204" pitchFamily="34" charset="0"/>
                <a:sym typeface="Jost"/>
              </a:rPr>
              <a:t>Dunham et al. 2020 J. Phys.: Conf. Ser. 1623 012012 (2020)</a:t>
            </a:r>
          </a:p>
          <a:p>
            <a:pPr marL="381000" marR="0" lvl="0" indent="-228600" algn="l" defTabSz="914400" rtl="0" eaLnBrk="1" fontAlgn="auto" latinLnBrk="0" hangingPunct="1">
              <a:lnSpc>
                <a:spcPct val="100000"/>
              </a:lnSpc>
              <a:spcBef>
                <a:spcPts val="0"/>
              </a:spcBef>
              <a:spcAft>
                <a:spcPts val="0"/>
              </a:spcAft>
              <a:buClr>
                <a:srgbClr val="2197A9"/>
              </a:buClr>
              <a:buSzPts val="1200"/>
              <a:buFont typeface="+mj-lt"/>
              <a:buAutoNum type="arabicPeriod" startAt="8"/>
              <a:tabLst/>
              <a:defRPr/>
            </a:pPr>
            <a:r>
              <a:rPr kumimoji="0" lang="en-US" sz="1200" b="0" i="0" u="none" strike="noStrike" kern="0" cap="none" spc="0" normalizeH="0" baseline="0" noProof="0" dirty="0" err="1">
                <a:ln>
                  <a:noFill/>
                </a:ln>
                <a:solidFill>
                  <a:srgbClr val="2197A9"/>
                </a:solidFill>
                <a:effectLst/>
                <a:uLnTx/>
                <a:uFillTx/>
                <a:latin typeface="Verdana" panose="020B0604030504040204" pitchFamily="34" charset="0"/>
                <a:ea typeface="Verdana" panose="020B0604030504040204" pitchFamily="34" charset="0"/>
                <a:cs typeface="Verdana" panose="020B0604030504040204" pitchFamily="34" charset="0"/>
                <a:sym typeface="Jost"/>
              </a:rPr>
              <a:t>Pochik</a:t>
            </a:r>
            <a:r>
              <a:rPr kumimoji="0" lang="en-US" sz="1200" b="0" i="0" u="none" strike="noStrike" kern="0" cap="none" spc="0" normalizeH="0" baseline="0" noProof="0" dirty="0">
                <a:ln>
                  <a:noFill/>
                </a:ln>
                <a:solidFill>
                  <a:srgbClr val="2197A9"/>
                </a:solidFill>
                <a:effectLst/>
                <a:uLnTx/>
                <a:uFillTx/>
                <a:latin typeface="Verdana" panose="020B0604030504040204" pitchFamily="34" charset="0"/>
                <a:ea typeface="Verdana" panose="020B0604030504040204" pitchFamily="34" charset="0"/>
                <a:cs typeface="Verdana" panose="020B0604030504040204" pitchFamily="34" charset="0"/>
                <a:sym typeface="Jost"/>
              </a:rPr>
              <a:t> et al. </a:t>
            </a:r>
            <a:r>
              <a:rPr kumimoji="0" lang="en-US" sz="1200" b="0" i="0" u="none" strike="noStrike" kern="0" cap="none" spc="0" normalizeH="0" baseline="0" noProof="0" dirty="0" err="1">
                <a:ln>
                  <a:noFill/>
                </a:ln>
                <a:solidFill>
                  <a:srgbClr val="2197A9"/>
                </a:solidFill>
                <a:effectLst/>
                <a:uLnTx/>
                <a:uFillTx/>
                <a:latin typeface="Verdana" panose="020B0604030504040204" pitchFamily="34" charset="0"/>
                <a:ea typeface="Verdana" panose="020B0604030504040204" pitchFamily="34" charset="0"/>
                <a:cs typeface="Verdana" panose="020B0604030504040204" pitchFamily="34" charset="0"/>
                <a:sym typeface="Jost"/>
              </a:rPr>
              <a:t>ApJS</a:t>
            </a:r>
            <a:r>
              <a:rPr kumimoji="0" lang="en-US" sz="1200" b="0" i="0" u="none" strike="noStrike" kern="0" cap="none" spc="0" normalizeH="0" baseline="0" noProof="0" dirty="0">
                <a:ln>
                  <a:noFill/>
                </a:ln>
                <a:solidFill>
                  <a:srgbClr val="2197A9"/>
                </a:solidFill>
                <a:effectLst/>
                <a:uLnTx/>
                <a:uFillTx/>
                <a:latin typeface="Verdana" panose="020B0604030504040204" pitchFamily="34" charset="0"/>
                <a:ea typeface="Verdana" panose="020B0604030504040204" pitchFamily="34" charset="0"/>
                <a:cs typeface="Verdana" panose="020B0604030504040204" pitchFamily="34" charset="0"/>
                <a:sym typeface="Jost"/>
              </a:rPr>
              <a:t> 253 21 (2021)</a:t>
            </a:r>
          </a:p>
          <a:p>
            <a:pPr marL="381000" marR="0" lvl="0" indent="-228600" algn="l" defTabSz="914400" rtl="0" eaLnBrk="1" fontAlgn="auto" latinLnBrk="0" hangingPunct="1">
              <a:lnSpc>
                <a:spcPct val="100000"/>
              </a:lnSpc>
              <a:spcBef>
                <a:spcPts val="0"/>
              </a:spcBef>
              <a:spcAft>
                <a:spcPts val="0"/>
              </a:spcAft>
              <a:buClr>
                <a:srgbClr val="2197A9"/>
              </a:buClr>
              <a:buSzPts val="1200"/>
              <a:buFont typeface="+mj-lt"/>
              <a:buAutoNum type="arabicPeriod" startAt="8"/>
              <a:tabLst/>
              <a:defRPr/>
            </a:pPr>
            <a:r>
              <a:rPr kumimoji="0" lang="en-US" sz="1200" b="0" i="0" u="none" strike="noStrike" kern="0" cap="none" spc="0" normalizeH="0" baseline="0" noProof="0" dirty="0">
                <a:ln>
                  <a:noFill/>
                </a:ln>
                <a:solidFill>
                  <a:srgbClr val="2197A9"/>
                </a:solidFill>
                <a:effectLst/>
                <a:uLnTx/>
                <a:uFillTx/>
                <a:latin typeface="Verdana" panose="020B0604030504040204" pitchFamily="34" charset="0"/>
                <a:ea typeface="Verdana" panose="020B0604030504040204" pitchFamily="34" charset="0"/>
                <a:cs typeface="Verdana" panose="020B0604030504040204" pitchFamily="34" charset="0"/>
                <a:sym typeface="Jost"/>
              </a:rPr>
              <a:t>Dunham et al. </a:t>
            </a:r>
            <a:r>
              <a:rPr kumimoji="0" lang="en-US" sz="1200" b="0" i="0" u="none" strike="noStrike" kern="0" cap="none" spc="0" normalizeH="0" baseline="0" noProof="0" dirty="0" err="1">
                <a:ln>
                  <a:noFill/>
                </a:ln>
                <a:solidFill>
                  <a:srgbClr val="2197A9"/>
                </a:solidFill>
                <a:effectLst/>
                <a:uLnTx/>
                <a:uFillTx/>
                <a:latin typeface="Verdana" panose="020B0604030504040204" pitchFamily="34" charset="0"/>
                <a:ea typeface="Verdana" panose="020B0604030504040204" pitchFamily="34" charset="0"/>
                <a:cs typeface="Verdana" panose="020B0604030504040204" pitchFamily="34" charset="0"/>
                <a:sym typeface="Jost"/>
              </a:rPr>
              <a:t>ApJ</a:t>
            </a:r>
            <a:r>
              <a:rPr kumimoji="0" lang="en-US" sz="1200" b="0" i="0" u="none" strike="noStrike" kern="0" cap="none" spc="0" normalizeH="0" baseline="0" noProof="0" dirty="0">
                <a:ln>
                  <a:noFill/>
                </a:ln>
                <a:solidFill>
                  <a:srgbClr val="2197A9"/>
                </a:solidFill>
                <a:effectLst/>
                <a:uLnTx/>
                <a:uFillTx/>
                <a:latin typeface="Verdana" panose="020B0604030504040204" pitchFamily="34" charset="0"/>
                <a:ea typeface="Verdana" panose="020B0604030504040204" pitchFamily="34" charset="0"/>
                <a:cs typeface="Verdana" panose="020B0604030504040204" pitchFamily="34" charset="0"/>
                <a:sym typeface="Jost"/>
              </a:rPr>
              <a:t> 964 38 (2024)</a:t>
            </a:r>
          </a:p>
          <a:p>
            <a:pPr marL="381000" marR="0" lvl="0" indent="-228600" algn="l" defTabSz="914400" rtl="0" eaLnBrk="1" fontAlgn="auto" latinLnBrk="0" hangingPunct="1">
              <a:lnSpc>
                <a:spcPct val="100000"/>
              </a:lnSpc>
              <a:spcBef>
                <a:spcPts val="0"/>
              </a:spcBef>
              <a:spcAft>
                <a:spcPts val="0"/>
              </a:spcAft>
              <a:buClr>
                <a:srgbClr val="2197A9"/>
              </a:buClr>
              <a:buSzPts val="1200"/>
              <a:buFont typeface="+mj-lt"/>
              <a:buAutoNum type="arabicPeriod" startAt="8"/>
              <a:tabLst/>
              <a:defRPr/>
            </a:pPr>
            <a:r>
              <a:rPr kumimoji="0" lang="en-US" sz="1200" b="0" i="0" u="none" strike="noStrike" kern="0" cap="none" spc="0" normalizeH="0" baseline="0" noProof="0" dirty="0">
                <a:ln>
                  <a:noFill/>
                </a:ln>
                <a:solidFill>
                  <a:srgbClr val="2197A9"/>
                </a:solidFill>
                <a:effectLst/>
                <a:uLnTx/>
                <a:uFillTx/>
                <a:latin typeface="Verdana" panose="020B0604030504040204" pitchFamily="34" charset="0"/>
                <a:ea typeface="Verdana" panose="020B0604030504040204" pitchFamily="34" charset="0"/>
                <a:cs typeface="Verdana" panose="020B0604030504040204" pitchFamily="34" charset="0"/>
                <a:sym typeface="Jost"/>
              </a:rPr>
              <a:t>Samuel J Dunham, PhD diss, Vanderbilt University, 2024</a:t>
            </a:r>
          </a:p>
          <a:p>
            <a:pPr marL="381000" indent="-228600">
              <a:buClr>
                <a:srgbClr val="2197A9"/>
              </a:buClr>
              <a:buSzPts val="1200"/>
              <a:buFont typeface="+mj-lt"/>
              <a:buAutoNum type="arabicPeriod" startAt="8"/>
              <a:defRPr/>
            </a:pPr>
            <a:r>
              <a:rPr lang="en-US" sz="1200" kern="0" dirty="0">
                <a:solidFill>
                  <a:srgbClr val="2197A9"/>
                </a:solidFill>
                <a:latin typeface="Verdana" panose="020B0604030504040204" pitchFamily="34" charset="0"/>
                <a:ea typeface="Verdana" panose="020B0604030504040204" pitchFamily="34" charset="0"/>
                <a:cs typeface="Verdana" panose="020B0604030504040204" pitchFamily="34" charset="0"/>
                <a:sym typeface="Jost"/>
              </a:rPr>
              <a:t>James N. Roberts II, PhD diss., University of Tennessee, 2024</a:t>
            </a:r>
            <a:endPar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16" name="TextBox 15">
            <a:extLst>
              <a:ext uri="{FF2B5EF4-FFF2-40B4-BE49-F238E27FC236}">
                <a16:creationId xmlns:a16="http://schemas.microsoft.com/office/drawing/2014/main" id="{3C9E483B-0012-FA12-3AD0-2E70FAEA8E18}"/>
              </a:ext>
            </a:extLst>
          </p:cNvPr>
          <p:cNvSpPr txBox="1"/>
          <p:nvPr/>
        </p:nvSpPr>
        <p:spPr>
          <a:xfrm>
            <a:off x="8716982" y="2137584"/>
            <a:ext cx="605591" cy="184666"/>
          </a:xfrm>
          <a:prstGeom prst="rect">
            <a:avLst/>
          </a:prstGeom>
          <a:noFill/>
        </p:spPr>
        <p:txBody>
          <a:bodyPr wrap="square" lIns="0" tIns="0" rIns="0" bIns="0" rtlCol="0">
            <a:spAutoFit/>
          </a:bodyPr>
          <a:lstStyle/>
          <a:p>
            <a:pPr algn="l"/>
            <a:r>
              <a:rPr lang="en-US" sz="1200" dirty="0">
                <a:solidFill>
                  <a:schemeClr val="accent2"/>
                </a:solidFill>
              </a:rPr>
              <a:t>[8]</a:t>
            </a:r>
          </a:p>
        </p:txBody>
      </p:sp>
      <p:sp>
        <p:nvSpPr>
          <p:cNvPr id="17" name="TextBox 16">
            <a:extLst>
              <a:ext uri="{FF2B5EF4-FFF2-40B4-BE49-F238E27FC236}">
                <a16:creationId xmlns:a16="http://schemas.microsoft.com/office/drawing/2014/main" id="{71FBB5FE-986F-AFEA-7763-780705007A74}"/>
              </a:ext>
            </a:extLst>
          </p:cNvPr>
          <p:cNvSpPr txBox="1"/>
          <p:nvPr/>
        </p:nvSpPr>
        <p:spPr>
          <a:xfrm>
            <a:off x="3185734" y="3135288"/>
            <a:ext cx="2828112" cy="184666"/>
          </a:xfrm>
          <a:prstGeom prst="rect">
            <a:avLst/>
          </a:prstGeom>
          <a:noFill/>
        </p:spPr>
        <p:txBody>
          <a:bodyPr wrap="square" lIns="0" tIns="0" rIns="0" bIns="0" rtlCol="0">
            <a:spAutoFit/>
          </a:bodyPr>
          <a:lstStyle/>
          <a:p>
            <a:pPr algn="l"/>
            <a:r>
              <a:rPr lang="en-US" sz="1200" dirty="0">
                <a:solidFill>
                  <a:schemeClr val="accent2"/>
                </a:solidFill>
              </a:rPr>
              <a:t>[9, 10, 11, 12]</a:t>
            </a:r>
          </a:p>
        </p:txBody>
      </p:sp>
      <p:sp>
        <p:nvSpPr>
          <p:cNvPr id="18" name="TextBox 17">
            <a:extLst>
              <a:ext uri="{FF2B5EF4-FFF2-40B4-BE49-F238E27FC236}">
                <a16:creationId xmlns:a16="http://schemas.microsoft.com/office/drawing/2014/main" id="{4F65D90D-19F2-1644-5CC3-F838F5069FC5}"/>
              </a:ext>
            </a:extLst>
          </p:cNvPr>
          <p:cNvSpPr txBox="1"/>
          <p:nvPr/>
        </p:nvSpPr>
        <p:spPr>
          <a:xfrm>
            <a:off x="2825786" y="3528404"/>
            <a:ext cx="605591" cy="184666"/>
          </a:xfrm>
          <a:prstGeom prst="rect">
            <a:avLst/>
          </a:prstGeom>
          <a:noFill/>
        </p:spPr>
        <p:txBody>
          <a:bodyPr wrap="square" lIns="0" tIns="0" rIns="0" bIns="0" rtlCol="0">
            <a:spAutoFit/>
          </a:bodyPr>
          <a:lstStyle/>
          <a:p>
            <a:pPr algn="l"/>
            <a:r>
              <a:rPr lang="en-US" sz="1200" dirty="0">
                <a:solidFill>
                  <a:schemeClr val="accent2"/>
                </a:solidFill>
              </a:rPr>
              <a:t>[13]</a:t>
            </a:r>
          </a:p>
        </p:txBody>
      </p:sp>
      <p:sp>
        <p:nvSpPr>
          <p:cNvPr id="19" name="TextBox 18">
            <a:extLst>
              <a:ext uri="{FF2B5EF4-FFF2-40B4-BE49-F238E27FC236}">
                <a16:creationId xmlns:a16="http://schemas.microsoft.com/office/drawing/2014/main" id="{3E84F4B1-38FA-5659-3882-F6DE31B666A0}"/>
              </a:ext>
            </a:extLst>
          </p:cNvPr>
          <p:cNvSpPr txBox="1"/>
          <p:nvPr/>
        </p:nvSpPr>
        <p:spPr>
          <a:xfrm>
            <a:off x="7179470" y="3888466"/>
            <a:ext cx="2828112" cy="184666"/>
          </a:xfrm>
          <a:prstGeom prst="rect">
            <a:avLst/>
          </a:prstGeom>
          <a:noFill/>
        </p:spPr>
        <p:txBody>
          <a:bodyPr wrap="square" lIns="0" tIns="0" rIns="0" bIns="0" rtlCol="0">
            <a:spAutoFit/>
          </a:bodyPr>
          <a:lstStyle/>
          <a:p>
            <a:pPr algn="l"/>
            <a:r>
              <a:rPr lang="en-US" sz="1200" dirty="0">
                <a:solidFill>
                  <a:schemeClr val="accent2"/>
                </a:solidFill>
              </a:rPr>
              <a:t>[14, 15, 16, 17, 18, 19]</a:t>
            </a:r>
          </a:p>
        </p:txBody>
      </p:sp>
      <p:pic>
        <p:nvPicPr>
          <p:cNvPr id="26" name="Picture 25" descr="A black background with a black square&#10;&#10;AI-generated content may be incorrect.">
            <a:extLst>
              <a:ext uri="{FF2B5EF4-FFF2-40B4-BE49-F238E27FC236}">
                <a16:creationId xmlns:a16="http://schemas.microsoft.com/office/drawing/2014/main" id="{1661223F-716A-1951-2BF4-9540518C562E}"/>
              </a:ext>
            </a:extLst>
          </p:cNvPr>
          <p:cNvPicPr>
            <a:picLocks noChangeAspect="1"/>
          </p:cNvPicPr>
          <p:nvPr/>
        </p:nvPicPr>
        <p:blipFill>
          <a:blip r:embed="rId3"/>
          <a:stretch>
            <a:fillRect/>
          </a:stretch>
        </p:blipFill>
        <p:spPr>
          <a:xfrm>
            <a:off x="8832870" y="852705"/>
            <a:ext cx="3246418" cy="1123760"/>
          </a:xfrm>
          <a:prstGeom prst="rect">
            <a:avLst/>
          </a:prstGeom>
        </p:spPr>
      </p:pic>
    </p:spTree>
    <p:extLst>
      <p:ext uri="{BB962C8B-B14F-4D97-AF65-F5344CB8AC3E}">
        <p14:creationId xmlns:p14="http://schemas.microsoft.com/office/powerpoint/2010/main" val="996694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1473EF-A37A-B115-3474-4B5B1D6F90F5}"/>
              </a:ext>
            </a:extLst>
          </p:cNvPr>
          <p:cNvSpPr>
            <a:spLocks noGrp="1"/>
          </p:cNvSpPr>
          <p:nvPr>
            <p:ph type="title"/>
          </p:nvPr>
        </p:nvSpPr>
        <p:spPr>
          <a:xfrm>
            <a:off x="444500" y="-109349"/>
            <a:ext cx="11277600" cy="1123761"/>
          </a:xfrm>
        </p:spPr>
        <p:txBody>
          <a:bodyPr/>
          <a:lstStyle/>
          <a:p>
            <a:r>
              <a:rPr lang="en-US" dirty="0">
                <a:latin typeface="+mn-lt"/>
              </a:rPr>
              <a:t>Conclusions and Outlook</a:t>
            </a:r>
          </a:p>
        </p:txBody>
      </p:sp>
      <p:sp>
        <p:nvSpPr>
          <p:cNvPr id="3" name="Content Placeholder 2">
            <a:extLst>
              <a:ext uri="{FF2B5EF4-FFF2-40B4-BE49-F238E27FC236}">
                <a16:creationId xmlns:a16="http://schemas.microsoft.com/office/drawing/2014/main" id="{CA329DB6-F153-561B-55D8-E2DD084E4FE5}"/>
              </a:ext>
            </a:extLst>
          </p:cNvPr>
          <p:cNvSpPr>
            <a:spLocks noGrp="1"/>
          </p:cNvSpPr>
          <p:nvPr>
            <p:ph sz="quarter" idx="13"/>
          </p:nvPr>
        </p:nvSpPr>
        <p:spPr>
          <a:xfrm>
            <a:off x="228600" y="1473201"/>
            <a:ext cx="11854543" cy="4643438"/>
          </a:xfrm>
        </p:spPr>
        <p:txBody>
          <a:bodyPr>
            <a:normAutofit fontScale="92500" lnSpcReduction="10000"/>
          </a:bodyPr>
          <a:lstStyle/>
          <a:p>
            <a:r>
              <a:rPr lang="en-US" dirty="0"/>
              <a:t>High fidelity CCSN simulations allow for sophisticated predictions</a:t>
            </a:r>
          </a:p>
          <a:p>
            <a:pPr marL="0" indent="0">
              <a:buNone/>
            </a:pPr>
            <a:endParaRPr lang="en-US" sz="500" dirty="0"/>
          </a:p>
          <a:p>
            <a:r>
              <a:rPr lang="en-US" dirty="0"/>
              <a:t>Neutrino-driven explosion mechanism robustly demonstrated</a:t>
            </a:r>
          </a:p>
          <a:p>
            <a:pPr marL="0" indent="0">
              <a:buNone/>
            </a:pPr>
            <a:endParaRPr lang="en-US" sz="300" dirty="0"/>
          </a:p>
          <a:p>
            <a:pPr lvl="1"/>
            <a:r>
              <a:rPr lang="en-US" dirty="0"/>
              <a:t>Consensus on the canonical </a:t>
            </a:r>
            <a:r>
              <a:rPr lang="en-US" dirty="0" err="1"/>
              <a:t>postbounce</a:t>
            </a:r>
            <a:r>
              <a:rPr lang="en-US" dirty="0"/>
              <a:t> gravitational wave signal</a:t>
            </a:r>
          </a:p>
          <a:p>
            <a:pPr marL="231775" lvl="1" indent="0">
              <a:buNone/>
            </a:pPr>
            <a:endParaRPr lang="en-US" sz="500" dirty="0"/>
          </a:p>
          <a:p>
            <a:r>
              <a:rPr lang="en-US" dirty="0"/>
              <a:t>Using C</a:t>
            </a:r>
            <a:r>
              <a:rPr lang="en-US" sz="2400" dirty="0"/>
              <a:t>HIMERA</a:t>
            </a:r>
            <a:r>
              <a:rPr lang="en-US" dirty="0"/>
              <a:t> simulations</a:t>
            </a:r>
          </a:p>
          <a:p>
            <a:pPr marL="0" indent="0">
              <a:buNone/>
            </a:pPr>
            <a:endParaRPr lang="en-US" sz="300" dirty="0"/>
          </a:p>
          <a:p>
            <a:pPr lvl="1"/>
            <a:r>
              <a:rPr lang="en-US" dirty="0"/>
              <a:t>Source gravitational wave emission</a:t>
            </a:r>
          </a:p>
          <a:p>
            <a:pPr lvl="2"/>
            <a:r>
              <a:rPr lang="en-US" dirty="0"/>
              <a:t>Connects signal with explosion mechanism</a:t>
            </a:r>
          </a:p>
          <a:p>
            <a:pPr marL="569913" lvl="2" indent="0">
              <a:buNone/>
            </a:pPr>
            <a:endParaRPr lang="en-US" sz="200" dirty="0"/>
          </a:p>
          <a:p>
            <a:pPr lvl="1"/>
            <a:r>
              <a:rPr lang="en-US" dirty="0"/>
              <a:t>Characterize gravitational wave signal</a:t>
            </a:r>
          </a:p>
          <a:p>
            <a:pPr lvl="2"/>
            <a:r>
              <a:rPr lang="en-US" dirty="0"/>
              <a:t>Enables parameter estimation</a:t>
            </a:r>
          </a:p>
          <a:p>
            <a:pPr marL="569913" lvl="2" indent="0">
              <a:buNone/>
            </a:pPr>
            <a:endParaRPr lang="en-US" sz="500" dirty="0"/>
          </a:p>
          <a:p>
            <a:r>
              <a:rPr lang="en-US" dirty="0"/>
              <a:t>Last decade of CCSN breakthroughs has dramatically advanced our understanding of gravitational wave emission</a:t>
            </a:r>
          </a:p>
        </p:txBody>
      </p:sp>
      <p:sp>
        <p:nvSpPr>
          <p:cNvPr id="4" name="Slide Number Placeholder 3">
            <a:extLst>
              <a:ext uri="{FF2B5EF4-FFF2-40B4-BE49-F238E27FC236}">
                <a16:creationId xmlns:a16="http://schemas.microsoft.com/office/drawing/2014/main" id="{7E0FA1B7-EC24-A80E-4B1E-E9DC735891FD}"/>
              </a:ext>
            </a:extLst>
          </p:cNvPr>
          <p:cNvSpPr>
            <a:spLocks noGrp="1"/>
          </p:cNvSpPr>
          <p:nvPr>
            <p:ph type="sldNum" sz="quarter" idx="12"/>
          </p:nvPr>
        </p:nvSpPr>
        <p:spPr/>
        <p:txBody>
          <a:bodyPr/>
          <a:lstStyle/>
          <a:p>
            <a:fld id="{00000000-1234-1234-1234-123412341234}" type="slidenum">
              <a:rPr lang="en-US" smtClean="0"/>
              <a:pPr/>
              <a:t>15</a:t>
            </a:fld>
            <a:endParaRPr lang="en-US" dirty="0"/>
          </a:p>
        </p:txBody>
      </p:sp>
    </p:spTree>
    <p:extLst>
      <p:ext uri="{BB962C8B-B14F-4D97-AF65-F5344CB8AC3E}">
        <p14:creationId xmlns:p14="http://schemas.microsoft.com/office/powerpoint/2010/main" val="3628873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36D3EE2-752F-A3CF-AC97-FA247D83249C}"/>
              </a:ext>
            </a:extLst>
          </p:cNvPr>
          <p:cNvSpPr>
            <a:spLocks noGrp="1"/>
          </p:cNvSpPr>
          <p:nvPr>
            <p:ph type="title" idx="4294967295"/>
          </p:nvPr>
        </p:nvSpPr>
        <p:spPr>
          <a:xfrm>
            <a:off x="4562475" y="764487"/>
            <a:ext cx="3067050" cy="808699"/>
          </a:xfrm>
        </p:spPr>
        <p:txBody>
          <a:bodyPr/>
          <a:lstStyle/>
          <a:p>
            <a:r>
              <a:rPr lang="en-US" dirty="0"/>
              <a:t>Thank you!</a:t>
            </a:r>
          </a:p>
        </p:txBody>
      </p:sp>
      <p:grpSp>
        <p:nvGrpSpPr>
          <p:cNvPr id="10" name="Google Shape;1427;p138">
            <a:extLst>
              <a:ext uri="{FF2B5EF4-FFF2-40B4-BE49-F238E27FC236}">
                <a16:creationId xmlns:a16="http://schemas.microsoft.com/office/drawing/2014/main" id="{430743EB-353E-3C6B-F161-23A78F4F259B}"/>
              </a:ext>
            </a:extLst>
          </p:cNvPr>
          <p:cNvGrpSpPr/>
          <p:nvPr/>
        </p:nvGrpSpPr>
        <p:grpSpPr>
          <a:xfrm>
            <a:off x="2082622" y="2249838"/>
            <a:ext cx="8026754" cy="2781596"/>
            <a:chOff x="2437882" y="1574347"/>
            <a:chExt cx="7316100" cy="2959449"/>
          </a:xfrm>
        </p:grpSpPr>
        <p:cxnSp>
          <p:nvCxnSpPr>
            <p:cNvPr id="11" name="Google Shape;1428;p138">
              <a:extLst>
                <a:ext uri="{FF2B5EF4-FFF2-40B4-BE49-F238E27FC236}">
                  <a16:creationId xmlns:a16="http://schemas.microsoft.com/office/drawing/2014/main" id="{98BB8D3A-54AE-32C5-24B8-E28906768B18}"/>
                </a:ext>
              </a:extLst>
            </p:cNvPr>
            <p:cNvCxnSpPr/>
            <p:nvPr/>
          </p:nvCxnSpPr>
          <p:spPr>
            <a:xfrm>
              <a:off x="2437882" y="1574347"/>
              <a:ext cx="7316100" cy="0"/>
            </a:xfrm>
            <a:prstGeom prst="straightConnector1">
              <a:avLst/>
            </a:prstGeom>
            <a:noFill/>
            <a:ln w="41275" cap="flat" cmpd="sng">
              <a:solidFill>
                <a:schemeClr val="accent2"/>
              </a:solidFill>
              <a:prstDash val="solid"/>
              <a:miter lim="800000"/>
              <a:headEnd type="none" w="sm" len="sm"/>
              <a:tailEnd type="none" w="sm" len="sm"/>
            </a:ln>
          </p:spPr>
        </p:cxnSp>
        <p:cxnSp>
          <p:nvCxnSpPr>
            <p:cNvPr id="12" name="Google Shape;1429;p138">
              <a:extLst>
                <a:ext uri="{FF2B5EF4-FFF2-40B4-BE49-F238E27FC236}">
                  <a16:creationId xmlns:a16="http://schemas.microsoft.com/office/drawing/2014/main" id="{72E77AB1-FD6D-CB82-5905-690B4E759FAA}"/>
                </a:ext>
              </a:extLst>
            </p:cNvPr>
            <p:cNvCxnSpPr/>
            <p:nvPr/>
          </p:nvCxnSpPr>
          <p:spPr>
            <a:xfrm>
              <a:off x="2437882" y="4533796"/>
              <a:ext cx="7316100" cy="0"/>
            </a:xfrm>
            <a:prstGeom prst="straightConnector1">
              <a:avLst/>
            </a:prstGeom>
            <a:noFill/>
            <a:ln w="41275" cap="flat" cmpd="sng">
              <a:solidFill>
                <a:schemeClr val="accent2"/>
              </a:solidFill>
              <a:prstDash val="solid"/>
              <a:miter lim="800000"/>
              <a:headEnd type="none" w="sm" len="sm"/>
              <a:tailEnd type="none" w="sm" len="sm"/>
            </a:ln>
          </p:spPr>
        </p:cxnSp>
      </p:grpSp>
      <p:sp>
        <p:nvSpPr>
          <p:cNvPr id="14" name="Google Shape;452;g33de4912c04_3_150">
            <a:extLst>
              <a:ext uri="{FF2B5EF4-FFF2-40B4-BE49-F238E27FC236}">
                <a16:creationId xmlns:a16="http://schemas.microsoft.com/office/drawing/2014/main" id="{EB7CA8CF-A2BA-F21C-0C74-97547512505A}"/>
              </a:ext>
            </a:extLst>
          </p:cNvPr>
          <p:cNvSpPr txBox="1">
            <a:spLocks noGrp="1"/>
          </p:cNvSpPr>
          <p:nvPr>
            <p:ph type="sldNum" sz="quarter" idx="12"/>
          </p:nvPr>
        </p:nvSpPr>
        <p:spPr>
          <a:xfrm>
            <a:off x="228600" y="6356350"/>
            <a:ext cx="431800" cy="273050"/>
          </a:xfrm>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16</a:t>
            </a:fld>
            <a:endParaRPr kumimoji="0" sz="1300" b="0" i="0" u="none" strike="noStrike" kern="0" cap="none" spc="0" normalizeH="0" baseline="0" noProof="0" dirty="0">
              <a:ln>
                <a:noFill/>
              </a:ln>
              <a:solidFill>
                <a:srgbClr val="FFFFFF"/>
              </a:solidFill>
              <a:effectLst/>
              <a:uLnTx/>
              <a:uFillTx/>
              <a:latin typeface="Verdana" panose="020B0604030504040204"/>
              <a:ea typeface="Verdana" panose="020B0604030504040204" pitchFamily="34" charset="0"/>
              <a:cs typeface="Verdana" panose="020B0604030504040204" pitchFamily="34" charset="0"/>
              <a:sym typeface="Jost"/>
            </a:endParaRPr>
          </a:p>
        </p:txBody>
      </p:sp>
      <p:sp>
        <p:nvSpPr>
          <p:cNvPr id="6" name="TextBox 5">
            <a:extLst>
              <a:ext uri="{FF2B5EF4-FFF2-40B4-BE49-F238E27FC236}">
                <a16:creationId xmlns:a16="http://schemas.microsoft.com/office/drawing/2014/main" id="{51D44D75-E502-40CE-0455-A24E0F7C0355}"/>
              </a:ext>
            </a:extLst>
          </p:cNvPr>
          <p:cNvSpPr txBox="1"/>
          <p:nvPr/>
        </p:nvSpPr>
        <p:spPr>
          <a:xfrm>
            <a:off x="2609849" y="2794997"/>
            <a:ext cx="6972300" cy="1834156"/>
          </a:xfrm>
          <a:prstGeom prst="rect">
            <a:avLst/>
          </a:prstGeom>
          <a:noFill/>
        </p:spPr>
        <p:txBody>
          <a:bodyPr wrap="square" lIns="0" tIns="0" rIns="0" bIns="0" rtlCol="0">
            <a:spAutoFit/>
          </a:bodyPr>
          <a:lstStyle/>
          <a:p>
            <a:pPr algn="l"/>
            <a:r>
              <a:rPr lang="en-US" sz="2000" dirty="0"/>
              <a:t> Mezzacappa et al. Phys. Rev. D 107, 043008 (2023)</a:t>
            </a:r>
          </a:p>
          <a:p>
            <a:pPr algn="l"/>
            <a:endParaRPr lang="en-US" sz="2000" dirty="0"/>
          </a:p>
          <a:p>
            <a:r>
              <a:rPr lang="en-US" sz="2000" kern="0" dirty="0">
                <a:ea typeface="Verdana" panose="020B0604030504040204" pitchFamily="34" charset="0"/>
                <a:cs typeface="Verdana" panose="020B0604030504040204" pitchFamily="34" charset="0"/>
                <a:sym typeface="Jost"/>
              </a:rPr>
              <a:t> Murphy et al. Phys. Rev. D 110, 083006 (2024)</a:t>
            </a:r>
          </a:p>
          <a:p>
            <a:endParaRPr lang="en-US" sz="2000" kern="0" dirty="0">
              <a:ea typeface="Verdana" panose="020B0604030504040204" pitchFamily="34" charset="0"/>
              <a:cs typeface="Verdana" panose="020B0604030504040204" pitchFamily="34" charset="0"/>
              <a:sym typeface="Jost"/>
            </a:endParaRPr>
          </a:p>
          <a:p>
            <a:r>
              <a:rPr lang="en-US" sz="2000" kern="0" dirty="0">
                <a:ea typeface="Verdana" panose="020B0604030504040204" pitchFamily="34" charset="0"/>
                <a:cs typeface="Verdana" panose="020B0604030504040204" pitchFamily="34" charset="0"/>
                <a:sym typeface="Jost"/>
              </a:rPr>
              <a:t> Murphy et al. Phys. Rev. D (2025) arXiv:2503.06406</a:t>
            </a:r>
          </a:p>
          <a:p>
            <a:endParaRPr lang="en-US" sz="2000" kern="0" dirty="0">
              <a:ea typeface="Verdana" panose="020B0604030504040204" pitchFamily="34" charset="0"/>
              <a:cs typeface="Verdana" panose="020B0604030504040204" pitchFamily="34" charset="0"/>
              <a:sym typeface="Jost"/>
            </a:endParaRPr>
          </a:p>
        </p:txBody>
      </p:sp>
    </p:spTree>
    <p:extLst>
      <p:ext uri="{BB962C8B-B14F-4D97-AF65-F5344CB8AC3E}">
        <p14:creationId xmlns:p14="http://schemas.microsoft.com/office/powerpoint/2010/main" val="776274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F6FAA4-1EA1-EE79-D9AD-1FBBB4F1E1AE}"/>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40692E19-64E8-011F-D754-B89C9CF23198}"/>
              </a:ext>
            </a:extLst>
          </p:cNvPr>
          <p:cNvSpPr>
            <a:spLocks noGrp="1"/>
          </p:cNvSpPr>
          <p:nvPr>
            <p:ph type="title" idx="4294967295"/>
          </p:nvPr>
        </p:nvSpPr>
        <p:spPr>
          <a:xfrm>
            <a:off x="4562475" y="97300"/>
            <a:ext cx="3067050" cy="808699"/>
          </a:xfrm>
        </p:spPr>
        <p:txBody>
          <a:bodyPr/>
          <a:lstStyle/>
          <a:p>
            <a:r>
              <a:rPr lang="en-US" dirty="0"/>
              <a:t>References</a:t>
            </a:r>
          </a:p>
        </p:txBody>
      </p:sp>
      <p:sp>
        <p:nvSpPr>
          <p:cNvPr id="14" name="Google Shape;452;g33de4912c04_3_150">
            <a:extLst>
              <a:ext uri="{FF2B5EF4-FFF2-40B4-BE49-F238E27FC236}">
                <a16:creationId xmlns:a16="http://schemas.microsoft.com/office/drawing/2014/main" id="{92C38E14-C3BE-9100-24E4-BA45CC38DE79}"/>
              </a:ext>
            </a:extLst>
          </p:cNvPr>
          <p:cNvSpPr txBox="1">
            <a:spLocks noGrp="1"/>
          </p:cNvSpPr>
          <p:nvPr>
            <p:ph type="sldNum" sz="quarter" idx="12"/>
          </p:nvPr>
        </p:nvSpPr>
        <p:spPr>
          <a:xfrm>
            <a:off x="228600" y="6356350"/>
            <a:ext cx="431800" cy="273050"/>
          </a:xfrm>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17</a:t>
            </a:fld>
            <a:endParaRPr kumimoji="0" sz="1300" b="0" i="0" u="none" strike="noStrike" kern="0" cap="none" spc="0" normalizeH="0" baseline="0" noProof="0" dirty="0">
              <a:ln>
                <a:noFill/>
              </a:ln>
              <a:solidFill>
                <a:srgbClr val="FFFFFF"/>
              </a:solidFill>
              <a:effectLst/>
              <a:uLnTx/>
              <a:uFillTx/>
              <a:latin typeface="Verdana" panose="020B0604030504040204"/>
              <a:ea typeface="Verdana" panose="020B0604030504040204" pitchFamily="34" charset="0"/>
              <a:cs typeface="Verdana" panose="020B0604030504040204" pitchFamily="34" charset="0"/>
              <a:sym typeface="Jost"/>
            </a:endParaRPr>
          </a:p>
        </p:txBody>
      </p:sp>
      <p:sp>
        <p:nvSpPr>
          <p:cNvPr id="2" name="Text Placeholder 1">
            <a:extLst>
              <a:ext uri="{FF2B5EF4-FFF2-40B4-BE49-F238E27FC236}">
                <a16:creationId xmlns:a16="http://schemas.microsoft.com/office/drawing/2014/main" id="{2A14A7F0-2669-1407-DCCA-97A1D657E672}"/>
              </a:ext>
            </a:extLst>
          </p:cNvPr>
          <p:cNvSpPr txBox="1">
            <a:spLocks noGrp="1"/>
          </p:cNvSpPr>
          <p:nvPr>
            <p:ph type="body" idx="4294967295"/>
          </p:nvPr>
        </p:nvSpPr>
        <p:spPr>
          <a:xfrm>
            <a:off x="228600" y="1054386"/>
            <a:ext cx="9950018" cy="5301964"/>
          </a:xfrm>
          <a:prstGeom prst="rect">
            <a:avLst/>
          </a:prstGeom>
          <a:noFill/>
        </p:spPr>
        <p:txBody>
          <a:bodyPr wrap="square">
            <a:spAutoFit/>
          </a:bodyPr>
          <a:lstStyle/>
          <a:p>
            <a:pPr marL="28956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 Mezzacappa Annu. Rev. </a:t>
            </a:r>
            <a:r>
              <a:rPr lang="en-US" sz="1600" kern="0" dirty="0" err="1">
                <a:latin typeface="Verdana" panose="020B0604030504040204" pitchFamily="34" charset="0"/>
                <a:ea typeface="Verdana" panose="020B0604030504040204" pitchFamily="34" charset="0"/>
                <a:cs typeface="Verdana" panose="020B0604030504040204" pitchFamily="34" charset="0"/>
                <a:sym typeface="Jost"/>
              </a:rPr>
              <a:t>Nucl</a:t>
            </a:r>
            <a:r>
              <a:rPr lang="en-US" sz="1600" kern="0" dirty="0">
                <a:latin typeface="Verdana" panose="020B0604030504040204" pitchFamily="34" charset="0"/>
                <a:ea typeface="Verdana" panose="020B0604030504040204" pitchFamily="34" charset="0"/>
                <a:cs typeface="Verdana" panose="020B0604030504040204" pitchFamily="34" charset="0"/>
                <a:sym typeface="Jost"/>
              </a:rPr>
              <a:t>. Part. Sci. 55 (2005)  </a:t>
            </a:r>
          </a:p>
          <a:p>
            <a:pPr marL="28956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 Bruenn et al. </a:t>
            </a:r>
            <a:r>
              <a:rPr lang="en-US" sz="1600" kern="0" dirty="0" err="1">
                <a:latin typeface="Verdana" panose="020B0604030504040204" pitchFamily="34" charset="0"/>
                <a:ea typeface="Verdana" panose="020B0604030504040204" pitchFamily="34" charset="0"/>
                <a:cs typeface="Verdana" panose="020B0604030504040204" pitchFamily="34" charset="0"/>
                <a:sym typeface="Jost"/>
              </a:rPr>
              <a:t>Astrophys</a:t>
            </a:r>
            <a:r>
              <a:rPr lang="en-US" sz="1600" kern="0" dirty="0">
                <a:latin typeface="Verdana" panose="020B0604030504040204" pitchFamily="34" charset="0"/>
                <a:ea typeface="Verdana" panose="020B0604030504040204" pitchFamily="34" charset="0"/>
                <a:cs typeface="Verdana" panose="020B0604030504040204" pitchFamily="34" charset="0"/>
                <a:sym typeface="Jost"/>
              </a:rPr>
              <a:t>. J. Suppl. 248, 11 (2020)</a:t>
            </a:r>
          </a:p>
          <a:p>
            <a:pPr marL="28956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 Mezzacappa et al. Phys. Rev. D 107, 043008 (2023)</a:t>
            </a:r>
          </a:p>
          <a:p>
            <a:pPr marL="28956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 Murphy et al. Phys. Rev. D (2025) arXiv:2503.06406</a:t>
            </a:r>
            <a:endParaRPr lang="en-US" sz="1600" kern="0" dirty="0">
              <a:ea typeface="Verdana" panose="020B0604030504040204" pitchFamily="34" charset="0"/>
              <a:cs typeface="Verdana" panose="020B0604030504040204" pitchFamily="34" charset="0"/>
              <a:sym typeface="Jost"/>
            </a:endParaRPr>
          </a:p>
          <a:p>
            <a:pPr marL="289560">
              <a:lnSpc>
                <a:spcPct val="100000"/>
              </a:lnSpc>
              <a:spcBef>
                <a:spcPts val="0"/>
              </a:spcBef>
              <a:buClr>
                <a:schemeClr val="tx1"/>
              </a:buClr>
              <a:buSzPct val="100000"/>
              <a:buFont typeface="+mj-lt"/>
              <a:buAutoNum type="arabicPeriod"/>
              <a:defRPr/>
            </a:pPr>
            <a:r>
              <a:rPr lang="en-US" sz="1600" kern="0" dirty="0">
                <a:ea typeface="Verdana" panose="020B0604030504040204" pitchFamily="34" charset="0"/>
                <a:cs typeface="Verdana" panose="020B0604030504040204" pitchFamily="34" charset="0"/>
                <a:sym typeface="Jost"/>
              </a:rPr>
              <a:t> </a:t>
            </a:r>
            <a:r>
              <a:rPr lang="en-US" sz="1600" kern="0" dirty="0" err="1">
                <a:ea typeface="Verdana" panose="020B0604030504040204" pitchFamily="34" charset="0"/>
                <a:cs typeface="Verdana" panose="020B0604030504040204" pitchFamily="34" charset="0"/>
                <a:sym typeface="Jost"/>
              </a:rPr>
              <a:t>Sotani</a:t>
            </a:r>
            <a:r>
              <a:rPr lang="en-US" sz="1600" kern="0" dirty="0">
                <a:ea typeface="Verdana" panose="020B0604030504040204" pitchFamily="34" charset="0"/>
                <a:cs typeface="Verdana" panose="020B0604030504040204" pitchFamily="34" charset="0"/>
                <a:sym typeface="Jost"/>
              </a:rPr>
              <a:t> et al. Phys. Rev. D 109, 123021 (2024)</a:t>
            </a:r>
            <a:endParaRPr lang="en-US" sz="1600" kern="0" dirty="0">
              <a:latin typeface="Verdana" panose="020B0604030504040204" pitchFamily="34" charset="0"/>
              <a:ea typeface="Verdana" panose="020B0604030504040204" pitchFamily="34" charset="0"/>
              <a:cs typeface="Verdana" panose="020B0604030504040204" pitchFamily="34" charset="0"/>
              <a:sym typeface="Jost"/>
            </a:endParaRPr>
          </a:p>
          <a:p>
            <a:pPr marL="28956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 Tews et al. </a:t>
            </a:r>
            <a:r>
              <a:rPr lang="en-US" sz="1600" kern="0" dirty="0" err="1">
                <a:latin typeface="Verdana" panose="020B0604030504040204" pitchFamily="34" charset="0"/>
                <a:ea typeface="Verdana" panose="020B0604030504040204" pitchFamily="34" charset="0"/>
                <a:cs typeface="Verdana" panose="020B0604030504040204" pitchFamily="34" charset="0"/>
                <a:sym typeface="Jost"/>
              </a:rPr>
              <a:t>Astrophys</a:t>
            </a:r>
            <a:r>
              <a:rPr lang="en-US" sz="1600" kern="0" dirty="0">
                <a:latin typeface="Verdana" panose="020B0604030504040204" pitchFamily="34" charset="0"/>
                <a:ea typeface="Verdana" panose="020B0604030504040204" pitchFamily="34" charset="0"/>
                <a:cs typeface="Verdana" panose="020B0604030504040204" pitchFamily="34" charset="0"/>
                <a:sym typeface="Jost"/>
              </a:rPr>
              <a:t>. J. 848:105 (2017)</a:t>
            </a:r>
          </a:p>
          <a:p>
            <a:pPr marL="28956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 Murphy et al. Phys. Rev. D 110, 083006 (2024)</a:t>
            </a:r>
          </a:p>
          <a:p>
            <a:pPr marL="289560" lvl="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 </a:t>
            </a:r>
            <a:r>
              <a:rPr lang="en-US" sz="1600" kern="0" dirty="0" err="1">
                <a:latin typeface="Verdana" panose="020B0604030504040204" pitchFamily="34" charset="0"/>
                <a:ea typeface="Verdana" panose="020B0604030504040204" pitchFamily="34" charset="0"/>
                <a:cs typeface="Verdana" panose="020B0604030504040204" pitchFamily="34" charset="0"/>
                <a:sym typeface="Jost"/>
              </a:rPr>
              <a:t>Endeve</a:t>
            </a:r>
            <a:r>
              <a:rPr lang="en-US" sz="1600" kern="0" dirty="0">
                <a:latin typeface="Verdana" panose="020B0604030504040204" pitchFamily="34" charset="0"/>
                <a:ea typeface="Verdana" panose="020B0604030504040204" pitchFamily="34" charset="0"/>
                <a:cs typeface="Verdana" panose="020B0604030504040204" pitchFamily="34" charset="0"/>
                <a:sym typeface="Jost"/>
              </a:rPr>
              <a:t> et al. J. Phys.: Conf. Ser. 1225 012014 (2019)</a:t>
            </a:r>
          </a:p>
          <a:p>
            <a:pPr marL="289560" lvl="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 Dunham et al. 2020 J. Phys.: Conf. Ser. 1623 012012 (2020)</a:t>
            </a:r>
          </a:p>
          <a:p>
            <a:pPr marL="289560" lvl="0">
              <a:lnSpc>
                <a:spcPct val="100000"/>
              </a:lnSpc>
              <a:spcBef>
                <a:spcPts val="0"/>
              </a:spcBef>
              <a:buClr>
                <a:schemeClr val="tx1"/>
              </a:buClr>
              <a:buSzPct val="100000"/>
              <a:buFont typeface="+mj-lt"/>
              <a:buAutoNum type="arabicPeriod"/>
              <a:defRPr/>
            </a:pPr>
            <a:r>
              <a:rPr lang="en-US" sz="1600" kern="0" dirty="0" err="1">
                <a:latin typeface="Verdana" panose="020B0604030504040204" pitchFamily="34" charset="0"/>
                <a:ea typeface="Verdana" panose="020B0604030504040204" pitchFamily="34" charset="0"/>
                <a:cs typeface="Verdana" panose="020B0604030504040204" pitchFamily="34" charset="0"/>
                <a:sym typeface="Jost"/>
              </a:rPr>
              <a:t>Pochik</a:t>
            </a:r>
            <a:r>
              <a:rPr lang="en-US" sz="1600" kern="0" dirty="0">
                <a:latin typeface="Verdana" panose="020B0604030504040204" pitchFamily="34" charset="0"/>
                <a:ea typeface="Verdana" panose="020B0604030504040204" pitchFamily="34" charset="0"/>
                <a:cs typeface="Verdana" panose="020B0604030504040204" pitchFamily="34" charset="0"/>
                <a:sym typeface="Jost"/>
              </a:rPr>
              <a:t> et al. </a:t>
            </a:r>
            <a:r>
              <a:rPr lang="en-US" sz="1600" kern="0" dirty="0" err="1">
                <a:latin typeface="Verdana" panose="020B0604030504040204" pitchFamily="34" charset="0"/>
                <a:ea typeface="Verdana" panose="020B0604030504040204" pitchFamily="34" charset="0"/>
                <a:cs typeface="Verdana" panose="020B0604030504040204" pitchFamily="34" charset="0"/>
                <a:sym typeface="Jost"/>
              </a:rPr>
              <a:t>ApJS</a:t>
            </a:r>
            <a:r>
              <a:rPr lang="en-US" sz="1600" kern="0" dirty="0">
                <a:latin typeface="Verdana" panose="020B0604030504040204" pitchFamily="34" charset="0"/>
                <a:ea typeface="Verdana" panose="020B0604030504040204" pitchFamily="34" charset="0"/>
                <a:cs typeface="Verdana" panose="020B0604030504040204" pitchFamily="34" charset="0"/>
                <a:sym typeface="Jost"/>
              </a:rPr>
              <a:t> 253 21 (2021)</a:t>
            </a:r>
          </a:p>
          <a:p>
            <a:pPr marL="289560" lvl="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Dunham et al. </a:t>
            </a:r>
            <a:r>
              <a:rPr lang="en-US" sz="1600" kern="0" dirty="0" err="1">
                <a:latin typeface="Verdana" panose="020B0604030504040204" pitchFamily="34" charset="0"/>
                <a:ea typeface="Verdana" panose="020B0604030504040204" pitchFamily="34" charset="0"/>
                <a:cs typeface="Verdana" panose="020B0604030504040204" pitchFamily="34" charset="0"/>
                <a:sym typeface="Jost"/>
              </a:rPr>
              <a:t>ApJ</a:t>
            </a:r>
            <a:r>
              <a:rPr lang="en-US" sz="1600" kern="0" dirty="0">
                <a:latin typeface="Verdana" panose="020B0604030504040204" pitchFamily="34" charset="0"/>
                <a:ea typeface="Verdana" panose="020B0604030504040204" pitchFamily="34" charset="0"/>
                <a:cs typeface="Verdana" panose="020B0604030504040204" pitchFamily="34" charset="0"/>
                <a:sym typeface="Jost"/>
              </a:rPr>
              <a:t> 964 38 (2024)</a:t>
            </a:r>
          </a:p>
          <a:p>
            <a:pPr marL="289560" lvl="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Samuel J Dunham, PhD diss, Vanderbilt University, 2024</a:t>
            </a:r>
          </a:p>
          <a:p>
            <a:pPr marL="289560" lvl="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James N. Roberts II, PhD diss., University of Tennessee, 2024</a:t>
            </a:r>
          </a:p>
          <a:p>
            <a:pPr marL="289560" lvl="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Chu et al. J. Phys.: Conf. Ser. 1225 012013 (2019)</a:t>
            </a:r>
          </a:p>
          <a:p>
            <a:pPr marL="289560" lvl="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Chu et al. J. Comp. Phys. 389 (2019)</a:t>
            </a:r>
          </a:p>
          <a:p>
            <a:pPr marL="289560" lvl="0">
              <a:lnSpc>
                <a:spcPct val="100000"/>
              </a:lnSpc>
              <a:spcBef>
                <a:spcPts val="0"/>
              </a:spcBef>
              <a:buClr>
                <a:schemeClr val="tx1"/>
              </a:buClr>
              <a:buSzPct val="100000"/>
              <a:buFont typeface="+mj-lt"/>
              <a:buAutoNum type="arabicPeriod"/>
              <a:defRPr/>
            </a:pPr>
            <a:r>
              <a:rPr lang="en-US" sz="1600" kern="0" dirty="0" err="1">
                <a:latin typeface="Verdana" panose="020B0604030504040204" pitchFamily="34" charset="0"/>
                <a:ea typeface="Verdana" panose="020B0604030504040204" pitchFamily="34" charset="0"/>
                <a:cs typeface="Verdana" panose="020B0604030504040204" pitchFamily="34" charset="0"/>
                <a:sym typeface="Jost"/>
              </a:rPr>
              <a:t>Laiu</a:t>
            </a:r>
            <a:r>
              <a:rPr lang="en-US" sz="1600" kern="0" dirty="0">
                <a:latin typeface="Verdana" panose="020B0604030504040204" pitchFamily="34" charset="0"/>
                <a:ea typeface="Verdana" panose="020B0604030504040204" pitchFamily="34" charset="0"/>
                <a:cs typeface="Verdana" panose="020B0604030504040204" pitchFamily="34" charset="0"/>
                <a:sym typeface="Jost"/>
              </a:rPr>
              <a:t> et al. J. Phys.: Conf. Ser. 1623 012013 (2020)</a:t>
            </a:r>
          </a:p>
          <a:p>
            <a:pPr marL="289560" lvl="0">
              <a:lnSpc>
                <a:spcPct val="100000"/>
              </a:lnSpc>
              <a:spcBef>
                <a:spcPts val="0"/>
              </a:spcBef>
              <a:buClr>
                <a:schemeClr val="tx1"/>
              </a:buClr>
              <a:buSzPct val="100000"/>
              <a:buFont typeface="+mj-lt"/>
              <a:buAutoNum type="arabicPeriod"/>
              <a:defRPr/>
            </a:pPr>
            <a:r>
              <a:rPr lang="en-US" sz="1600" kern="0" dirty="0" err="1">
                <a:latin typeface="Verdana" panose="020B0604030504040204" pitchFamily="34" charset="0"/>
                <a:ea typeface="Verdana" panose="020B0604030504040204" pitchFamily="34" charset="0"/>
                <a:cs typeface="Verdana" panose="020B0604030504040204" pitchFamily="34" charset="0"/>
                <a:sym typeface="Jost"/>
              </a:rPr>
              <a:t>Laiu</a:t>
            </a:r>
            <a:r>
              <a:rPr lang="en-US" sz="1600" kern="0" dirty="0">
                <a:latin typeface="Verdana" panose="020B0604030504040204" pitchFamily="34" charset="0"/>
                <a:ea typeface="Verdana" panose="020B0604030504040204" pitchFamily="34" charset="0"/>
                <a:cs typeface="Verdana" panose="020B0604030504040204" pitchFamily="34" charset="0"/>
                <a:sym typeface="Jost"/>
              </a:rPr>
              <a:t> et al. </a:t>
            </a:r>
            <a:r>
              <a:rPr lang="en-US" sz="1600" kern="0" dirty="0" err="1">
                <a:latin typeface="Verdana" panose="020B0604030504040204" pitchFamily="34" charset="0"/>
                <a:ea typeface="Verdana" panose="020B0604030504040204" pitchFamily="34" charset="0"/>
                <a:cs typeface="Verdana" panose="020B0604030504040204" pitchFamily="34" charset="0"/>
                <a:sym typeface="Jost"/>
              </a:rPr>
              <a:t>ApJS</a:t>
            </a:r>
            <a:r>
              <a:rPr lang="en-US" sz="1600" kern="0" dirty="0">
                <a:latin typeface="Verdana" panose="020B0604030504040204" pitchFamily="34" charset="0"/>
                <a:ea typeface="Verdana" panose="020B0604030504040204" pitchFamily="34" charset="0"/>
                <a:cs typeface="Verdana" panose="020B0604030504040204" pitchFamily="34" charset="0"/>
                <a:sym typeface="Jost"/>
              </a:rPr>
              <a:t> 253 52 (2021)</a:t>
            </a:r>
          </a:p>
          <a:p>
            <a:pPr marL="289560" lvl="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Ran Chu, PhD diss., University of Tennessee, 2022.</a:t>
            </a:r>
          </a:p>
          <a:p>
            <a:pPr marL="289560" lvl="0">
              <a:lnSpc>
                <a:spcPct val="100000"/>
              </a:lnSpc>
              <a:spcBef>
                <a:spcPts val="0"/>
              </a:spcBef>
              <a:buClr>
                <a:schemeClr val="tx1"/>
              </a:buClr>
              <a:buSzPct val="100000"/>
              <a:buFont typeface="+mj-lt"/>
              <a:buAutoNum type="arabicPeriod"/>
              <a:defRPr/>
            </a:pPr>
            <a:r>
              <a:rPr lang="en-US" sz="1600" kern="0" dirty="0">
                <a:latin typeface="Verdana" panose="020B0604030504040204" pitchFamily="34" charset="0"/>
                <a:ea typeface="Verdana" panose="020B0604030504040204" pitchFamily="34" charset="0"/>
                <a:cs typeface="Verdana" panose="020B0604030504040204" pitchFamily="34" charset="0"/>
                <a:sym typeface="Jost"/>
              </a:rPr>
              <a:t>Liau et al. J. Comp. Phys. 520 113477 (2024)</a:t>
            </a:r>
          </a:p>
          <a:p>
            <a:pPr marL="289560" lvl="0">
              <a:lnSpc>
                <a:spcPct val="100000"/>
              </a:lnSpc>
              <a:spcBef>
                <a:spcPts val="0"/>
              </a:spcBef>
              <a:buClr>
                <a:schemeClr val="tx1"/>
              </a:buClr>
              <a:buSzPct val="100000"/>
              <a:buFont typeface="+mj-lt"/>
              <a:buAutoNum type="arabicPeriod"/>
              <a:defRPr/>
            </a:pPr>
            <a:r>
              <a:rPr lang="en-US" sz="1600" kern="0" dirty="0" err="1">
                <a:latin typeface="Verdana" panose="020B0604030504040204" pitchFamily="34" charset="0"/>
                <a:ea typeface="Verdana" panose="020B0604030504040204" pitchFamily="34" charset="0"/>
                <a:cs typeface="Verdana" panose="020B0604030504040204" pitchFamily="34" charset="0"/>
                <a:sym typeface="Jost"/>
              </a:rPr>
              <a:t>Thavappiragasam</a:t>
            </a:r>
            <a:r>
              <a:rPr lang="en-US" sz="1600" kern="0" dirty="0">
                <a:latin typeface="Verdana" panose="020B0604030504040204" pitchFamily="34" charset="0"/>
                <a:ea typeface="Verdana" panose="020B0604030504040204" pitchFamily="34" charset="0"/>
                <a:cs typeface="Verdana" panose="020B0604030504040204" pitchFamily="34" charset="0"/>
                <a:sym typeface="Jost"/>
              </a:rPr>
              <a:t> et al. Lecture Notes in Computer Science, vol 15195 (2024)</a:t>
            </a:r>
          </a:p>
          <a:p>
            <a:pPr marL="228600" indent="-228600">
              <a:buClr>
                <a:schemeClr val="tx1"/>
              </a:buClr>
              <a:buFont typeface="+mj-lt"/>
              <a:buAutoNum type="arabicPeriod"/>
            </a:pPr>
            <a:endParaRPr lang="en-US" sz="1800" kern="0" dirty="0">
              <a:latin typeface="Verdana" panose="020B0604030504040204" pitchFamily="34" charset="0"/>
              <a:ea typeface="Verdana" panose="020B0604030504040204" pitchFamily="34" charset="0"/>
              <a:cs typeface="Verdana" panose="020B0604030504040204" pitchFamily="34" charset="0"/>
              <a:sym typeface="Jost"/>
            </a:endParaRPr>
          </a:p>
        </p:txBody>
      </p:sp>
    </p:spTree>
    <p:extLst>
      <p:ext uri="{BB962C8B-B14F-4D97-AF65-F5344CB8AC3E}">
        <p14:creationId xmlns:p14="http://schemas.microsoft.com/office/powerpoint/2010/main" val="15636685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426"/>
        <p:cNvGrpSpPr/>
        <p:nvPr/>
      </p:nvGrpSpPr>
      <p:grpSpPr>
        <a:xfrm>
          <a:off x="0" y="0"/>
          <a:ext cx="0" cy="0"/>
          <a:chOff x="0" y="0"/>
          <a:chExt cx="0" cy="0"/>
        </a:xfrm>
      </p:grpSpPr>
      <p:sp>
        <p:nvSpPr>
          <p:cNvPr id="427" name="Google Shape;427;g33f40004cb3_1_9"/>
          <p:cNvSpPr txBox="1">
            <a:spLocks noGrp="1"/>
          </p:cNvSpPr>
          <p:nvPr>
            <p:ph type="title"/>
          </p:nvPr>
        </p:nvSpPr>
        <p:spPr>
          <a:prstGeom prst="rect">
            <a:avLst/>
          </a:prstGeom>
        </p:spPr>
        <p:txBody>
          <a:bodyPr spcFirstLastPara="1" wrap="square" lIns="91425" tIns="45700" rIns="91425" bIns="45700" anchor="b" anchorCtr="0">
            <a:noAutofit/>
          </a:bodyPr>
          <a:lstStyle/>
          <a:p>
            <a:pPr marL="0" lvl="0" indent="0" algn="l" rtl="0">
              <a:spcBef>
                <a:spcPts val="0"/>
              </a:spcBef>
              <a:spcAft>
                <a:spcPts val="0"/>
              </a:spcAft>
              <a:buNone/>
            </a:pPr>
            <a:r>
              <a:rPr lang="en-US" dirty="0">
                <a:latin typeface="Verdana" panose="020B0604030504040204" pitchFamily="34" charset="0"/>
                <a:ea typeface="Verdana" panose="020B0604030504040204" pitchFamily="34" charset="0"/>
                <a:cs typeface="Verdana" panose="020B0604030504040204" pitchFamily="34" charset="0"/>
              </a:rPr>
              <a:t>Supplemental Material</a:t>
            </a:r>
            <a:endParaRPr dirty="0">
              <a:latin typeface="Verdana" panose="020B0604030504040204" pitchFamily="34" charset="0"/>
              <a:ea typeface="Verdana" panose="020B0604030504040204" pitchFamily="34" charset="0"/>
              <a:cs typeface="Verdana" panose="020B0604030504040204" pitchFamily="34" charset="0"/>
            </a:endParaRPr>
          </a:p>
        </p:txBody>
      </p:sp>
      <p:sp>
        <p:nvSpPr>
          <p:cNvPr id="429" name="Google Shape;429;g33f40004cb3_1_9"/>
          <p:cNvSpPr txBox="1">
            <a:spLocks noGrp="1"/>
          </p:cNvSpPr>
          <p:nvPr>
            <p:ph type="sldNum" sz="quarter" idx="4294967295"/>
          </p:nvPr>
        </p:nvSpPr>
        <p:spPr>
          <a:xfrm>
            <a:off x="11460163" y="6354763"/>
            <a:ext cx="731837" cy="525462"/>
          </a:xfrm>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18</a:t>
            </a:fld>
            <a:endParaRPr kumimoji="0" sz="1300" b="0" i="0" u="none" strike="noStrike" kern="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cxnSp>
        <p:nvCxnSpPr>
          <p:cNvPr id="5" name="Straight Connector 4">
            <a:extLst>
              <a:ext uri="{FF2B5EF4-FFF2-40B4-BE49-F238E27FC236}">
                <a16:creationId xmlns:a16="http://schemas.microsoft.com/office/drawing/2014/main" id="{383F14A4-79EB-12CD-213E-766AC9DA9C88}"/>
              </a:ext>
            </a:extLst>
          </p:cNvPr>
          <p:cNvCxnSpPr/>
          <p:nvPr/>
        </p:nvCxnSpPr>
        <p:spPr>
          <a:xfrm>
            <a:off x="219204" y="3140060"/>
            <a:ext cx="10972800" cy="0"/>
          </a:xfrm>
          <a:prstGeom prst="line">
            <a:avLst/>
          </a:prstGeom>
          <a:ln w="88900"/>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E6DC55-DBCB-6BBD-CA6F-6B1D22B64848}"/>
              </a:ext>
            </a:extLst>
          </p:cNvPr>
          <p:cNvSpPr>
            <a:spLocks noGrp="1"/>
          </p:cNvSpPr>
          <p:nvPr>
            <p:ph type="title"/>
          </p:nvPr>
        </p:nvSpPr>
        <p:spPr>
          <a:xfrm>
            <a:off x="271044" y="212016"/>
            <a:ext cx="5016500" cy="1333435"/>
          </a:xfrm>
        </p:spPr>
        <p:txBody>
          <a:bodyPr/>
          <a:lstStyle/>
          <a:p>
            <a:r>
              <a:rPr lang="en-US" dirty="0">
                <a:latin typeface="+mn-lt"/>
              </a:rPr>
              <a:t>Numeric Strain Calculation</a:t>
            </a:r>
          </a:p>
        </p:txBody>
      </p:sp>
      <p:sp>
        <p:nvSpPr>
          <p:cNvPr id="3" name="Content Placeholder 2">
            <a:extLst>
              <a:ext uri="{FF2B5EF4-FFF2-40B4-BE49-F238E27FC236}">
                <a16:creationId xmlns:a16="http://schemas.microsoft.com/office/drawing/2014/main" id="{3E8FA604-344C-6041-D4A5-5B24781060B9}"/>
              </a:ext>
            </a:extLst>
          </p:cNvPr>
          <p:cNvSpPr>
            <a:spLocks noGrp="1"/>
          </p:cNvSpPr>
          <p:nvPr>
            <p:ph sz="quarter" idx="13"/>
          </p:nvPr>
        </p:nvSpPr>
        <p:spPr>
          <a:xfrm>
            <a:off x="468361" y="1672516"/>
            <a:ext cx="4589789" cy="4820359"/>
          </a:xfrm>
        </p:spPr>
        <p:txBody>
          <a:bodyPr>
            <a:normAutofit/>
          </a:bodyPr>
          <a:lstStyle/>
          <a:p>
            <a:r>
              <a:rPr lang="en-US" dirty="0"/>
              <a:t>Double time derivative near shock</a:t>
            </a:r>
          </a:p>
          <a:p>
            <a:pPr lvl="1"/>
            <a:r>
              <a:rPr lang="en-US" dirty="0"/>
              <a:t>Leads unphysical accelerations</a:t>
            </a:r>
          </a:p>
          <a:p>
            <a:pPr lvl="1"/>
            <a:endParaRPr lang="en-US" sz="100" dirty="0"/>
          </a:p>
          <a:p>
            <a:pPr marL="0" indent="0">
              <a:buNone/>
            </a:pPr>
            <a:endParaRPr lang="en-US" i="1" dirty="0">
              <a:latin typeface="Cambria Math" panose="02040503050406030204" pitchFamily="18" charset="0"/>
            </a:endParaRPr>
          </a:p>
          <a:p>
            <a:pPr marL="0" indent="0">
              <a:buNone/>
            </a:pPr>
            <a:endParaRPr lang="en-US" i="1" dirty="0">
              <a:latin typeface="Cambria Math" panose="02040503050406030204" pitchFamily="18" charset="0"/>
            </a:endParaRPr>
          </a:p>
          <a:p>
            <a:endParaRPr lang="en-US" sz="100" i="1" dirty="0">
              <a:latin typeface="Cambria Math" panose="02040503050406030204" pitchFamily="18" charset="0"/>
            </a:endParaRPr>
          </a:p>
          <a:p>
            <a:endParaRPr lang="en-US" dirty="0"/>
          </a:p>
          <a:p>
            <a:endParaRPr lang="en-US" dirty="0"/>
          </a:p>
        </p:txBody>
      </p:sp>
      <p:sp>
        <p:nvSpPr>
          <p:cNvPr id="4" name="Slide Number Placeholder 3">
            <a:extLst>
              <a:ext uri="{FF2B5EF4-FFF2-40B4-BE49-F238E27FC236}">
                <a16:creationId xmlns:a16="http://schemas.microsoft.com/office/drawing/2014/main" id="{1ECDE409-27DC-67FE-D4F9-C716382CD783}"/>
              </a:ext>
            </a:extLst>
          </p:cNvPr>
          <p:cNvSpPr>
            <a:spLocks noGrp="1"/>
          </p:cNvSpPr>
          <p:nvPr>
            <p:ph type="sldNum" sz="quarter" idx="12"/>
          </p:nvPr>
        </p:nvSpPr>
        <p:spPr/>
        <p:txBody>
          <a:bodyPr/>
          <a:lstStyle/>
          <a:p>
            <a:fld id="{00000000-1234-1234-1234-123412341234}" type="slidenum">
              <a:rPr lang="en-US" smtClean="0"/>
              <a:pPr/>
              <a:t>19</a:t>
            </a:fld>
            <a:endParaRPr lang="en-US" dirty="0"/>
          </a:p>
        </p:txBody>
      </p:sp>
      <p:sp>
        <p:nvSpPr>
          <p:cNvPr id="17" name="Google Shape;388;g33de4912c04_3_80">
            <a:extLst>
              <a:ext uri="{FF2B5EF4-FFF2-40B4-BE49-F238E27FC236}">
                <a16:creationId xmlns:a16="http://schemas.microsoft.com/office/drawing/2014/main" id="{29BBA89C-8045-9B31-FBB3-42F0A3D6AC22}"/>
              </a:ext>
            </a:extLst>
          </p:cNvPr>
          <p:cNvSpPr txBox="1"/>
          <p:nvPr/>
        </p:nvSpPr>
        <p:spPr>
          <a:xfrm>
            <a:off x="7602211" y="5800599"/>
            <a:ext cx="4589789" cy="397001"/>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3"/>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Mezzacappa et al. Phys. Rev. D 107, 043008 (2023)</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5" name="Rectangle 4">
            <a:extLst>
              <a:ext uri="{FF2B5EF4-FFF2-40B4-BE49-F238E27FC236}">
                <a16:creationId xmlns:a16="http://schemas.microsoft.com/office/drawing/2014/main" id="{0A497064-6A5F-3715-1299-3ACFAA11F111}"/>
              </a:ext>
            </a:extLst>
          </p:cNvPr>
          <p:cNvSpPr/>
          <p:nvPr/>
        </p:nvSpPr>
        <p:spPr>
          <a:xfrm>
            <a:off x="11489871" y="5509460"/>
            <a:ext cx="489857" cy="19277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 name="Picture 8">
            <a:extLst>
              <a:ext uri="{FF2B5EF4-FFF2-40B4-BE49-F238E27FC236}">
                <a16:creationId xmlns:a16="http://schemas.microsoft.com/office/drawing/2014/main" id="{B13CF21A-833C-1651-49B0-244B1F52A5E6}"/>
              </a:ext>
            </a:extLst>
          </p:cNvPr>
          <p:cNvPicPr>
            <a:picLocks noChangeAspect="1"/>
          </p:cNvPicPr>
          <p:nvPr/>
        </p:nvPicPr>
        <p:blipFill>
          <a:blip r:embed="rId3"/>
          <a:stretch>
            <a:fillRect/>
          </a:stretch>
        </p:blipFill>
        <p:spPr>
          <a:xfrm>
            <a:off x="5551892" y="162345"/>
            <a:ext cx="6578600" cy="5118100"/>
          </a:xfrm>
          <a:prstGeom prst="rect">
            <a:avLst/>
          </a:prstGeom>
        </p:spPr>
      </p:pic>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15AD6C45-C538-3D7A-A9CF-E81E5E44B068}"/>
                  </a:ext>
                </a:extLst>
              </p:cNvPr>
              <p:cNvSpPr txBox="1"/>
              <p:nvPr/>
            </p:nvSpPr>
            <p:spPr>
              <a:xfrm>
                <a:off x="660400" y="3130485"/>
                <a:ext cx="4099931" cy="2303900"/>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lang="en-US" sz="2800" i="1" smtClean="0">
                              <a:solidFill>
                                <a:schemeClr val="accent6"/>
                              </a:solidFill>
                              <a:latin typeface="Cambria Math" panose="02040503050406030204" pitchFamily="18" charset="0"/>
                              <a:ea typeface="Cambria Math" panose="02040503050406030204" pitchFamily="18" charset="0"/>
                            </a:rPr>
                          </m:ctrlPr>
                        </m:sSubSupPr>
                        <m:e>
                          <m:r>
                            <a:rPr lang="en-US" sz="2800">
                              <a:solidFill>
                                <a:schemeClr val="accent6"/>
                              </a:solidFill>
                              <a:latin typeface="Cambria Math" panose="02040503050406030204" pitchFamily="18" charset="0"/>
                              <a:ea typeface="Cambria Math" panose="02040503050406030204" pitchFamily="18" charset="0"/>
                            </a:rPr>
                            <m:t>h</m:t>
                          </m:r>
                        </m:e>
                        <m:sub>
                          <m:r>
                            <a:rPr lang="en-US" sz="2800">
                              <a:solidFill>
                                <a:schemeClr val="accent6"/>
                              </a:solidFill>
                              <a:latin typeface="Cambria Math" panose="02040503050406030204" pitchFamily="18" charset="0"/>
                              <a:ea typeface="Cambria Math" panose="02040503050406030204" pitchFamily="18" charset="0"/>
                            </a:rPr>
                            <m:t>𝑖𝑗</m:t>
                          </m:r>
                        </m:sub>
                        <m:sup>
                          <m:r>
                            <a:rPr lang="en-US" sz="2800">
                              <a:solidFill>
                                <a:schemeClr val="accent6"/>
                              </a:solidFill>
                              <a:latin typeface="Cambria Math" panose="02040503050406030204" pitchFamily="18" charset="0"/>
                              <a:ea typeface="Cambria Math" panose="02040503050406030204" pitchFamily="18" charset="0"/>
                            </a:rPr>
                            <m:t>𝑇𝑇</m:t>
                          </m:r>
                        </m:sup>
                      </m:sSubSup>
                      <m:r>
                        <a:rPr lang="en-US" sz="2800">
                          <a:solidFill>
                            <a:schemeClr val="accent6"/>
                          </a:solidFill>
                          <a:latin typeface="Cambria Math" panose="02040503050406030204" pitchFamily="18" charset="0"/>
                          <a:ea typeface="Cambria Math" panose="02040503050406030204" pitchFamily="18" charset="0"/>
                        </a:rPr>
                        <m:t>=</m:t>
                      </m:r>
                      <m:f>
                        <m:fPr>
                          <m:ctrlPr>
                            <a:rPr lang="en-US" sz="2800" i="1">
                              <a:solidFill>
                                <a:schemeClr val="accent6"/>
                              </a:solidFill>
                              <a:latin typeface="Cambria Math" panose="02040503050406030204" pitchFamily="18" charset="0"/>
                              <a:ea typeface="Cambria Math" panose="02040503050406030204" pitchFamily="18" charset="0"/>
                            </a:rPr>
                          </m:ctrlPr>
                        </m:fPr>
                        <m:num>
                          <m:r>
                            <a:rPr lang="en-US" sz="2800">
                              <a:solidFill>
                                <a:schemeClr val="accent6"/>
                              </a:solidFill>
                              <a:latin typeface="Cambria Math" panose="02040503050406030204" pitchFamily="18" charset="0"/>
                              <a:ea typeface="Cambria Math" panose="02040503050406030204" pitchFamily="18" charset="0"/>
                            </a:rPr>
                            <m:t>1</m:t>
                          </m:r>
                        </m:num>
                        <m:den>
                          <m:r>
                            <a:rPr lang="en-US" sz="2800" b="0" i="1" smtClean="0">
                              <a:solidFill>
                                <a:schemeClr val="accent6"/>
                              </a:solidFill>
                              <a:latin typeface="Cambria Math" panose="02040503050406030204" pitchFamily="18" charset="0"/>
                              <a:ea typeface="Cambria Math" panose="02040503050406030204" pitchFamily="18" charset="0"/>
                            </a:rPr>
                            <m:t>𝐷</m:t>
                          </m:r>
                        </m:den>
                      </m:f>
                      <m:nary>
                        <m:naryPr>
                          <m:chr m:val="∑"/>
                          <m:ctrlPr>
                            <a:rPr lang="en-US" sz="2800" i="1">
                              <a:solidFill>
                                <a:schemeClr val="accent6"/>
                              </a:solidFill>
                              <a:latin typeface="Cambria Math" panose="02040503050406030204" pitchFamily="18" charset="0"/>
                              <a:ea typeface="Cambria Math" panose="02040503050406030204" pitchFamily="18" charset="0"/>
                            </a:rPr>
                          </m:ctrlPr>
                        </m:naryPr>
                        <m:sub>
                          <m:r>
                            <m:rPr>
                              <m:brk m:alnAt="23"/>
                            </m:rPr>
                            <a:rPr lang="en-US" sz="2800">
                              <a:solidFill>
                                <a:schemeClr val="accent6"/>
                              </a:solidFill>
                              <a:latin typeface="Cambria Math" panose="02040503050406030204" pitchFamily="18" charset="0"/>
                              <a:ea typeface="Cambria Math" panose="02040503050406030204" pitchFamily="18" charset="0"/>
                            </a:rPr>
                            <m:t>𝑚</m:t>
                          </m:r>
                          <m:r>
                            <a:rPr lang="en-US" sz="2800">
                              <a:solidFill>
                                <a:schemeClr val="accent6"/>
                              </a:solidFill>
                              <a:latin typeface="Cambria Math" panose="02040503050406030204" pitchFamily="18" charset="0"/>
                              <a:ea typeface="Cambria Math" panose="02040503050406030204" pitchFamily="18" charset="0"/>
                            </a:rPr>
                            <m:t>=−2</m:t>
                          </m:r>
                        </m:sub>
                        <m:sup>
                          <m:r>
                            <a:rPr lang="en-US" sz="2800">
                              <a:solidFill>
                                <a:schemeClr val="accent6"/>
                              </a:solidFill>
                              <a:latin typeface="Cambria Math" panose="02040503050406030204" pitchFamily="18" charset="0"/>
                              <a:ea typeface="Cambria Math" panose="02040503050406030204" pitchFamily="18" charset="0"/>
                            </a:rPr>
                            <m:t>+2</m:t>
                          </m:r>
                        </m:sup>
                        <m:e>
                          <m:sSub>
                            <m:sSubPr>
                              <m:ctrlPr>
                                <a:rPr lang="en-US" sz="2800" i="1" smtClean="0">
                                  <a:solidFill>
                                    <a:schemeClr val="accent6"/>
                                  </a:solidFill>
                                  <a:latin typeface="Cambria Math" panose="02040503050406030204" pitchFamily="18" charset="0"/>
                                  <a:ea typeface="Cambria Math" panose="02040503050406030204" pitchFamily="18" charset="0"/>
                                </a:rPr>
                              </m:ctrlPr>
                            </m:sSubPr>
                            <m:e>
                              <m:r>
                                <a:rPr lang="en-US" sz="2800" b="0" i="1" smtClean="0">
                                  <a:solidFill>
                                    <a:schemeClr val="accent6"/>
                                  </a:solidFill>
                                  <a:latin typeface="Cambria Math" panose="02040503050406030204" pitchFamily="18" charset="0"/>
                                  <a:ea typeface="Cambria Math" panose="02040503050406030204" pitchFamily="18" charset="0"/>
                                </a:rPr>
                                <m:t>𝐴</m:t>
                              </m:r>
                            </m:e>
                            <m:sub>
                              <m:r>
                                <a:rPr lang="en-US" sz="2800" b="0" i="1" smtClean="0">
                                  <a:solidFill>
                                    <a:schemeClr val="accent6"/>
                                  </a:solidFill>
                                  <a:latin typeface="Cambria Math" panose="02040503050406030204" pitchFamily="18" charset="0"/>
                                  <a:ea typeface="Cambria Math" panose="02040503050406030204" pitchFamily="18" charset="0"/>
                                </a:rPr>
                                <m:t>2</m:t>
                              </m:r>
                              <m:r>
                                <a:rPr lang="en-US" sz="2800" b="0" i="1" smtClean="0">
                                  <a:solidFill>
                                    <a:schemeClr val="accent6"/>
                                  </a:solidFill>
                                  <a:latin typeface="Cambria Math" panose="02040503050406030204" pitchFamily="18" charset="0"/>
                                  <a:ea typeface="Cambria Math" panose="02040503050406030204" pitchFamily="18" charset="0"/>
                                </a:rPr>
                                <m:t>𝑚</m:t>
                              </m:r>
                            </m:sub>
                          </m:sSub>
                          <m:sSubSup>
                            <m:sSubSupPr>
                              <m:ctrlPr>
                                <a:rPr lang="en-US" sz="2800" i="1" smtClean="0">
                                  <a:solidFill>
                                    <a:schemeClr val="accent6"/>
                                  </a:solidFill>
                                  <a:latin typeface="Cambria Math" panose="02040503050406030204" pitchFamily="18" charset="0"/>
                                  <a:ea typeface="Cambria Math" panose="02040503050406030204" pitchFamily="18" charset="0"/>
                                </a:rPr>
                              </m:ctrlPr>
                            </m:sSubSupPr>
                            <m:e>
                              <m:r>
                                <a:rPr lang="en-US" sz="2800">
                                  <a:solidFill>
                                    <a:schemeClr val="accent6"/>
                                  </a:solidFill>
                                  <a:latin typeface="Cambria Math" panose="02040503050406030204" pitchFamily="18" charset="0"/>
                                  <a:ea typeface="Cambria Math" panose="02040503050406030204" pitchFamily="18" charset="0"/>
                                </a:rPr>
                                <m:t>𝑓</m:t>
                              </m:r>
                            </m:e>
                            <m:sub>
                              <m:r>
                                <a:rPr lang="en-US" sz="2800">
                                  <a:solidFill>
                                    <a:schemeClr val="accent6"/>
                                  </a:solidFill>
                                  <a:latin typeface="Cambria Math" panose="02040503050406030204" pitchFamily="18" charset="0"/>
                                  <a:ea typeface="Cambria Math" panose="02040503050406030204" pitchFamily="18" charset="0"/>
                                </a:rPr>
                                <m:t>𝑖𝑗</m:t>
                              </m:r>
                            </m:sub>
                            <m:sup>
                              <m:r>
                                <a:rPr lang="en-US" sz="2800">
                                  <a:solidFill>
                                    <a:schemeClr val="accent6"/>
                                  </a:solidFill>
                                  <a:latin typeface="Cambria Math" panose="02040503050406030204" pitchFamily="18" charset="0"/>
                                  <a:ea typeface="Cambria Math" panose="02040503050406030204" pitchFamily="18" charset="0"/>
                                </a:rPr>
                                <m:t>2</m:t>
                              </m:r>
                              <m:r>
                                <a:rPr lang="en-US" sz="2800">
                                  <a:solidFill>
                                    <a:schemeClr val="accent6"/>
                                  </a:solidFill>
                                  <a:latin typeface="Cambria Math" panose="02040503050406030204" pitchFamily="18" charset="0"/>
                                  <a:ea typeface="Cambria Math" panose="02040503050406030204" pitchFamily="18" charset="0"/>
                                </a:rPr>
                                <m:t>𝑚</m:t>
                              </m:r>
                            </m:sup>
                          </m:sSubSup>
                        </m:e>
                      </m:nary>
                    </m:oMath>
                  </m:oMathPara>
                </a14:m>
                <a:endParaRPr lang="en-US" sz="2800" dirty="0">
                  <a:solidFill>
                    <a:schemeClr val="accent6"/>
                  </a:solidFill>
                  <a:ea typeface="Cambria Math" panose="02040503050406030204" pitchFamily="18" charset="0"/>
                </a:endParaRPr>
              </a:p>
              <a:p>
                <a:endParaRPr lang="en-US" sz="2800" dirty="0">
                  <a:solidFill>
                    <a:schemeClr val="accent6"/>
                  </a:solidFill>
                </a:endParaRPr>
              </a:p>
              <a:p>
                <a:endParaRPr lang="en-US" sz="2800" dirty="0">
                  <a:solidFill>
                    <a:schemeClr val="accent6"/>
                  </a:solidFill>
                  <a:ea typeface="Cambria Math" panose="02040503050406030204" pitchFamily="18" charset="0"/>
                </a:endParaRPr>
              </a:p>
              <a:p>
                <a:pPr algn="l"/>
                <a:endParaRPr lang="en-US" sz="1500" dirty="0"/>
              </a:p>
            </p:txBody>
          </p:sp>
        </mc:Choice>
        <mc:Fallback xmlns="">
          <p:sp>
            <p:nvSpPr>
              <p:cNvPr id="10" name="TextBox 9">
                <a:extLst>
                  <a:ext uri="{FF2B5EF4-FFF2-40B4-BE49-F238E27FC236}">
                    <a16:creationId xmlns:a16="http://schemas.microsoft.com/office/drawing/2014/main" id="{15AD6C45-C538-3D7A-A9CF-E81E5E44B068}"/>
                  </a:ext>
                </a:extLst>
              </p:cNvPr>
              <p:cNvSpPr txBox="1">
                <a:spLocks noRot="1" noChangeAspect="1" noMove="1" noResize="1" noEditPoints="1" noAdjustHandles="1" noChangeArrowheads="1" noChangeShapeType="1" noTextEdit="1"/>
              </p:cNvSpPr>
              <p:nvPr/>
            </p:nvSpPr>
            <p:spPr>
              <a:xfrm>
                <a:off x="660400" y="3130485"/>
                <a:ext cx="4099931" cy="2303900"/>
              </a:xfrm>
              <a:prstGeom prst="rect">
                <a:avLst/>
              </a:prstGeom>
              <a:blipFill>
                <a:blip r:embed="rId4"/>
                <a:stretch>
                  <a:fillRect t="-59341" b="-4505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70193478-3637-29D4-B73F-6F832E283CB2}"/>
                  </a:ext>
                </a:extLst>
              </p:cNvPr>
              <p:cNvSpPr txBox="1"/>
              <p:nvPr/>
            </p:nvSpPr>
            <p:spPr>
              <a:xfrm>
                <a:off x="0" y="5329627"/>
                <a:ext cx="7739743" cy="780406"/>
              </a:xfrm>
              <a:prstGeom prst="rect">
                <a:avLst/>
              </a:prstGeom>
              <a:noFill/>
            </p:spPr>
            <p:txBody>
              <a:bodyPr wrap="square">
                <a:spAutoFit/>
              </a:bodyPr>
              <a:lstStyle/>
              <a:p>
                <a14:m>
                  <m:oMath xmlns:m="http://schemas.openxmlformats.org/officeDocument/2006/math">
                    <m:sSub>
                      <m:sSubPr>
                        <m:ctrlPr>
                          <a:rPr lang="en-US" sz="2800" i="1" smtClean="0">
                            <a:solidFill>
                              <a:schemeClr val="accent6"/>
                            </a:solidFill>
                            <a:latin typeface="Cambria Math" panose="02040503050406030204" pitchFamily="18" charset="0"/>
                          </a:rPr>
                        </m:ctrlPr>
                      </m:sSubPr>
                      <m:e>
                        <m:r>
                          <a:rPr lang="en-US" sz="2800" i="1">
                            <a:solidFill>
                              <a:schemeClr val="accent6"/>
                            </a:solidFill>
                            <a:latin typeface="Cambria Math" panose="02040503050406030204" pitchFamily="18" charset="0"/>
                          </a:rPr>
                          <m:t>𝑁</m:t>
                        </m:r>
                      </m:e>
                      <m:sub>
                        <m:r>
                          <a:rPr lang="en-US" sz="2800" i="1">
                            <a:solidFill>
                              <a:schemeClr val="accent6"/>
                            </a:solidFill>
                            <a:latin typeface="Cambria Math" panose="02040503050406030204" pitchFamily="18" charset="0"/>
                          </a:rPr>
                          <m:t>2</m:t>
                        </m:r>
                        <m:r>
                          <a:rPr lang="en-US" sz="2800" i="1">
                            <a:solidFill>
                              <a:schemeClr val="accent6"/>
                            </a:solidFill>
                            <a:latin typeface="Cambria Math" panose="02040503050406030204" pitchFamily="18" charset="0"/>
                          </a:rPr>
                          <m:t>𝑚</m:t>
                        </m:r>
                      </m:sub>
                    </m:sSub>
                    <m:r>
                      <a:rPr lang="en-US" sz="2800" i="1">
                        <a:solidFill>
                          <a:schemeClr val="accent6"/>
                        </a:solidFill>
                        <a:latin typeface="Cambria Math" panose="02040503050406030204" pitchFamily="18" charset="0"/>
                        <a:ea typeface="Cambria Math" panose="02040503050406030204" pitchFamily="18" charset="0"/>
                      </a:rPr>
                      <m:t>≡</m:t>
                    </m:r>
                    <m:f>
                      <m:fPr>
                        <m:ctrlPr>
                          <a:rPr lang="en-US" sz="2800" i="1">
                            <a:solidFill>
                              <a:schemeClr val="accent6"/>
                            </a:solidFill>
                            <a:latin typeface="Cambria Math" panose="02040503050406030204" pitchFamily="18" charset="0"/>
                            <a:ea typeface="Cambria Math" panose="02040503050406030204" pitchFamily="18" charset="0"/>
                          </a:rPr>
                        </m:ctrlPr>
                      </m:fPr>
                      <m:num>
                        <m:r>
                          <a:rPr lang="en-US" sz="2800" i="1">
                            <a:solidFill>
                              <a:schemeClr val="accent6"/>
                            </a:solidFill>
                            <a:latin typeface="Cambria Math" panose="02040503050406030204" pitchFamily="18" charset="0"/>
                            <a:ea typeface="Cambria Math" panose="02040503050406030204" pitchFamily="18" charset="0"/>
                          </a:rPr>
                          <m:t>𝐺</m:t>
                        </m:r>
                      </m:num>
                      <m:den>
                        <m:sSup>
                          <m:sSupPr>
                            <m:ctrlPr>
                              <a:rPr lang="en-US" sz="2800" i="1">
                                <a:solidFill>
                                  <a:schemeClr val="accent6"/>
                                </a:solidFill>
                                <a:latin typeface="Cambria Math" panose="02040503050406030204" pitchFamily="18" charset="0"/>
                                <a:ea typeface="Cambria Math" panose="02040503050406030204" pitchFamily="18" charset="0"/>
                              </a:rPr>
                            </m:ctrlPr>
                          </m:sSupPr>
                          <m:e>
                            <m:r>
                              <a:rPr lang="en-US" sz="2800" i="1">
                                <a:solidFill>
                                  <a:schemeClr val="accent6"/>
                                </a:solidFill>
                                <a:latin typeface="Cambria Math" panose="02040503050406030204" pitchFamily="18" charset="0"/>
                                <a:ea typeface="Cambria Math" panose="02040503050406030204" pitchFamily="18" charset="0"/>
                              </a:rPr>
                              <m:t>𝑐</m:t>
                            </m:r>
                          </m:e>
                          <m:sup>
                            <m:r>
                              <a:rPr lang="en-US" sz="2800" i="1">
                                <a:solidFill>
                                  <a:schemeClr val="accent6"/>
                                </a:solidFill>
                                <a:latin typeface="Cambria Math" panose="02040503050406030204" pitchFamily="18" charset="0"/>
                                <a:ea typeface="Cambria Math" panose="02040503050406030204" pitchFamily="18" charset="0"/>
                              </a:rPr>
                              <m:t>4</m:t>
                            </m:r>
                          </m:sup>
                        </m:sSup>
                      </m:den>
                    </m:f>
                    <m:f>
                      <m:fPr>
                        <m:ctrlPr>
                          <a:rPr lang="en-US" sz="2800" i="1">
                            <a:solidFill>
                              <a:schemeClr val="accent6"/>
                            </a:solidFill>
                            <a:latin typeface="Cambria Math" panose="02040503050406030204" pitchFamily="18" charset="0"/>
                            <a:ea typeface="Cambria Math" panose="02040503050406030204" pitchFamily="18" charset="0"/>
                          </a:rPr>
                        </m:ctrlPr>
                      </m:fPr>
                      <m:num>
                        <m:r>
                          <a:rPr lang="en-US" sz="2800" i="1">
                            <a:solidFill>
                              <a:schemeClr val="accent6"/>
                            </a:solidFill>
                            <a:latin typeface="Cambria Math" panose="02040503050406030204" pitchFamily="18" charset="0"/>
                            <a:ea typeface="Cambria Math" panose="02040503050406030204" pitchFamily="18" charset="0"/>
                          </a:rPr>
                          <m:t>𝑑</m:t>
                        </m:r>
                        <m:sSub>
                          <m:sSubPr>
                            <m:ctrlPr>
                              <a:rPr lang="en-US" sz="2800" i="1">
                                <a:solidFill>
                                  <a:schemeClr val="accent6"/>
                                </a:solidFill>
                                <a:latin typeface="Cambria Math" panose="02040503050406030204" pitchFamily="18" charset="0"/>
                                <a:ea typeface="Cambria Math" panose="02040503050406030204" pitchFamily="18" charset="0"/>
                              </a:rPr>
                            </m:ctrlPr>
                          </m:sSubPr>
                          <m:e>
                            <m:r>
                              <a:rPr lang="en-US" sz="2800" i="1">
                                <a:solidFill>
                                  <a:schemeClr val="accent6"/>
                                </a:solidFill>
                                <a:latin typeface="Cambria Math" panose="02040503050406030204" pitchFamily="18" charset="0"/>
                                <a:ea typeface="Cambria Math" panose="02040503050406030204" pitchFamily="18" charset="0"/>
                              </a:rPr>
                              <m:t>𝐼</m:t>
                            </m:r>
                          </m:e>
                          <m:sub>
                            <m:r>
                              <a:rPr lang="en-US" sz="2800" i="1">
                                <a:solidFill>
                                  <a:schemeClr val="accent6"/>
                                </a:solidFill>
                                <a:latin typeface="Cambria Math" panose="02040503050406030204" pitchFamily="18" charset="0"/>
                                <a:ea typeface="Cambria Math" panose="02040503050406030204" pitchFamily="18" charset="0"/>
                              </a:rPr>
                              <m:t>2</m:t>
                            </m:r>
                            <m:r>
                              <a:rPr lang="en-US" sz="2800" i="1">
                                <a:solidFill>
                                  <a:schemeClr val="accent6"/>
                                </a:solidFill>
                                <a:latin typeface="Cambria Math" panose="02040503050406030204" pitchFamily="18" charset="0"/>
                                <a:ea typeface="Cambria Math" panose="02040503050406030204" pitchFamily="18" charset="0"/>
                              </a:rPr>
                              <m:t>𝑚</m:t>
                            </m:r>
                          </m:sub>
                        </m:sSub>
                      </m:num>
                      <m:den>
                        <m:r>
                          <a:rPr lang="en-US" sz="2800" i="1">
                            <a:solidFill>
                              <a:schemeClr val="accent6"/>
                            </a:solidFill>
                            <a:latin typeface="Cambria Math" panose="02040503050406030204" pitchFamily="18" charset="0"/>
                            <a:ea typeface="Cambria Math" panose="02040503050406030204" pitchFamily="18" charset="0"/>
                          </a:rPr>
                          <m:t>𝑑𝑡</m:t>
                        </m:r>
                      </m:den>
                    </m:f>
                  </m:oMath>
                </a14:m>
                <a:r>
                  <a:rPr lang="en-US" sz="2800" dirty="0">
                    <a:solidFill>
                      <a:schemeClr val="accent6"/>
                    </a:solidFill>
                  </a:rPr>
                  <a:t>; </a:t>
                </a:r>
                <a14:m>
                  <m:oMath xmlns:m="http://schemas.openxmlformats.org/officeDocument/2006/math">
                    <m:f>
                      <m:fPr>
                        <m:ctrlPr>
                          <a:rPr lang="en-US" sz="2800" i="1" smtClean="0">
                            <a:solidFill>
                              <a:schemeClr val="accent6"/>
                            </a:solidFill>
                            <a:latin typeface="Cambria Math" panose="02040503050406030204" pitchFamily="18" charset="0"/>
                          </a:rPr>
                        </m:ctrlPr>
                      </m:fPr>
                      <m:num>
                        <m:r>
                          <a:rPr lang="en-US" sz="2800" b="0" i="1" smtClean="0">
                            <a:solidFill>
                              <a:schemeClr val="accent6"/>
                            </a:solidFill>
                            <a:latin typeface="Cambria Math" panose="02040503050406030204" pitchFamily="18" charset="0"/>
                          </a:rPr>
                          <m:t>𝑑</m:t>
                        </m:r>
                        <m:sSub>
                          <m:sSubPr>
                            <m:ctrlPr>
                              <a:rPr lang="en-US" sz="2800" b="0" i="1" smtClean="0">
                                <a:solidFill>
                                  <a:schemeClr val="accent6"/>
                                </a:solidFill>
                                <a:latin typeface="Cambria Math" panose="02040503050406030204" pitchFamily="18" charset="0"/>
                              </a:rPr>
                            </m:ctrlPr>
                          </m:sSubPr>
                          <m:e>
                            <m:r>
                              <a:rPr lang="en-US" sz="2800" b="0" i="1" smtClean="0">
                                <a:solidFill>
                                  <a:schemeClr val="accent6"/>
                                </a:solidFill>
                                <a:latin typeface="Cambria Math" panose="02040503050406030204" pitchFamily="18" charset="0"/>
                              </a:rPr>
                              <m:t>𝐼</m:t>
                            </m:r>
                          </m:e>
                          <m:sub>
                            <m:r>
                              <a:rPr lang="en-US" sz="2800" b="0" i="1" smtClean="0">
                                <a:solidFill>
                                  <a:schemeClr val="accent6"/>
                                </a:solidFill>
                                <a:latin typeface="Cambria Math" panose="02040503050406030204" pitchFamily="18" charset="0"/>
                              </a:rPr>
                              <m:t>2</m:t>
                            </m:r>
                            <m:r>
                              <a:rPr lang="en-US" sz="2800" b="0" i="1" smtClean="0">
                                <a:solidFill>
                                  <a:schemeClr val="accent6"/>
                                </a:solidFill>
                                <a:latin typeface="Cambria Math" panose="02040503050406030204" pitchFamily="18" charset="0"/>
                              </a:rPr>
                              <m:t>𝑚</m:t>
                            </m:r>
                          </m:sub>
                        </m:sSub>
                      </m:num>
                      <m:den>
                        <m:r>
                          <a:rPr lang="en-US" sz="2800" b="0" i="1" smtClean="0">
                            <a:solidFill>
                              <a:schemeClr val="accent6"/>
                            </a:solidFill>
                            <a:latin typeface="Cambria Math" panose="02040503050406030204" pitchFamily="18" charset="0"/>
                          </a:rPr>
                          <m:t>𝑑𝑡</m:t>
                        </m:r>
                      </m:den>
                    </m:f>
                    <m:r>
                      <a:rPr lang="en-US" sz="2800" b="0" i="1" smtClean="0">
                        <a:solidFill>
                          <a:schemeClr val="accent6"/>
                        </a:solidFill>
                        <a:latin typeface="Cambria Math" panose="02040503050406030204" pitchFamily="18" charset="0"/>
                      </a:rPr>
                      <m:t>=−</m:t>
                    </m:r>
                    <m:f>
                      <m:fPr>
                        <m:ctrlPr>
                          <a:rPr lang="en-US" sz="2800" b="0" i="1" smtClean="0">
                            <a:solidFill>
                              <a:schemeClr val="accent6"/>
                            </a:solidFill>
                            <a:latin typeface="Cambria Math" panose="02040503050406030204" pitchFamily="18" charset="0"/>
                          </a:rPr>
                        </m:ctrlPr>
                      </m:fPr>
                      <m:num>
                        <m:r>
                          <a:rPr lang="en-US" sz="2800" b="0" i="1" smtClean="0">
                            <a:solidFill>
                              <a:schemeClr val="accent6"/>
                            </a:solidFill>
                            <a:latin typeface="Cambria Math" panose="02040503050406030204" pitchFamily="18" charset="0"/>
                          </a:rPr>
                          <m:t>16</m:t>
                        </m:r>
                        <m:rad>
                          <m:radPr>
                            <m:degHide m:val="on"/>
                            <m:ctrlPr>
                              <a:rPr lang="en-US" sz="2800" b="0" i="1" smtClean="0">
                                <a:solidFill>
                                  <a:schemeClr val="accent6"/>
                                </a:solidFill>
                                <a:latin typeface="Cambria Math" panose="02040503050406030204" pitchFamily="18" charset="0"/>
                              </a:rPr>
                            </m:ctrlPr>
                          </m:radPr>
                          <m:deg/>
                          <m:e>
                            <m:r>
                              <a:rPr lang="en-US" sz="2800" b="0" i="1" smtClean="0">
                                <a:solidFill>
                                  <a:schemeClr val="accent6"/>
                                </a:solidFill>
                                <a:latin typeface="Cambria Math" panose="02040503050406030204" pitchFamily="18" charset="0"/>
                              </a:rPr>
                              <m:t>3</m:t>
                            </m:r>
                          </m:e>
                        </m:rad>
                        <m:r>
                          <a:rPr lang="en-US" sz="2800" b="0" i="1" smtClean="0">
                            <a:solidFill>
                              <a:schemeClr val="accent6"/>
                            </a:solidFill>
                            <a:latin typeface="Cambria Math" panose="02040503050406030204" pitchFamily="18" charset="0"/>
                            <a:ea typeface="Cambria Math" panose="02040503050406030204" pitchFamily="18" charset="0"/>
                          </a:rPr>
                          <m:t>𝜋</m:t>
                        </m:r>
                      </m:num>
                      <m:den>
                        <m:r>
                          <a:rPr lang="en-US" sz="2800" b="0" i="1" smtClean="0">
                            <a:solidFill>
                              <a:schemeClr val="accent6"/>
                            </a:solidFill>
                            <a:latin typeface="Cambria Math" panose="02040503050406030204" pitchFamily="18" charset="0"/>
                          </a:rPr>
                          <m:t>15</m:t>
                        </m:r>
                      </m:den>
                    </m:f>
                    <m:nary>
                      <m:naryPr>
                        <m:limLoc m:val="undOvr"/>
                        <m:subHide m:val="on"/>
                        <m:supHide m:val="on"/>
                        <m:ctrlPr>
                          <a:rPr lang="en-US" sz="2800" b="0" i="1" smtClean="0">
                            <a:solidFill>
                              <a:schemeClr val="accent6"/>
                            </a:solidFill>
                            <a:latin typeface="Cambria Math" panose="02040503050406030204" pitchFamily="18" charset="0"/>
                          </a:rPr>
                        </m:ctrlPr>
                      </m:naryPr>
                      <m:sub/>
                      <m:sup/>
                      <m:e>
                        <m:sSubSup>
                          <m:sSubSupPr>
                            <m:ctrlPr>
                              <a:rPr lang="en-US" sz="2800" b="0" i="1" smtClean="0">
                                <a:solidFill>
                                  <a:schemeClr val="accent6"/>
                                </a:solidFill>
                                <a:latin typeface="Cambria Math" panose="02040503050406030204" pitchFamily="18" charset="0"/>
                              </a:rPr>
                            </m:ctrlPr>
                          </m:sSubSupPr>
                          <m:e>
                            <m:r>
                              <a:rPr lang="en-US" sz="2800" b="0" i="1" smtClean="0">
                                <a:solidFill>
                                  <a:schemeClr val="accent6"/>
                                </a:solidFill>
                                <a:latin typeface="Cambria Math" panose="02040503050406030204" pitchFamily="18" charset="0"/>
                              </a:rPr>
                              <m:t>𝑌</m:t>
                            </m:r>
                          </m:e>
                          <m:sub>
                            <m:r>
                              <a:rPr lang="en-US" sz="2800" b="0" i="1" smtClean="0">
                                <a:solidFill>
                                  <a:schemeClr val="accent6"/>
                                </a:solidFill>
                                <a:latin typeface="Cambria Math" panose="02040503050406030204" pitchFamily="18" charset="0"/>
                              </a:rPr>
                              <m:t>2</m:t>
                            </m:r>
                            <m:r>
                              <a:rPr lang="en-US" sz="2800" b="0" i="1" smtClean="0">
                                <a:solidFill>
                                  <a:schemeClr val="accent6"/>
                                </a:solidFill>
                                <a:latin typeface="Cambria Math" panose="02040503050406030204" pitchFamily="18" charset="0"/>
                              </a:rPr>
                              <m:t>𝑚</m:t>
                            </m:r>
                          </m:sub>
                          <m:sup>
                            <m:r>
                              <a:rPr lang="en-US" sz="2800" b="0" i="1" smtClean="0">
                                <a:solidFill>
                                  <a:schemeClr val="accent6"/>
                                </a:solidFill>
                                <a:latin typeface="Cambria Math" panose="02040503050406030204" pitchFamily="18" charset="0"/>
                              </a:rPr>
                              <m:t>∗</m:t>
                            </m:r>
                          </m:sup>
                        </m:sSubSup>
                        <m:sSup>
                          <m:sSupPr>
                            <m:ctrlPr>
                              <a:rPr lang="en-US" sz="2800" b="0" i="1" smtClean="0">
                                <a:solidFill>
                                  <a:schemeClr val="accent6"/>
                                </a:solidFill>
                                <a:latin typeface="Cambria Math" panose="02040503050406030204" pitchFamily="18" charset="0"/>
                              </a:rPr>
                            </m:ctrlPr>
                          </m:sSupPr>
                          <m:e>
                            <m:sSup>
                              <m:sSupPr>
                                <m:ctrlPr>
                                  <a:rPr lang="en-US" sz="2800" b="0" i="1" smtClean="0">
                                    <a:solidFill>
                                      <a:schemeClr val="accent6"/>
                                    </a:solidFill>
                                    <a:latin typeface="Cambria Math" panose="02040503050406030204" pitchFamily="18" charset="0"/>
                                  </a:rPr>
                                </m:ctrlPr>
                              </m:sSupPr>
                              <m:e>
                                <m:r>
                                  <a:rPr lang="en-US" sz="2800" b="0" i="1" smtClean="0">
                                    <a:solidFill>
                                      <a:schemeClr val="accent6"/>
                                    </a:solidFill>
                                    <a:latin typeface="Cambria Math" panose="02040503050406030204" pitchFamily="18" charset="0"/>
                                  </a:rPr>
                                  <m:t>𝑟</m:t>
                                </m:r>
                              </m:e>
                              <m:sup>
                                <m:r>
                                  <a:rPr lang="en-US" sz="2800" b="0" i="1" smtClean="0">
                                    <a:solidFill>
                                      <a:schemeClr val="accent6"/>
                                    </a:solidFill>
                                    <a:latin typeface="Cambria Math" panose="02040503050406030204" pitchFamily="18" charset="0"/>
                                  </a:rPr>
                                  <m:t>′</m:t>
                                </m:r>
                              </m:sup>
                            </m:sSup>
                          </m:e>
                          <m:sup>
                            <m:r>
                              <a:rPr lang="en-US" sz="2800" b="0" i="1" smtClean="0">
                                <a:solidFill>
                                  <a:schemeClr val="accent6"/>
                                </a:solidFill>
                                <a:latin typeface="Cambria Math" panose="02040503050406030204" pitchFamily="18" charset="0"/>
                              </a:rPr>
                              <m:t>2</m:t>
                            </m:r>
                          </m:sup>
                        </m:sSup>
                        <m:sSub>
                          <m:sSubPr>
                            <m:ctrlPr>
                              <a:rPr lang="en-US" sz="2800" b="0" i="1" smtClean="0">
                                <a:solidFill>
                                  <a:schemeClr val="accent6"/>
                                </a:solidFill>
                                <a:latin typeface="Cambria Math" panose="02040503050406030204" pitchFamily="18" charset="0"/>
                              </a:rPr>
                            </m:ctrlPr>
                          </m:sSubPr>
                          <m:e>
                            <m:r>
                              <m:rPr>
                                <m:sty m:val="p"/>
                              </m:rPr>
                              <a:rPr lang="en-US" sz="2800" b="0" i="1" smtClean="0">
                                <a:solidFill>
                                  <a:schemeClr val="accent6"/>
                                </a:solidFill>
                                <a:latin typeface="Cambria Math" panose="02040503050406030204" pitchFamily="18" charset="0"/>
                                <a:ea typeface="Cambria Math" panose="02040503050406030204" pitchFamily="18" charset="0"/>
                              </a:rPr>
                              <m:t>∇</m:t>
                            </m:r>
                          </m:e>
                          <m:sub>
                            <m:r>
                              <a:rPr lang="en-US" sz="2800" b="0" i="1" smtClean="0">
                                <a:solidFill>
                                  <a:schemeClr val="accent6"/>
                                </a:solidFill>
                                <a:latin typeface="Cambria Math" panose="02040503050406030204" pitchFamily="18" charset="0"/>
                              </a:rPr>
                              <m:t>𝑖</m:t>
                            </m:r>
                          </m:sub>
                        </m:sSub>
                        <m:d>
                          <m:dPr>
                            <m:ctrlPr>
                              <a:rPr lang="en-US" sz="2800" b="0" i="1" smtClean="0">
                                <a:solidFill>
                                  <a:schemeClr val="accent6"/>
                                </a:solidFill>
                                <a:latin typeface="Cambria Math" panose="02040503050406030204" pitchFamily="18" charset="0"/>
                              </a:rPr>
                            </m:ctrlPr>
                          </m:dPr>
                          <m:e>
                            <m:r>
                              <a:rPr lang="en-US" sz="2800" b="0" i="1" smtClean="0">
                                <a:solidFill>
                                  <a:schemeClr val="accent6"/>
                                </a:solidFill>
                                <a:latin typeface="Cambria Math" panose="02040503050406030204" pitchFamily="18" charset="0"/>
                                <a:ea typeface="Cambria Math" panose="02040503050406030204" pitchFamily="18" charset="0"/>
                              </a:rPr>
                              <m:t>𝜌</m:t>
                            </m:r>
                            <m:sSup>
                              <m:sSupPr>
                                <m:ctrlPr>
                                  <a:rPr lang="en-US" sz="2800" b="0" i="1" smtClean="0">
                                    <a:solidFill>
                                      <a:schemeClr val="accent6"/>
                                    </a:solidFill>
                                    <a:latin typeface="Cambria Math" panose="02040503050406030204" pitchFamily="18" charset="0"/>
                                    <a:ea typeface="Cambria Math" panose="02040503050406030204" pitchFamily="18" charset="0"/>
                                  </a:rPr>
                                </m:ctrlPr>
                              </m:sSupPr>
                              <m:e>
                                <m:r>
                                  <a:rPr lang="en-US" sz="2800" b="0" i="1" smtClean="0">
                                    <a:solidFill>
                                      <a:schemeClr val="accent6"/>
                                    </a:solidFill>
                                    <a:latin typeface="Cambria Math" panose="02040503050406030204" pitchFamily="18" charset="0"/>
                                    <a:ea typeface="Cambria Math" panose="02040503050406030204" pitchFamily="18" charset="0"/>
                                  </a:rPr>
                                  <m:t>𝑣</m:t>
                                </m:r>
                              </m:e>
                              <m:sup>
                                <m:r>
                                  <a:rPr lang="en-US" sz="2800" b="0" i="1" smtClean="0">
                                    <a:solidFill>
                                      <a:schemeClr val="accent6"/>
                                    </a:solidFill>
                                    <a:latin typeface="Cambria Math" panose="02040503050406030204" pitchFamily="18" charset="0"/>
                                    <a:ea typeface="Cambria Math" panose="02040503050406030204" pitchFamily="18" charset="0"/>
                                  </a:rPr>
                                  <m:t>𝑖</m:t>
                                </m:r>
                              </m:sup>
                            </m:sSup>
                          </m:e>
                        </m:d>
                        <m:r>
                          <a:rPr lang="en-US" sz="2800" b="0" i="1" smtClean="0">
                            <a:solidFill>
                              <a:schemeClr val="accent6"/>
                            </a:solidFill>
                            <a:latin typeface="Cambria Math" panose="02040503050406030204" pitchFamily="18" charset="0"/>
                          </a:rPr>
                          <m:t>𝑑𝑉</m:t>
                        </m:r>
                      </m:e>
                    </m:nary>
                  </m:oMath>
                </a14:m>
                <a:endParaRPr lang="en-US" sz="2800" dirty="0">
                  <a:solidFill>
                    <a:schemeClr val="accent6"/>
                  </a:solidFill>
                </a:endParaRPr>
              </a:p>
            </p:txBody>
          </p:sp>
        </mc:Choice>
        <mc:Fallback xmlns="">
          <p:sp>
            <p:nvSpPr>
              <p:cNvPr id="12" name="TextBox 11">
                <a:extLst>
                  <a:ext uri="{FF2B5EF4-FFF2-40B4-BE49-F238E27FC236}">
                    <a16:creationId xmlns:a16="http://schemas.microsoft.com/office/drawing/2014/main" id="{70193478-3637-29D4-B73F-6F832E283CB2}"/>
                  </a:ext>
                </a:extLst>
              </p:cNvPr>
              <p:cNvSpPr txBox="1">
                <a:spLocks noRot="1" noChangeAspect="1" noMove="1" noResize="1" noEditPoints="1" noAdjustHandles="1" noChangeArrowheads="1" noChangeShapeType="1" noTextEdit="1"/>
              </p:cNvSpPr>
              <p:nvPr/>
            </p:nvSpPr>
            <p:spPr>
              <a:xfrm>
                <a:off x="0" y="5329627"/>
                <a:ext cx="7739743" cy="780406"/>
              </a:xfrm>
              <a:prstGeom prst="rect">
                <a:avLst/>
              </a:prstGeom>
              <a:blipFill>
                <a:blip r:embed="rId5"/>
                <a:stretch>
                  <a:fillRect l="-492" t="-90323" b="-15161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3B096C71-012B-B724-1265-7A00F6424EE7}"/>
                  </a:ext>
                </a:extLst>
              </p:cNvPr>
              <p:cNvSpPr txBox="1"/>
              <p:nvPr/>
            </p:nvSpPr>
            <p:spPr>
              <a:xfrm>
                <a:off x="766181" y="4322770"/>
                <a:ext cx="3994150" cy="957057"/>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en-US" sz="2800" i="1" smtClean="0">
                              <a:solidFill>
                                <a:schemeClr val="accent6"/>
                              </a:solidFill>
                              <a:latin typeface="Cambria Math" panose="02040503050406030204" pitchFamily="18" charset="0"/>
                            </a:rPr>
                          </m:ctrlPr>
                        </m:sSubPr>
                        <m:e>
                          <m:r>
                            <a:rPr lang="en-US" sz="2800" i="1">
                              <a:solidFill>
                                <a:schemeClr val="accent6"/>
                              </a:solidFill>
                              <a:latin typeface="Cambria Math" panose="02040503050406030204" pitchFamily="18" charset="0"/>
                            </a:rPr>
                            <m:t>𝐴</m:t>
                          </m:r>
                        </m:e>
                        <m:sub>
                          <m:r>
                            <a:rPr lang="en-US" sz="2800" i="1">
                              <a:solidFill>
                                <a:schemeClr val="accent6"/>
                              </a:solidFill>
                              <a:latin typeface="Cambria Math" panose="02040503050406030204" pitchFamily="18" charset="0"/>
                            </a:rPr>
                            <m:t>2</m:t>
                          </m:r>
                          <m:r>
                            <a:rPr lang="en-US" sz="2800" i="1">
                              <a:solidFill>
                                <a:schemeClr val="accent6"/>
                              </a:solidFill>
                              <a:latin typeface="Cambria Math" panose="02040503050406030204" pitchFamily="18" charset="0"/>
                            </a:rPr>
                            <m:t>𝑚</m:t>
                          </m:r>
                        </m:sub>
                      </m:sSub>
                      <m:r>
                        <a:rPr lang="en-US" sz="2800" i="1">
                          <a:solidFill>
                            <a:schemeClr val="accent6"/>
                          </a:solidFill>
                          <a:latin typeface="Cambria Math" panose="02040503050406030204" pitchFamily="18" charset="0"/>
                          <a:ea typeface="Cambria Math" panose="02040503050406030204" pitchFamily="18" charset="0"/>
                        </a:rPr>
                        <m:t>≡</m:t>
                      </m:r>
                      <m:f>
                        <m:fPr>
                          <m:ctrlPr>
                            <a:rPr lang="en-US" sz="2800" i="1">
                              <a:solidFill>
                                <a:schemeClr val="accent6"/>
                              </a:solidFill>
                              <a:latin typeface="Cambria Math" panose="02040503050406030204" pitchFamily="18" charset="0"/>
                              <a:ea typeface="Cambria Math" panose="02040503050406030204" pitchFamily="18" charset="0"/>
                            </a:rPr>
                          </m:ctrlPr>
                        </m:fPr>
                        <m:num>
                          <m:r>
                            <a:rPr lang="en-US" sz="2800" i="1">
                              <a:solidFill>
                                <a:schemeClr val="accent6"/>
                              </a:solidFill>
                              <a:latin typeface="Cambria Math" panose="02040503050406030204" pitchFamily="18" charset="0"/>
                              <a:ea typeface="Cambria Math" panose="02040503050406030204" pitchFamily="18" charset="0"/>
                            </a:rPr>
                            <m:t>𝑑</m:t>
                          </m:r>
                          <m:sSub>
                            <m:sSubPr>
                              <m:ctrlPr>
                                <a:rPr lang="en-US" sz="2800" i="1">
                                  <a:solidFill>
                                    <a:schemeClr val="accent6"/>
                                  </a:solidFill>
                                  <a:latin typeface="Cambria Math" panose="02040503050406030204" pitchFamily="18" charset="0"/>
                                  <a:ea typeface="Cambria Math" panose="02040503050406030204" pitchFamily="18" charset="0"/>
                                </a:rPr>
                              </m:ctrlPr>
                            </m:sSubPr>
                            <m:e>
                              <m:r>
                                <a:rPr lang="en-US" sz="2800" i="1">
                                  <a:solidFill>
                                    <a:schemeClr val="accent6"/>
                                  </a:solidFill>
                                  <a:latin typeface="Cambria Math" panose="02040503050406030204" pitchFamily="18" charset="0"/>
                                  <a:ea typeface="Cambria Math" panose="02040503050406030204" pitchFamily="18" charset="0"/>
                                </a:rPr>
                                <m:t>𝑁</m:t>
                              </m:r>
                            </m:e>
                            <m:sub>
                              <m:r>
                                <a:rPr lang="en-US" sz="2800" i="1">
                                  <a:solidFill>
                                    <a:schemeClr val="accent6"/>
                                  </a:solidFill>
                                  <a:latin typeface="Cambria Math" panose="02040503050406030204" pitchFamily="18" charset="0"/>
                                  <a:ea typeface="Cambria Math" panose="02040503050406030204" pitchFamily="18" charset="0"/>
                                </a:rPr>
                                <m:t>2</m:t>
                              </m:r>
                              <m:r>
                                <a:rPr lang="en-US" sz="2800" i="1">
                                  <a:solidFill>
                                    <a:schemeClr val="accent6"/>
                                  </a:solidFill>
                                  <a:latin typeface="Cambria Math" panose="02040503050406030204" pitchFamily="18" charset="0"/>
                                  <a:ea typeface="Cambria Math" panose="02040503050406030204" pitchFamily="18" charset="0"/>
                                </a:rPr>
                                <m:t>𝑚</m:t>
                              </m:r>
                            </m:sub>
                          </m:sSub>
                        </m:num>
                        <m:den>
                          <m:r>
                            <a:rPr lang="en-US" sz="2800" i="1">
                              <a:solidFill>
                                <a:schemeClr val="accent6"/>
                              </a:solidFill>
                              <a:latin typeface="Cambria Math" panose="02040503050406030204" pitchFamily="18" charset="0"/>
                              <a:ea typeface="Cambria Math" panose="02040503050406030204" pitchFamily="18" charset="0"/>
                            </a:rPr>
                            <m:t>𝑑𝑡</m:t>
                          </m:r>
                        </m:den>
                      </m:f>
                      <m:r>
                        <a:rPr lang="en-US" sz="2800" i="1">
                          <a:solidFill>
                            <a:schemeClr val="accent6"/>
                          </a:solidFill>
                          <a:latin typeface="Cambria Math" panose="02040503050406030204" pitchFamily="18" charset="0"/>
                          <a:ea typeface="Cambria Math" panose="02040503050406030204" pitchFamily="18" charset="0"/>
                        </a:rPr>
                        <m:t>≡</m:t>
                      </m:r>
                      <m:f>
                        <m:fPr>
                          <m:ctrlPr>
                            <a:rPr lang="en-US" sz="2800" i="1">
                              <a:solidFill>
                                <a:schemeClr val="accent6"/>
                              </a:solidFill>
                              <a:latin typeface="Cambria Math" panose="02040503050406030204" pitchFamily="18" charset="0"/>
                              <a:ea typeface="Cambria Math" panose="02040503050406030204" pitchFamily="18" charset="0"/>
                            </a:rPr>
                          </m:ctrlPr>
                        </m:fPr>
                        <m:num>
                          <m:r>
                            <a:rPr lang="en-US" sz="2800" i="1">
                              <a:solidFill>
                                <a:schemeClr val="accent6"/>
                              </a:solidFill>
                              <a:latin typeface="Cambria Math" panose="02040503050406030204" pitchFamily="18" charset="0"/>
                              <a:ea typeface="Cambria Math" panose="02040503050406030204" pitchFamily="18" charset="0"/>
                            </a:rPr>
                            <m:t>𝐺</m:t>
                          </m:r>
                        </m:num>
                        <m:den>
                          <m:sSup>
                            <m:sSupPr>
                              <m:ctrlPr>
                                <a:rPr lang="en-US" sz="2800" i="1">
                                  <a:solidFill>
                                    <a:schemeClr val="accent6"/>
                                  </a:solidFill>
                                  <a:latin typeface="Cambria Math" panose="02040503050406030204" pitchFamily="18" charset="0"/>
                                  <a:ea typeface="Cambria Math" panose="02040503050406030204" pitchFamily="18" charset="0"/>
                                </a:rPr>
                              </m:ctrlPr>
                            </m:sSupPr>
                            <m:e>
                              <m:r>
                                <a:rPr lang="en-US" sz="2800" i="1">
                                  <a:solidFill>
                                    <a:schemeClr val="accent6"/>
                                  </a:solidFill>
                                  <a:latin typeface="Cambria Math" panose="02040503050406030204" pitchFamily="18" charset="0"/>
                                  <a:ea typeface="Cambria Math" panose="02040503050406030204" pitchFamily="18" charset="0"/>
                                </a:rPr>
                                <m:t>𝑐</m:t>
                              </m:r>
                            </m:e>
                            <m:sup>
                              <m:r>
                                <a:rPr lang="en-US" sz="2800" i="1">
                                  <a:solidFill>
                                    <a:schemeClr val="accent6"/>
                                  </a:solidFill>
                                  <a:latin typeface="Cambria Math" panose="02040503050406030204" pitchFamily="18" charset="0"/>
                                  <a:ea typeface="Cambria Math" panose="02040503050406030204" pitchFamily="18" charset="0"/>
                                </a:rPr>
                                <m:t>4</m:t>
                              </m:r>
                            </m:sup>
                          </m:sSup>
                        </m:den>
                      </m:f>
                      <m:f>
                        <m:fPr>
                          <m:ctrlPr>
                            <a:rPr lang="en-US" sz="2800" i="1">
                              <a:solidFill>
                                <a:schemeClr val="accent6"/>
                              </a:solidFill>
                              <a:latin typeface="Cambria Math" panose="02040503050406030204" pitchFamily="18" charset="0"/>
                              <a:ea typeface="Cambria Math" panose="02040503050406030204" pitchFamily="18" charset="0"/>
                            </a:rPr>
                          </m:ctrlPr>
                        </m:fPr>
                        <m:num>
                          <m:sSup>
                            <m:sSupPr>
                              <m:ctrlPr>
                                <a:rPr lang="en-US" sz="2800" i="1">
                                  <a:solidFill>
                                    <a:schemeClr val="accent6"/>
                                  </a:solidFill>
                                  <a:latin typeface="Cambria Math" panose="02040503050406030204" pitchFamily="18" charset="0"/>
                                  <a:ea typeface="Cambria Math" panose="02040503050406030204" pitchFamily="18" charset="0"/>
                                </a:rPr>
                              </m:ctrlPr>
                            </m:sSupPr>
                            <m:e>
                              <m:r>
                                <a:rPr lang="en-US" sz="2800" i="1">
                                  <a:solidFill>
                                    <a:schemeClr val="accent6"/>
                                  </a:solidFill>
                                  <a:latin typeface="Cambria Math" panose="02040503050406030204" pitchFamily="18" charset="0"/>
                                  <a:ea typeface="Cambria Math" panose="02040503050406030204" pitchFamily="18" charset="0"/>
                                </a:rPr>
                                <m:t>𝑑</m:t>
                              </m:r>
                            </m:e>
                            <m:sup>
                              <m:r>
                                <a:rPr lang="en-US" sz="2800" i="1">
                                  <a:solidFill>
                                    <a:schemeClr val="accent6"/>
                                  </a:solidFill>
                                  <a:latin typeface="Cambria Math" panose="02040503050406030204" pitchFamily="18" charset="0"/>
                                  <a:ea typeface="Cambria Math" panose="02040503050406030204" pitchFamily="18" charset="0"/>
                                </a:rPr>
                                <m:t>2</m:t>
                              </m:r>
                            </m:sup>
                          </m:sSup>
                          <m:sSub>
                            <m:sSubPr>
                              <m:ctrlPr>
                                <a:rPr lang="en-US" sz="2800" i="1">
                                  <a:solidFill>
                                    <a:schemeClr val="accent6"/>
                                  </a:solidFill>
                                  <a:latin typeface="Cambria Math" panose="02040503050406030204" pitchFamily="18" charset="0"/>
                                  <a:ea typeface="Cambria Math" panose="02040503050406030204" pitchFamily="18" charset="0"/>
                                </a:rPr>
                              </m:ctrlPr>
                            </m:sSubPr>
                            <m:e>
                              <m:r>
                                <a:rPr lang="en-US" sz="2800" i="1">
                                  <a:solidFill>
                                    <a:schemeClr val="accent6"/>
                                  </a:solidFill>
                                  <a:latin typeface="Cambria Math" panose="02040503050406030204" pitchFamily="18" charset="0"/>
                                  <a:ea typeface="Cambria Math" panose="02040503050406030204" pitchFamily="18" charset="0"/>
                                </a:rPr>
                                <m:t>𝐼</m:t>
                              </m:r>
                            </m:e>
                            <m:sub>
                              <m:r>
                                <a:rPr lang="en-US" sz="2800" i="1">
                                  <a:solidFill>
                                    <a:schemeClr val="accent6"/>
                                  </a:solidFill>
                                  <a:latin typeface="Cambria Math" panose="02040503050406030204" pitchFamily="18" charset="0"/>
                                  <a:ea typeface="Cambria Math" panose="02040503050406030204" pitchFamily="18" charset="0"/>
                                </a:rPr>
                                <m:t>2</m:t>
                              </m:r>
                              <m:r>
                                <a:rPr lang="en-US" sz="2800" i="1">
                                  <a:solidFill>
                                    <a:schemeClr val="accent6"/>
                                  </a:solidFill>
                                  <a:latin typeface="Cambria Math" panose="02040503050406030204" pitchFamily="18" charset="0"/>
                                  <a:ea typeface="Cambria Math" panose="02040503050406030204" pitchFamily="18" charset="0"/>
                                </a:rPr>
                                <m:t>𝑚</m:t>
                              </m:r>
                            </m:sub>
                          </m:sSub>
                        </m:num>
                        <m:den>
                          <m:r>
                            <a:rPr lang="en-US" sz="2800" i="1">
                              <a:solidFill>
                                <a:schemeClr val="accent6"/>
                              </a:solidFill>
                              <a:latin typeface="Cambria Math" panose="02040503050406030204" pitchFamily="18" charset="0"/>
                              <a:ea typeface="Cambria Math" panose="02040503050406030204" pitchFamily="18" charset="0"/>
                            </a:rPr>
                            <m:t>𝑑</m:t>
                          </m:r>
                          <m:sSup>
                            <m:sSupPr>
                              <m:ctrlPr>
                                <a:rPr lang="en-US" sz="2800" i="1">
                                  <a:solidFill>
                                    <a:schemeClr val="accent6"/>
                                  </a:solidFill>
                                  <a:latin typeface="Cambria Math" panose="02040503050406030204" pitchFamily="18" charset="0"/>
                                  <a:ea typeface="Cambria Math" panose="02040503050406030204" pitchFamily="18" charset="0"/>
                                </a:rPr>
                              </m:ctrlPr>
                            </m:sSupPr>
                            <m:e>
                              <m:r>
                                <a:rPr lang="en-US" sz="2800" i="1">
                                  <a:solidFill>
                                    <a:schemeClr val="accent6"/>
                                  </a:solidFill>
                                  <a:latin typeface="Cambria Math" panose="02040503050406030204" pitchFamily="18" charset="0"/>
                                  <a:ea typeface="Cambria Math" panose="02040503050406030204" pitchFamily="18" charset="0"/>
                                </a:rPr>
                                <m:t>𝑡</m:t>
                              </m:r>
                            </m:e>
                            <m:sup>
                              <m:r>
                                <a:rPr lang="en-US" sz="2800" i="1">
                                  <a:solidFill>
                                    <a:schemeClr val="accent6"/>
                                  </a:solidFill>
                                  <a:latin typeface="Cambria Math" panose="02040503050406030204" pitchFamily="18" charset="0"/>
                                  <a:ea typeface="Cambria Math" panose="02040503050406030204" pitchFamily="18" charset="0"/>
                                </a:rPr>
                                <m:t>2</m:t>
                              </m:r>
                            </m:sup>
                          </m:sSup>
                        </m:den>
                      </m:f>
                    </m:oMath>
                  </m:oMathPara>
                </a14:m>
                <a:endParaRPr lang="en-US" sz="2800" dirty="0">
                  <a:solidFill>
                    <a:schemeClr val="accent6"/>
                  </a:solidFill>
                </a:endParaRPr>
              </a:p>
            </p:txBody>
          </p:sp>
        </mc:Choice>
        <mc:Fallback xmlns="">
          <p:sp>
            <p:nvSpPr>
              <p:cNvPr id="14" name="TextBox 13">
                <a:extLst>
                  <a:ext uri="{FF2B5EF4-FFF2-40B4-BE49-F238E27FC236}">
                    <a16:creationId xmlns:a16="http://schemas.microsoft.com/office/drawing/2014/main" id="{3B096C71-012B-B724-1265-7A00F6424EE7}"/>
                  </a:ext>
                </a:extLst>
              </p:cNvPr>
              <p:cNvSpPr txBox="1">
                <a:spLocks noRot="1" noChangeAspect="1" noMove="1" noResize="1" noEditPoints="1" noAdjustHandles="1" noChangeArrowheads="1" noChangeShapeType="1" noTextEdit="1"/>
              </p:cNvSpPr>
              <p:nvPr/>
            </p:nvSpPr>
            <p:spPr>
              <a:xfrm>
                <a:off x="766181" y="4322770"/>
                <a:ext cx="3994150" cy="957057"/>
              </a:xfrm>
              <a:prstGeom prst="rect">
                <a:avLst/>
              </a:prstGeom>
              <a:blipFill>
                <a:blip r:embed="rId6"/>
                <a:stretch>
                  <a:fillRect b="-6579"/>
                </a:stretch>
              </a:blipFill>
            </p:spPr>
            <p:txBody>
              <a:bodyPr/>
              <a:lstStyle/>
              <a:p>
                <a:r>
                  <a:rPr lang="en-US">
                    <a:noFill/>
                  </a:rPr>
                  <a:t> </a:t>
                </a:r>
              </a:p>
            </p:txBody>
          </p:sp>
        </mc:Fallback>
      </mc:AlternateContent>
    </p:spTree>
    <p:extLst>
      <p:ext uri="{BB962C8B-B14F-4D97-AF65-F5344CB8AC3E}">
        <p14:creationId xmlns:p14="http://schemas.microsoft.com/office/powerpoint/2010/main" val="579716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sp>
        <p:nvSpPr>
          <p:cNvPr id="339" name="Google Shape;339;g33de4912c04_3_10"/>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a:t>
            </a:fld>
            <a:endParaRPr kumimoji="0" sz="1300" b="0" i="0" u="none" strike="noStrike" kern="0" cap="none" spc="0" normalizeH="0" baseline="0" noProof="0" dirty="0">
              <a:ln>
                <a:noFill/>
              </a:ln>
              <a:solidFill>
                <a:srgbClr val="FFFFFF"/>
              </a:solidFill>
              <a:effectLst/>
              <a:highlight>
                <a:srgbClr val="FFFFFF"/>
              </a:highligh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302" name="Google Shape;302;g33de4912c04_3_10"/>
          <p:cNvSpPr txBox="1">
            <a:spLocks noGrp="1"/>
          </p:cNvSpPr>
          <p:nvPr>
            <p:ph type="title" idx="4294967295"/>
          </p:nvPr>
        </p:nvSpPr>
        <p:spPr>
          <a:xfrm>
            <a:off x="102082" y="-122524"/>
            <a:ext cx="11073008" cy="722313"/>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SzPts val="3300"/>
              <a:buNone/>
            </a:pPr>
            <a:r>
              <a:rPr lang="en-US" sz="3600" dirty="0">
                <a:latin typeface="Verdana" panose="020B0604030504040204" pitchFamily="34" charset="0"/>
                <a:ea typeface="Verdana" panose="020B0604030504040204" pitchFamily="34" charset="0"/>
                <a:cs typeface="Verdana" panose="020B0604030504040204" pitchFamily="34" charset="0"/>
              </a:rPr>
              <a:t>Ingredients for Neutrino-Driven </a:t>
            </a:r>
            <a:r>
              <a:rPr lang="en-US" sz="3600" dirty="0" err="1">
                <a:latin typeface="Verdana" panose="020B0604030504040204" pitchFamily="34" charset="0"/>
                <a:ea typeface="Verdana" panose="020B0604030504040204" pitchFamily="34" charset="0"/>
                <a:cs typeface="Verdana" panose="020B0604030504040204" pitchFamily="34" charset="0"/>
              </a:rPr>
              <a:t>CCSNe</a:t>
            </a:r>
            <a:endParaRPr sz="3600" dirty="0">
              <a:latin typeface="Verdana" panose="020B0604030504040204" pitchFamily="34" charset="0"/>
              <a:ea typeface="Verdana" panose="020B0604030504040204" pitchFamily="34" charset="0"/>
              <a:cs typeface="Verdana" panose="020B0604030504040204" pitchFamily="34" charset="0"/>
            </a:endParaRPr>
          </a:p>
        </p:txBody>
      </p:sp>
      <p:pic>
        <p:nvPicPr>
          <p:cNvPr id="303" name="Google Shape;303;g33de4912c04_3_10"/>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6471803" y="823126"/>
            <a:ext cx="2355549" cy="2743200"/>
          </a:xfrm>
          <a:prstGeom prst="rect">
            <a:avLst/>
          </a:prstGeom>
          <a:noFill/>
          <a:ln>
            <a:noFill/>
          </a:ln>
        </p:spPr>
      </p:pic>
      <p:pic>
        <p:nvPicPr>
          <p:cNvPr id="304" name="Google Shape;304;g33de4912c04_3_10"/>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9543704" y="820498"/>
            <a:ext cx="2365285" cy="2743200"/>
          </a:xfrm>
          <a:prstGeom prst="rect">
            <a:avLst/>
          </a:prstGeom>
          <a:noFill/>
          <a:ln>
            <a:noFill/>
          </a:ln>
        </p:spPr>
      </p:pic>
      <p:pic>
        <p:nvPicPr>
          <p:cNvPr id="305" name="Google Shape;305;g33de4912c04_3_10"/>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3360243" y="824956"/>
            <a:ext cx="2390777" cy="2743200"/>
          </a:xfrm>
          <a:prstGeom prst="rect">
            <a:avLst/>
          </a:prstGeom>
          <a:noFill/>
          <a:ln>
            <a:noFill/>
          </a:ln>
        </p:spPr>
      </p:pic>
      <p:pic>
        <p:nvPicPr>
          <p:cNvPr id="306" name="Google Shape;306;g33de4912c04_3_10"/>
          <p:cNvPicPr preferRelativeResize="0"/>
          <p:nvPr/>
        </p:nvPicPr>
        <p:blipFill rotWithShape="1">
          <a:blip r:embed="rId6" cstate="screen">
            <a:alphaModFix/>
            <a:extLst>
              <a:ext uri="{28A0092B-C50C-407E-A947-70E740481C1C}">
                <a14:useLocalDpi xmlns:a14="http://schemas.microsoft.com/office/drawing/2010/main"/>
              </a:ext>
            </a:extLst>
          </a:blip>
          <a:srcRect/>
          <a:stretch/>
        </p:blipFill>
        <p:spPr>
          <a:xfrm>
            <a:off x="283011" y="820498"/>
            <a:ext cx="2398707" cy="2743200"/>
          </a:xfrm>
          <a:prstGeom prst="rect">
            <a:avLst/>
          </a:prstGeom>
          <a:noFill/>
          <a:ln>
            <a:noFill/>
          </a:ln>
        </p:spPr>
      </p:pic>
      <p:sp>
        <p:nvSpPr>
          <p:cNvPr id="310" name="Google Shape;310;g33de4912c04_3_10"/>
          <p:cNvSpPr txBox="1"/>
          <p:nvPr/>
        </p:nvSpPr>
        <p:spPr>
          <a:xfrm>
            <a:off x="228600" y="4321267"/>
            <a:ext cx="1723802" cy="584735"/>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SASI-Distorted</a:t>
            </a:r>
            <a:endParaRPr kumimoji="0" sz="16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Shock</a:t>
            </a:r>
            <a:endParaRPr kumimoji="0" sz="16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13" name="Google Shape;313;g33de4912c04_3_10"/>
          <p:cNvSpPr txBox="1"/>
          <p:nvPr/>
        </p:nvSpPr>
        <p:spPr>
          <a:xfrm>
            <a:off x="5719109" y="5455912"/>
            <a:ext cx="1072425" cy="58473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Heating Region</a:t>
            </a:r>
            <a:endParaRPr kumimoji="0" sz="16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14" name="Google Shape;314;g33de4912c04_3_10"/>
          <p:cNvSpPr txBox="1"/>
          <p:nvPr/>
        </p:nvSpPr>
        <p:spPr>
          <a:xfrm>
            <a:off x="785589" y="5375400"/>
            <a:ext cx="1057045" cy="58473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Cooling Region</a:t>
            </a:r>
            <a:endParaRPr kumimoji="0" sz="16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cxnSp>
        <p:nvCxnSpPr>
          <p:cNvPr id="315" name="Google Shape;315;g33de4912c04_3_10"/>
          <p:cNvCxnSpPr>
            <a:cxnSpLocks/>
          </p:cNvCxnSpPr>
          <p:nvPr/>
        </p:nvCxnSpPr>
        <p:spPr>
          <a:xfrm>
            <a:off x="1505410" y="4729623"/>
            <a:ext cx="530263" cy="202152"/>
          </a:xfrm>
          <a:prstGeom prst="straightConnector1">
            <a:avLst/>
          </a:prstGeom>
          <a:noFill/>
          <a:ln w="44450" cap="flat" cmpd="sng">
            <a:solidFill>
              <a:schemeClr val="dk1"/>
            </a:solidFill>
            <a:prstDash val="solid"/>
            <a:miter lim="800000"/>
            <a:headEnd type="none" w="sm" len="sm"/>
            <a:tailEnd type="triangle" w="med" len="med"/>
          </a:ln>
        </p:spPr>
      </p:cxnSp>
      <p:cxnSp>
        <p:nvCxnSpPr>
          <p:cNvPr id="316" name="Google Shape;316;g33de4912c04_3_10"/>
          <p:cNvCxnSpPr>
            <a:cxnSpLocks/>
          </p:cNvCxnSpPr>
          <p:nvPr/>
        </p:nvCxnSpPr>
        <p:spPr>
          <a:xfrm flipH="1" flipV="1">
            <a:off x="4645872" y="5579840"/>
            <a:ext cx="1073237" cy="307977"/>
          </a:xfrm>
          <a:prstGeom prst="straightConnector1">
            <a:avLst/>
          </a:prstGeom>
          <a:noFill/>
          <a:ln w="44450" cap="flat" cmpd="sng">
            <a:solidFill>
              <a:schemeClr val="dk1"/>
            </a:solidFill>
            <a:prstDash val="solid"/>
            <a:miter lim="800000"/>
            <a:headEnd type="none" w="sm" len="sm"/>
            <a:tailEnd type="triangle" w="med" len="med"/>
          </a:ln>
        </p:spPr>
      </p:cxnSp>
      <p:cxnSp>
        <p:nvCxnSpPr>
          <p:cNvPr id="317" name="Google Shape;317;g33de4912c04_3_10"/>
          <p:cNvCxnSpPr>
            <a:cxnSpLocks/>
          </p:cNvCxnSpPr>
          <p:nvPr/>
        </p:nvCxnSpPr>
        <p:spPr>
          <a:xfrm flipV="1">
            <a:off x="1711448" y="5457739"/>
            <a:ext cx="1231431" cy="162629"/>
          </a:xfrm>
          <a:prstGeom prst="straightConnector1">
            <a:avLst/>
          </a:prstGeom>
          <a:noFill/>
          <a:ln w="44450" cap="flat" cmpd="sng">
            <a:solidFill>
              <a:schemeClr val="dk1"/>
            </a:solidFill>
            <a:prstDash val="solid"/>
            <a:miter lim="800000"/>
            <a:headEnd type="none" w="sm" len="sm"/>
            <a:tailEnd type="triangle" w="med" len="med"/>
          </a:ln>
        </p:spPr>
      </p:cxnSp>
      <p:sp>
        <p:nvSpPr>
          <p:cNvPr id="318" name="Google Shape;318;g33de4912c04_3_10"/>
          <p:cNvSpPr txBox="1"/>
          <p:nvPr/>
        </p:nvSpPr>
        <p:spPr>
          <a:xfrm>
            <a:off x="5476567" y="4426042"/>
            <a:ext cx="1894734" cy="584735"/>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Neutrino-Driven </a:t>
            </a:r>
            <a:endParaRPr kumimoji="0" sz="16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Convection</a:t>
            </a:r>
            <a:endParaRPr kumimoji="0" sz="16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cxnSp>
        <p:nvCxnSpPr>
          <p:cNvPr id="319" name="Google Shape;319;g33de4912c04_3_10"/>
          <p:cNvCxnSpPr>
            <a:cxnSpLocks/>
          </p:cNvCxnSpPr>
          <p:nvPr/>
        </p:nvCxnSpPr>
        <p:spPr>
          <a:xfrm flipH="1">
            <a:off x="5241844" y="4760443"/>
            <a:ext cx="607600" cy="374262"/>
          </a:xfrm>
          <a:prstGeom prst="straightConnector1">
            <a:avLst/>
          </a:prstGeom>
          <a:noFill/>
          <a:ln w="44450" cap="flat" cmpd="sng">
            <a:solidFill>
              <a:schemeClr val="dk1"/>
            </a:solidFill>
            <a:prstDash val="solid"/>
            <a:miter lim="800000"/>
            <a:headEnd type="none" w="sm" len="sm"/>
            <a:tailEnd type="triangle" w="med" len="med"/>
          </a:ln>
        </p:spPr>
      </p:cxnSp>
      <p:sp>
        <p:nvSpPr>
          <p:cNvPr id="320" name="Google Shape;320;g33de4912c04_3_10"/>
          <p:cNvSpPr txBox="1"/>
          <p:nvPr/>
        </p:nvSpPr>
        <p:spPr>
          <a:xfrm>
            <a:off x="3056199" y="3579536"/>
            <a:ext cx="2998864" cy="64629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Proto-Neutron Star Instabilities</a:t>
            </a:r>
            <a:endParaRPr kumimoji="0" sz="18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21" name="Google Shape;321;g33de4912c04_3_10"/>
          <p:cNvSpPr txBox="1"/>
          <p:nvPr/>
        </p:nvSpPr>
        <p:spPr>
          <a:xfrm>
            <a:off x="9692934" y="3575433"/>
            <a:ext cx="2066824" cy="64629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Rotation and Magnetic Fields</a:t>
            </a:r>
            <a:endParaRPr kumimoji="0" sz="18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22" name="Google Shape;322;g33de4912c04_3_10"/>
          <p:cNvSpPr txBox="1"/>
          <p:nvPr/>
        </p:nvSpPr>
        <p:spPr>
          <a:xfrm>
            <a:off x="6265452" y="3575210"/>
            <a:ext cx="2768250" cy="64629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Neutrino-Driven </a:t>
            </a:r>
            <a:br>
              <a:rPr kumimoji="0" lang="en-US" sz="18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br>
            <a:r>
              <a:rPr kumimoji="0" lang="en-US" sz="18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Turbulent Convection</a:t>
            </a:r>
            <a:endParaRPr kumimoji="0" sz="18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23" name="Google Shape;323;g33de4912c04_3_10"/>
          <p:cNvSpPr txBox="1"/>
          <p:nvPr/>
        </p:nvSpPr>
        <p:spPr>
          <a:xfrm>
            <a:off x="377334" y="3563550"/>
            <a:ext cx="2208193" cy="36929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Neutrino Heating</a:t>
            </a:r>
            <a:endParaRPr kumimoji="0" sz="18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24" name="Google Shape;324;g33de4912c04_3_10"/>
          <p:cNvSpPr txBox="1"/>
          <p:nvPr/>
        </p:nvSpPr>
        <p:spPr>
          <a:xfrm>
            <a:off x="7649577" y="4700366"/>
            <a:ext cx="2570714" cy="923289"/>
          </a:xfrm>
          <a:prstGeom prst="rect">
            <a:avLst/>
          </a:prstGeom>
          <a:noFill/>
          <a:ln w="9525" cap="flat" cmpd="sng">
            <a:solidFill>
              <a:schemeClr val="dk1"/>
            </a:solidFill>
            <a:prstDash val="solid"/>
            <a:round/>
            <a:headEnd type="none" w="sm" len="sm"/>
            <a:tailEnd type="none" w="sm" len="sm"/>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Standing Accretion Shock Instability (SASI)</a:t>
            </a:r>
            <a:endParaRPr kumimoji="0" sz="18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grpSp>
        <p:nvGrpSpPr>
          <p:cNvPr id="2" name="Group 1">
            <a:extLst>
              <a:ext uri="{FF2B5EF4-FFF2-40B4-BE49-F238E27FC236}">
                <a16:creationId xmlns:a16="http://schemas.microsoft.com/office/drawing/2014/main" id="{922DDC96-6480-968F-22CD-DBC81970143C}"/>
              </a:ext>
            </a:extLst>
          </p:cNvPr>
          <p:cNvGrpSpPr/>
          <p:nvPr/>
        </p:nvGrpSpPr>
        <p:grpSpPr>
          <a:xfrm>
            <a:off x="1946030" y="4348101"/>
            <a:ext cx="3416282" cy="1612034"/>
            <a:chOff x="4042879" y="4420166"/>
            <a:chExt cx="3416282" cy="1612034"/>
          </a:xfrm>
        </p:grpSpPr>
        <p:sp>
          <p:nvSpPr>
            <p:cNvPr id="307" name="Google Shape;307;g33de4912c04_3_10"/>
            <p:cNvSpPr/>
            <p:nvPr/>
          </p:nvSpPr>
          <p:spPr>
            <a:xfrm>
              <a:off x="4900887" y="4857548"/>
              <a:ext cx="737661" cy="715161"/>
            </a:xfrm>
            <a:prstGeom prst="ellipse">
              <a:avLst/>
            </a:prstGeom>
            <a:solidFill>
              <a:srgbClr val="FF260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08" name="Google Shape;308;g33de4912c04_3_10"/>
            <p:cNvSpPr/>
            <p:nvPr/>
          </p:nvSpPr>
          <p:spPr>
            <a:xfrm>
              <a:off x="4042879" y="4420166"/>
              <a:ext cx="3416282" cy="1612034"/>
            </a:xfrm>
            <a:prstGeom prst="ellipse">
              <a:avLst/>
            </a:prstGeom>
            <a:noFill/>
            <a:ln w="38100" cap="flat" cmpd="sng">
              <a:solidFill>
                <a:srgbClr val="D757AE"/>
              </a:solidFill>
              <a:prstDash val="dash"/>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09" name="Google Shape;309;g33de4912c04_3_10"/>
            <p:cNvSpPr/>
            <p:nvPr/>
          </p:nvSpPr>
          <p:spPr>
            <a:xfrm>
              <a:off x="4750353" y="4705655"/>
              <a:ext cx="1017464" cy="1012618"/>
            </a:xfrm>
            <a:prstGeom prst="ellipse">
              <a:avLst/>
            </a:prstGeom>
            <a:noFill/>
            <a:ln w="38100" cap="flat" cmpd="sng">
              <a:solidFill>
                <a:srgbClr val="5E5E5E"/>
              </a:solidFill>
              <a:prstDash val="dash"/>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11" name="Google Shape;311;g33de4912c04_3_10"/>
            <p:cNvSpPr txBox="1"/>
            <p:nvPr/>
          </p:nvSpPr>
          <p:spPr>
            <a:xfrm>
              <a:off x="5692336" y="4974332"/>
              <a:ext cx="804215" cy="492402"/>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3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Gain </a:t>
              </a:r>
              <a:endParaRPr kumimoji="0" sz="13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3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Radius</a:t>
              </a:r>
              <a:endParaRPr kumimoji="0" sz="13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12" name="Google Shape;312;g33de4912c04_3_10"/>
            <p:cNvSpPr txBox="1"/>
            <p:nvPr/>
          </p:nvSpPr>
          <p:spPr>
            <a:xfrm>
              <a:off x="4824461" y="4884952"/>
              <a:ext cx="924915" cy="692457"/>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3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Proto-</a:t>
              </a:r>
              <a:endParaRPr kumimoji="0" sz="13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3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Neutron</a:t>
              </a:r>
              <a:endParaRPr kumimoji="0" sz="13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300" b="0" i="0" u="none" strike="noStrike" kern="0" cap="none" spc="0" normalizeH="0" baseline="0" noProof="0" dirty="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rPr>
                <a:t>Star</a:t>
              </a:r>
              <a:endParaRPr kumimoji="0" sz="13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25" name="Google Shape;325;g33de4912c04_3_10"/>
            <p:cNvSpPr/>
            <p:nvPr/>
          </p:nvSpPr>
          <p:spPr>
            <a:xfrm>
              <a:off x="6399934" y="5222476"/>
              <a:ext cx="1000819" cy="335616"/>
            </a:xfrm>
            <a:prstGeom prst="curvedUp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26" name="Google Shape;326;g33de4912c04_3_10"/>
            <p:cNvSpPr/>
            <p:nvPr/>
          </p:nvSpPr>
          <p:spPr>
            <a:xfrm rot="10800000">
              <a:off x="6333158" y="4884397"/>
              <a:ext cx="1016596" cy="338079"/>
            </a:xfrm>
            <a:prstGeom prst="curvedUp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27" name="Google Shape;327;g33de4912c04_3_10"/>
            <p:cNvSpPr/>
            <p:nvPr/>
          </p:nvSpPr>
          <p:spPr>
            <a:xfrm>
              <a:off x="5486804" y="4763930"/>
              <a:ext cx="1121818" cy="295882"/>
            </a:xfrm>
            <a:prstGeom prst="curvedUp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28" name="Google Shape;328;g33de4912c04_3_10"/>
            <p:cNvSpPr/>
            <p:nvPr/>
          </p:nvSpPr>
          <p:spPr>
            <a:xfrm rot="10800000">
              <a:off x="5452861" y="4476486"/>
              <a:ext cx="1121818" cy="293441"/>
            </a:xfrm>
            <a:prstGeom prst="curvedUp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29" name="Google Shape;329;g33de4912c04_3_10"/>
            <p:cNvSpPr/>
            <p:nvPr/>
          </p:nvSpPr>
          <p:spPr>
            <a:xfrm flipH="1">
              <a:off x="5433743" y="5687872"/>
              <a:ext cx="1121818" cy="294921"/>
            </a:xfrm>
            <a:prstGeom prst="curvedUp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30" name="Google Shape;330;g33de4912c04_3_10"/>
            <p:cNvSpPr/>
            <p:nvPr/>
          </p:nvSpPr>
          <p:spPr>
            <a:xfrm rot="10800000" flipH="1">
              <a:off x="5467149" y="5399837"/>
              <a:ext cx="1121818" cy="295882"/>
            </a:xfrm>
            <a:prstGeom prst="curvedUp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31" name="Google Shape;331;g33de4912c04_3_10"/>
            <p:cNvSpPr/>
            <p:nvPr/>
          </p:nvSpPr>
          <p:spPr>
            <a:xfrm rot="10800000">
              <a:off x="4616701" y="4633317"/>
              <a:ext cx="326689" cy="178324"/>
            </a:xfrm>
            <a:prstGeom prst="curvedUp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32" name="Google Shape;332;g33de4912c04_3_10"/>
            <p:cNvSpPr/>
            <p:nvPr/>
          </p:nvSpPr>
          <p:spPr>
            <a:xfrm rot="10800000" flipH="1">
              <a:off x="5153984" y="5568787"/>
              <a:ext cx="277010" cy="391094"/>
            </a:xfrm>
            <a:prstGeom prst="curvedLeft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33" name="Google Shape;333;g33de4912c04_3_10"/>
            <p:cNvSpPr/>
            <p:nvPr/>
          </p:nvSpPr>
          <p:spPr>
            <a:xfrm flipH="1">
              <a:off x="4870804" y="5616043"/>
              <a:ext cx="277010" cy="359143"/>
            </a:xfrm>
            <a:prstGeom prst="curvedLeft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34" name="Google Shape;334;g33de4912c04_3_10"/>
            <p:cNvSpPr/>
            <p:nvPr/>
          </p:nvSpPr>
          <p:spPr>
            <a:xfrm>
              <a:off x="5216414" y="4498107"/>
              <a:ext cx="247453" cy="378367"/>
            </a:xfrm>
            <a:prstGeom prst="curvedLeft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35" name="Google Shape;335;g33de4912c04_3_10"/>
            <p:cNvSpPr/>
            <p:nvPr/>
          </p:nvSpPr>
          <p:spPr>
            <a:xfrm rot="10800000">
              <a:off x="4994997" y="4467543"/>
              <a:ext cx="221417" cy="374133"/>
            </a:xfrm>
            <a:prstGeom prst="curvedLeft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36" name="Google Shape;336;g33de4912c04_3_10"/>
            <p:cNvSpPr/>
            <p:nvPr/>
          </p:nvSpPr>
          <p:spPr>
            <a:xfrm>
              <a:off x="4106392" y="5287442"/>
              <a:ext cx="801874" cy="269565"/>
            </a:xfrm>
            <a:prstGeom prst="curvedUp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37" name="Google Shape;337;g33de4912c04_3_10"/>
            <p:cNvSpPr/>
            <p:nvPr/>
          </p:nvSpPr>
          <p:spPr>
            <a:xfrm rot="10800000">
              <a:off x="4061187" y="4964624"/>
              <a:ext cx="808233" cy="280532"/>
            </a:xfrm>
            <a:prstGeom prst="curvedUp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38" name="Google Shape;338;g33de4912c04_3_10"/>
            <p:cNvSpPr/>
            <p:nvPr/>
          </p:nvSpPr>
          <p:spPr>
            <a:xfrm>
              <a:off x="4636811" y="4816247"/>
              <a:ext cx="344254" cy="169099"/>
            </a:xfrm>
            <a:prstGeom prst="curvedUpArrow">
              <a:avLst>
                <a:gd name="adj1" fmla="val 25000"/>
                <a:gd name="adj2" fmla="val 50000"/>
                <a:gd name="adj3" fmla="val 25000"/>
              </a:avLst>
            </a:prstGeom>
            <a:solidFill>
              <a:schemeClr val="accent4"/>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grpSp>
      <p:sp>
        <p:nvSpPr>
          <p:cNvPr id="340" name="Google Shape;340;g33de4912c04_3_10"/>
          <p:cNvSpPr txBox="1"/>
          <p:nvPr/>
        </p:nvSpPr>
        <p:spPr>
          <a:xfrm>
            <a:off x="8002203" y="5773143"/>
            <a:ext cx="4365031" cy="384900"/>
          </a:xfrm>
          <a:prstGeom prst="rect">
            <a:avLst/>
          </a:prstGeom>
          <a:noFill/>
          <a:ln>
            <a:noFill/>
          </a:ln>
        </p:spPr>
        <p:txBody>
          <a:bodyPr spcFirstLastPara="1" wrap="square" lIns="91425" tIns="91425" rIns="91425" bIns="91425" anchor="t" anchorCtr="0">
            <a:noAutofit/>
          </a:bodyPr>
          <a:lstStyle/>
          <a:p>
            <a:pPr marL="228600" marR="0" lvl="0" indent="-228600" algn="l" defTabSz="914400" rtl="0" eaLnBrk="1" fontAlgn="auto" latinLnBrk="0" hangingPunct="1">
              <a:lnSpc>
                <a:spcPct val="115000"/>
              </a:lnSpc>
              <a:spcBef>
                <a:spcPts val="0"/>
              </a:spcBef>
              <a:spcAft>
                <a:spcPts val="0"/>
              </a:spcAft>
              <a:buClr>
                <a:schemeClr val="accent2"/>
              </a:buClr>
              <a:buSzTx/>
              <a:buFont typeface="+mj-lt"/>
              <a:buAutoNum type="arabicPeriod"/>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Mezzacappa Annu. Rev. </a:t>
            </a: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Nucl</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Part. Sci. 55 (2005) </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57D16C-0B96-9BAF-2D61-13464B18B507}"/>
              </a:ext>
            </a:extLst>
          </p:cNvPr>
          <p:cNvSpPr>
            <a:spLocks noGrp="1"/>
          </p:cNvSpPr>
          <p:nvPr>
            <p:ph type="title"/>
          </p:nvPr>
        </p:nvSpPr>
        <p:spPr>
          <a:xfrm>
            <a:off x="457200" y="-189738"/>
            <a:ext cx="5613400" cy="1073320"/>
          </a:xfrm>
        </p:spPr>
        <p:txBody>
          <a:bodyPr>
            <a:normAutofit/>
          </a:bodyPr>
          <a:lstStyle/>
          <a:p>
            <a:r>
              <a:rPr lang="en-US" dirty="0">
                <a:latin typeface="+mn-lt"/>
              </a:rPr>
              <a:t>Spectrograms</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845A0A32-817A-8D04-8C31-FE0E4C44EF01}"/>
                  </a:ext>
                </a:extLst>
              </p:cNvPr>
              <p:cNvSpPr>
                <a:spLocks noGrp="1"/>
              </p:cNvSpPr>
              <p:nvPr>
                <p:ph sz="quarter" idx="13"/>
              </p:nvPr>
            </p:nvSpPr>
            <p:spPr>
              <a:xfrm>
                <a:off x="457200" y="971720"/>
                <a:ext cx="11277600" cy="4299372"/>
              </a:xfrm>
            </p:spPr>
            <p:txBody>
              <a:bodyPr>
                <a:noAutofit/>
              </a:bodyPr>
              <a:lstStyle/>
              <a:p>
                <a:r>
                  <a:rPr lang="en-US" dirty="0"/>
                  <a:t>Short-time Fourier transform</a:t>
                </a:r>
              </a:p>
              <a:p>
                <a:endParaRPr lang="en-US" sz="100" dirty="0"/>
              </a:p>
              <a:p>
                <a:pPr marL="231775" lvl="1" indent="0">
                  <a:spcAft>
                    <a:spcPts val="500"/>
                  </a:spcAft>
                  <a:buNone/>
                </a:pPr>
                <a14:m>
                  <m:oMathPara xmlns:m="http://schemas.openxmlformats.org/officeDocument/2006/math">
                    <m:oMathParaPr>
                      <m:jc m:val="centerGroup"/>
                    </m:oMathParaPr>
                    <m:oMath xmlns:m="http://schemas.openxmlformats.org/officeDocument/2006/math">
                      <m:r>
                        <a:rPr lang="en-US" sz="2800" b="0" i="1" smtClean="0">
                          <a:solidFill>
                            <a:schemeClr val="accent6"/>
                          </a:solidFill>
                          <a:latin typeface="Cambria Math" panose="02040503050406030204" pitchFamily="18" charset="0"/>
                        </a:rPr>
                        <m:t>𝑆</m:t>
                      </m:r>
                      <m:d>
                        <m:dPr>
                          <m:ctrlPr>
                            <a:rPr lang="en-US" sz="2800" b="0" i="1" smtClean="0">
                              <a:solidFill>
                                <a:schemeClr val="accent6"/>
                              </a:solidFill>
                              <a:latin typeface="Cambria Math" panose="02040503050406030204" pitchFamily="18" charset="0"/>
                            </a:rPr>
                          </m:ctrlPr>
                        </m:dPr>
                        <m:e>
                          <m:r>
                            <a:rPr lang="en-US" sz="2800" b="0" i="1" smtClean="0">
                              <a:solidFill>
                                <a:schemeClr val="accent6"/>
                              </a:solidFill>
                              <a:latin typeface="Cambria Math" panose="02040503050406030204" pitchFamily="18" charset="0"/>
                              <a:ea typeface="Cambria Math" panose="02040503050406030204" pitchFamily="18" charset="0"/>
                            </a:rPr>
                            <m:t>𝜏</m:t>
                          </m:r>
                          <m:r>
                            <a:rPr lang="en-US" sz="2800" b="0" i="1" smtClean="0">
                              <a:solidFill>
                                <a:schemeClr val="accent6"/>
                              </a:solidFill>
                              <a:latin typeface="Cambria Math" panose="02040503050406030204" pitchFamily="18" charset="0"/>
                              <a:ea typeface="Cambria Math" panose="02040503050406030204" pitchFamily="18" charset="0"/>
                            </a:rPr>
                            <m:t>,</m:t>
                          </m:r>
                          <m:r>
                            <a:rPr lang="en-US" sz="2800" b="0" i="1" smtClean="0">
                              <a:solidFill>
                                <a:schemeClr val="accent6"/>
                              </a:solidFill>
                              <a:latin typeface="Cambria Math" panose="02040503050406030204" pitchFamily="18" charset="0"/>
                              <a:ea typeface="Cambria Math" panose="02040503050406030204" pitchFamily="18" charset="0"/>
                            </a:rPr>
                            <m:t>𝑓</m:t>
                          </m:r>
                        </m:e>
                      </m:d>
                      <m:r>
                        <a:rPr lang="en-US" sz="2800" b="0" i="1" smtClean="0">
                          <a:solidFill>
                            <a:schemeClr val="accent6"/>
                          </a:solidFill>
                          <a:latin typeface="Cambria Math" panose="02040503050406030204" pitchFamily="18" charset="0"/>
                          <a:ea typeface="Cambria Math" panose="02040503050406030204" pitchFamily="18" charset="0"/>
                        </a:rPr>
                        <m:t>=</m:t>
                      </m:r>
                      <m:nary>
                        <m:naryPr>
                          <m:limLoc m:val="undOvr"/>
                          <m:ctrlPr>
                            <a:rPr lang="en-US" sz="2800" b="0" i="1" smtClean="0">
                              <a:solidFill>
                                <a:schemeClr val="accent6"/>
                              </a:solidFill>
                              <a:latin typeface="Cambria Math" panose="02040503050406030204" pitchFamily="18" charset="0"/>
                              <a:ea typeface="Cambria Math" panose="02040503050406030204" pitchFamily="18" charset="0"/>
                            </a:rPr>
                          </m:ctrlPr>
                        </m:naryPr>
                        <m:sub>
                          <m:r>
                            <m:rPr>
                              <m:brk m:alnAt="24"/>
                            </m:rPr>
                            <a:rPr lang="en-US" sz="2800" b="0" i="1" smtClean="0">
                              <a:solidFill>
                                <a:schemeClr val="accent6"/>
                              </a:solidFill>
                              <a:latin typeface="Cambria Math" panose="02040503050406030204" pitchFamily="18" charset="0"/>
                              <a:ea typeface="Cambria Math" panose="02040503050406030204" pitchFamily="18" charset="0"/>
                            </a:rPr>
                            <m:t>−</m:t>
                          </m:r>
                          <m:r>
                            <a:rPr lang="en-US" sz="2800" b="0" i="1" smtClean="0">
                              <a:solidFill>
                                <a:schemeClr val="accent6"/>
                              </a:solidFill>
                              <a:latin typeface="Cambria Math" panose="02040503050406030204" pitchFamily="18" charset="0"/>
                              <a:ea typeface="Cambria Math" panose="02040503050406030204" pitchFamily="18" charset="0"/>
                            </a:rPr>
                            <m:t>∞</m:t>
                          </m:r>
                        </m:sub>
                        <m:sup>
                          <m:r>
                            <a:rPr lang="en-US" sz="2800" b="0" i="1" smtClean="0">
                              <a:solidFill>
                                <a:schemeClr val="accent6"/>
                              </a:solidFill>
                              <a:latin typeface="Cambria Math" panose="02040503050406030204" pitchFamily="18" charset="0"/>
                              <a:ea typeface="Cambria Math" panose="02040503050406030204" pitchFamily="18" charset="0"/>
                            </a:rPr>
                            <m:t>∞</m:t>
                          </m:r>
                        </m:sup>
                        <m:e>
                          <m:sSub>
                            <m:sSubPr>
                              <m:ctrlPr>
                                <a:rPr lang="en-US" sz="2800" b="0" i="1" smtClean="0">
                                  <a:solidFill>
                                    <a:schemeClr val="accent6"/>
                                  </a:solidFill>
                                  <a:latin typeface="Cambria Math" panose="02040503050406030204" pitchFamily="18" charset="0"/>
                                  <a:ea typeface="Cambria Math" panose="02040503050406030204" pitchFamily="18" charset="0"/>
                                </a:rPr>
                              </m:ctrlPr>
                            </m:sSubPr>
                            <m:e>
                              <m:r>
                                <a:rPr lang="en-US" sz="2800" b="0" i="1" smtClean="0">
                                  <a:solidFill>
                                    <a:schemeClr val="accent6"/>
                                  </a:solidFill>
                                  <a:latin typeface="Cambria Math" panose="02040503050406030204" pitchFamily="18" charset="0"/>
                                  <a:ea typeface="Cambria Math" panose="02040503050406030204" pitchFamily="18" charset="0"/>
                                </a:rPr>
                                <m:t>h</m:t>
                              </m:r>
                            </m:e>
                            <m:sub>
                              <m:r>
                                <a:rPr lang="en-US" sz="2800" b="0" i="1" smtClean="0">
                                  <a:solidFill>
                                    <a:schemeClr val="accent6"/>
                                  </a:solidFill>
                                  <a:latin typeface="Cambria Math" panose="02040503050406030204" pitchFamily="18" charset="0"/>
                                  <a:ea typeface="Cambria Math" panose="02040503050406030204" pitchFamily="18" charset="0"/>
                                </a:rPr>
                                <m:t>+,×</m:t>
                              </m:r>
                            </m:sub>
                          </m:sSub>
                          <m:d>
                            <m:dPr>
                              <m:ctrlPr>
                                <a:rPr lang="en-US" sz="2800" b="0" i="1" smtClean="0">
                                  <a:solidFill>
                                    <a:schemeClr val="accent6"/>
                                  </a:solidFill>
                                  <a:latin typeface="Cambria Math" panose="02040503050406030204" pitchFamily="18" charset="0"/>
                                  <a:ea typeface="Cambria Math" panose="02040503050406030204" pitchFamily="18" charset="0"/>
                                </a:rPr>
                              </m:ctrlPr>
                            </m:dPr>
                            <m:e>
                              <m:r>
                                <a:rPr lang="en-US" sz="2800" b="0" i="1" smtClean="0">
                                  <a:solidFill>
                                    <a:schemeClr val="accent6"/>
                                  </a:solidFill>
                                  <a:latin typeface="Cambria Math" panose="02040503050406030204" pitchFamily="18" charset="0"/>
                                  <a:ea typeface="Cambria Math" panose="02040503050406030204" pitchFamily="18" charset="0"/>
                                </a:rPr>
                                <m:t>𝑡</m:t>
                              </m:r>
                            </m:e>
                          </m:d>
                        </m:e>
                      </m:nary>
                      <m:r>
                        <a:rPr lang="en-US" sz="2800" b="0" i="1" smtClean="0">
                          <a:solidFill>
                            <a:schemeClr val="accent6"/>
                          </a:solidFill>
                          <a:latin typeface="Cambria Math" panose="02040503050406030204" pitchFamily="18" charset="0"/>
                          <a:ea typeface="Cambria Math" panose="02040503050406030204" pitchFamily="18" charset="0"/>
                        </a:rPr>
                        <m:t>𝑤</m:t>
                      </m:r>
                      <m:d>
                        <m:dPr>
                          <m:ctrlPr>
                            <a:rPr lang="en-US" sz="2800" b="0" i="1" smtClean="0">
                              <a:solidFill>
                                <a:schemeClr val="accent6"/>
                              </a:solidFill>
                              <a:latin typeface="Cambria Math" panose="02040503050406030204" pitchFamily="18" charset="0"/>
                              <a:ea typeface="Cambria Math" panose="02040503050406030204" pitchFamily="18" charset="0"/>
                            </a:rPr>
                          </m:ctrlPr>
                        </m:dPr>
                        <m:e>
                          <m:r>
                            <a:rPr lang="en-US" sz="2800" b="0" i="1" smtClean="0">
                              <a:solidFill>
                                <a:schemeClr val="accent6"/>
                              </a:solidFill>
                              <a:latin typeface="Cambria Math" panose="02040503050406030204" pitchFamily="18" charset="0"/>
                              <a:ea typeface="Cambria Math" panose="02040503050406030204" pitchFamily="18" charset="0"/>
                            </a:rPr>
                            <m:t>𝑡</m:t>
                          </m:r>
                          <m:r>
                            <a:rPr lang="en-US" sz="2800" b="0" i="1" smtClean="0">
                              <a:solidFill>
                                <a:schemeClr val="accent6"/>
                              </a:solidFill>
                              <a:latin typeface="Cambria Math" panose="02040503050406030204" pitchFamily="18" charset="0"/>
                              <a:ea typeface="Cambria Math" panose="02040503050406030204" pitchFamily="18" charset="0"/>
                            </a:rPr>
                            <m:t>−</m:t>
                          </m:r>
                          <m:r>
                            <a:rPr lang="en-US" sz="2800" i="1">
                              <a:solidFill>
                                <a:schemeClr val="accent6"/>
                              </a:solidFill>
                              <a:latin typeface="Cambria Math" panose="02040503050406030204" pitchFamily="18" charset="0"/>
                              <a:ea typeface="Cambria Math" panose="02040503050406030204" pitchFamily="18" charset="0"/>
                            </a:rPr>
                            <m:t>𝜏</m:t>
                          </m:r>
                        </m:e>
                      </m:d>
                      <m:sSup>
                        <m:sSupPr>
                          <m:ctrlPr>
                            <a:rPr lang="en-US" sz="2800" b="0" i="1" smtClean="0">
                              <a:solidFill>
                                <a:schemeClr val="accent6"/>
                              </a:solidFill>
                              <a:latin typeface="Cambria Math" panose="02040503050406030204" pitchFamily="18" charset="0"/>
                              <a:ea typeface="Cambria Math" panose="02040503050406030204" pitchFamily="18" charset="0"/>
                            </a:rPr>
                          </m:ctrlPr>
                        </m:sSupPr>
                        <m:e>
                          <m:r>
                            <a:rPr lang="en-US" sz="2800" b="0" i="1" smtClean="0">
                              <a:solidFill>
                                <a:schemeClr val="accent6"/>
                              </a:solidFill>
                              <a:latin typeface="Cambria Math" panose="02040503050406030204" pitchFamily="18" charset="0"/>
                              <a:ea typeface="Cambria Math" panose="02040503050406030204" pitchFamily="18" charset="0"/>
                            </a:rPr>
                            <m:t>𝑒</m:t>
                          </m:r>
                        </m:e>
                        <m:sup>
                          <m:r>
                            <a:rPr lang="en-US" sz="2800" b="0" i="1" smtClean="0">
                              <a:solidFill>
                                <a:schemeClr val="accent6"/>
                              </a:solidFill>
                              <a:latin typeface="Cambria Math" panose="02040503050406030204" pitchFamily="18" charset="0"/>
                              <a:ea typeface="Cambria Math" panose="02040503050406030204" pitchFamily="18" charset="0"/>
                            </a:rPr>
                            <m:t>−</m:t>
                          </m:r>
                          <m:r>
                            <a:rPr lang="en-US" sz="2800" b="0" i="1" smtClean="0">
                              <a:solidFill>
                                <a:schemeClr val="accent6"/>
                              </a:solidFill>
                              <a:latin typeface="Cambria Math" panose="02040503050406030204" pitchFamily="18" charset="0"/>
                              <a:ea typeface="Cambria Math" panose="02040503050406030204" pitchFamily="18" charset="0"/>
                            </a:rPr>
                            <m:t>𝑖</m:t>
                          </m:r>
                          <m:r>
                            <a:rPr lang="en-US" sz="2800" b="0" i="1" smtClean="0">
                              <a:solidFill>
                                <a:schemeClr val="accent6"/>
                              </a:solidFill>
                              <a:latin typeface="Cambria Math" panose="02040503050406030204" pitchFamily="18" charset="0"/>
                              <a:ea typeface="Cambria Math" panose="02040503050406030204" pitchFamily="18" charset="0"/>
                            </a:rPr>
                            <m:t>2</m:t>
                          </m:r>
                          <m:r>
                            <a:rPr lang="en-US" sz="2800" b="0" i="1" smtClean="0">
                              <a:solidFill>
                                <a:schemeClr val="accent6"/>
                              </a:solidFill>
                              <a:latin typeface="Cambria Math" panose="02040503050406030204" pitchFamily="18" charset="0"/>
                              <a:ea typeface="Cambria Math" panose="02040503050406030204" pitchFamily="18" charset="0"/>
                            </a:rPr>
                            <m:t>𝜋</m:t>
                          </m:r>
                          <m:r>
                            <a:rPr lang="en-US" sz="2800" b="0" i="1" smtClean="0">
                              <a:solidFill>
                                <a:schemeClr val="accent6"/>
                              </a:solidFill>
                              <a:latin typeface="Cambria Math" panose="02040503050406030204" pitchFamily="18" charset="0"/>
                              <a:ea typeface="Cambria Math" panose="02040503050406030204" pitchFamily="18" charset="0"/>
                            </a:rPr>
                            <m:t>𝑓𝑡</m:t>
                          </m:r>
                        </m:sup>
                      </m:sSup>
                      <m:r>
                        <a:rPr lang="en-US" sz="2800" b="0" i="1" smtClean="0">
                          <a:solidFill>
                            <a:schemeClr val="accent6"/>
                          </a:solidFill>
                          <a:latin typeface="Cambria Math" panose="02040503050406030204" pitchFamily="18" charset="0"/>
                          <a:ea typeface="Cambria Math" panose="02040503050406030204" pitchFamily="18" charset="0"/>
                        </a:rPr>
                        <m:t>𝑑𝑡</m:t>
                      </m:r>
                    </m:oMath>
                  </m:oMathPara>
                </a14:m>
                <a:endParaRPr lang="en-US" sz="1100" b="0" dirty="0">
                  <a:ea typeface="Cambria Math" panose="02040503050406030204" pitchFamily="18" charset="0"/>
                </a:endParaRPr>
              </a:p>
              <a:p>
                <a:pPr marL="231775" lvl="1" indent="0">
                  <a:spcAft>
                    <a:spcPts val="500"/>
                  </a:spcAft>
                  <a:buNone/>
                </a:pPr>
                <a:endParaRPr lang="en-US" sz="100" b="0" dirty="0">
                  <a:ea typeface="Cambria Math" panose="02040503050406030204" pitchFamily="18" charset="0"/>
                </a:endParaRPr>
              </a:p>
              <a:p>
                <a:pPr lvl="1"/>
                <a:r>
                  <a:rPr lang="en-US" b="0" dirty="0"/>
                  <a:t>Kaiser window containing </a:t>
                </a:r>
                <a14:m>
                  <m:oMath xmlns:m="http://schemas.openxmlformats.org/officeDocument/2006/math">
                    <m:r>
                      <a:rPr lang="en-US" b="0" i="1" smtClean="0">
                        <a:latin typeface="Cambria Math" panose="02040503050406030204" pitchFamily="18" charset="0"/>
                      </a:rPr>
                      <m:t>𝑁</m:t>
                    </m:r>
                    <m:r>
                      <a:rPr lang="en-US" b="0" i="1" smtClean="0">
                        <a:latin typeface="Cambria Math" panose="02040503050406030204" pitchFamily="18" charset="0"/>
                      </a:rPr>
                      <m:t>−1</m:t>
                    </m:r>
                  </m:oMath>
                </a14:m>
                <a:r>
                  <a:rPr lang="en-US" b="0" dirty="0"/>
                  <a:t> points </a:t>
                </a:r>
              </a:p>
              <a:p>
                <a:pPr lvl="1"/>
                <a:endParaRPr lang="en-US" sz="100" b="0" i="1" dirty="0">
                  <a:latin typeface="Cambria Math" panose="02040503050406030204" pitchFamily="18" charset="0"/>
                </a:endParaRPr>
              </a:p>
              <a:p>
                <a:pPr marL="569913" lvl="2" indent="0">
                  <a:spcAft>
                    <a:spcPts val="500"/>
                  </a:spcAft>
                  <a:buNone/>
                </a:pPr>
                <a:r>
                  <a:rPr lang="en-US" sz="2800" b="0" dirty="0">
                    <a:solidFill>
                      <a:schemeClr val="accent6"/>
                    </a:solidFill>
                  </a:rPr>
                  <a:t>			</a:t>
                </a:r>
                <a14:m>
                  <m:oMath xmlns:m="http://schemas.openxmlformats.org/officeDocument/2006/math">
                    <m:r>
                      <a:rPr lang="en-US" sz="2800" b="0" i="1" smtClean="0">
                        <a:solidFill>
                          <a:schemeClr val="accent6"/>
                        </a:solidFill>
                        <a:latin typeface="Cambria Math" panose="02040503050406030204" pitchFamily="18" charset="0"/>
                      </a:rPr>
                      <m:t>𝑤</m:t>
                    </m:r>
                    <m:d>
                      <m:dPr>
                        <m:ctrlPr>
                          <a:rPr lang="en-US" sz="2800" b="0" i="1" smtClean="0">
                            <a:solidFill>
                              <a:schemeClr val="accent6"/>
                            </a:solidFill>
                            <a:latin typeface="Cambria Math" panose="02040503050406030204" pitchFamily="18" charset="0"/>
                          </a:rPr>
                        </m:ctrlPr>
                      </m:dPr>
                      <m:e>
                        <m:r>
                          <a:rPr lang="en-US" sz="2800" b="0" i="1" smtClean="0">
                            <a:solidFill>
                              <a:schemeClr val="accent6"/>
                            </a:solidFill>
                            <a:latin typeface="Cambria Math" panose="02040503050406030204" pitchFamily="18" charset="0"/>
                          </a:rPr>
                          <m:t>𝑛</m:t>
                        </m:r>
                      </m:e>
                    </m:d>
                    <m:r>
                      <a:rPr lang="en-US" sz="2800" b="0" i="1" smtClean="0">
                        <a:solidFill>
                          <a:schemeClr val="accent6"/>
                        </a:solidFill>
                        <a:latin typeface="Cambria Math" panose="02040503050406030204" pitchFamily="18" charset="0"/>
                      </a:rPr>
                      <m:t>=</m:t>
                    </m:r>
                    <m:f>
                      <m:fPr>
                        <m:ctrlPr>
                          <a:rPr lang="en-US" sz="2800" b="0" i="1" smtClean="0">
                            <a:solidFill>
                              <a:schemeClr val="accent6"/>
                            </a:solidFill>
                            <a:latin typeface="Cambria Math" panose="02040503050406030204" pitchFamily="18" charset="0"/>
                          </a:rPr>
                        </m:ctrlPr>
                      </m:fPr>
                      <m:num>
                        <m:sSub>
                          <m:sSubPr>
                            <m:ctrlPr>
                              <a:rPr lang="en-US" sz="2800" b="0" i="1" smtClean="0">
                                <a:solidFill>
                                  <a:schemeClr val="accent6"/>
                                </a:solidFill>
                                <a:latin typeface="Cambria Math" panose="02040503050406030204" pitchFamily="18" charset="0"/>
                              </a:rPr>
                            </m:ctrlPr>
                          </m:sSubPr>
                          <m:e>
                            <m:r>
                              <a:rPr lang="en-US" sz="2800" b="0" i="1" smtClean="0">
                                <a:solidFill>
                                  <a:schemeClr val="accent6"/>
                                </a:solidFill>
                                <a:latin typeface="Cambria Math" panose="02040503050406030204" pitchFamily="18" charset="0"/>
                              </a:rPr>
                              <m:t>𝐼</m:t>
                            </m:r>
                          </m:e>
                          <m:sub>
                            <m:r>
                              <a:rPr lang="en-US" sz="2800" b="0" i="1" smtClean="0">
                                <a:solidFill>
                                  <a:schemeClr val="accent6"/>
                                </a:solidFill>
                                <a:latin typeface="Cambria Math" panose="02040503050406030204" pitchFamily="18" charset="0"/>
                              </a:rPr>
                              <m:t>0</m:t>
                            </m:r>
                          </m:sub>
                        </m:sSub>
                        <m:d>
                          <m:dPr>
                            <m:ctrlPr>
                              <a:rPr lang="en-US" sz="2800" b="0" i="1" smtClean="0">
                                <a:solidFill>
                                  <a:schemeClr val="accent6"/>
                                </a:solidFill>
                                <a:latin typeface="Cambria Math" panose="02040503050406030204" pitchFamily="18" charset="0"/>
                              </a:rPr>
                            </m:ctrlPr>
                          </m:dPr>
                          <m:e>
                            <m:r>
                              <a:rPr lang="en-US" sz="2800" b="0" i="1" smtClean="0">
                                <a:solidFill>
                                  <a:schemeClr val="accent6"/>
                                </a:solidFill>
                                <a:latin typeface="Cambria Math" panose="02040503050406030204" pitchFamily="18" charset="0"/>
                                <a:ea typeface="Cambria Math" panose="02040503050406030204" pitchFamily="18" charset="0"/>
                              </a:rPr>
                              <m:t>𝛽</m:t>
                            </m:r>
                            <m:rad>
                              <m:radPr>
                                <m:degHide m:val="on"/>
                                <m:ctrlPr>
                                  <a:rPr lang="en-US" sz="2800" b="0" i="1" smtClean="0">
                                    <a:solidFill>
                                      <a:schemeClr val="accent6"/>
                                    </a:solidFill>
                                    <a:latin typeface="Cambria Math" panose="02040503050406030204" pitchFamily="18" charset="0"/>
                                    <a:ea typeface="Cambria Math" panose="02040503050406030204" pitchFamily="18" charset="0"/>
                                  </a:rPr>
                                </m:ctrlPr>
                              </m:radPr>
                              <m:deg/>
                              <m:e>
                                <m:r>
                                  <a:rPr lang="en-US" sz="2800" b="0" i="1" smtClean="0">
                                    <a:solidFill>
                                      <a:schemeClr val="accent6"/>
                                    </a:solidFill>
                                    <a:latin typeface="Cambria Math" panose="02040503050406030204" pitchFamily="18" charset="0"/>
                                    <a:ea typeface="Cambria Math" panose="02040503050406030204" pitchFamily="18" charset="0"/>
                                  </a:rPr>
                                  <m:t>1−</m:t>
                                </m:r>
                                <m:sSup>
                                  <m:sSupPr>
                                    <m:ctrlPr>
                                      <a:rPr lang="en-US" sz="2800" b="0" i="1" smtClean="0">
                                        <a:solidFill>
                                          <a:schemeClr val="accent6"/>
                                        </a:solidFill>
                                        <a:latin typeface="Cambria Math" panose="02040503050406030204" pitchFamily="18" charset="0"/>
                                        <a:ea typeface="Cambria Math" panose="02040503050406030204" pitchFamily="18" charset="0"/>
                                      </a:rPr>
                                    </m:ctrlPr>
                                  </m:sSupPr>
                                  <m:e>
                                    <m:d>
                                      <m:dPr>
                                        <m:ctrlPr>
                                          <a:rPr lang="en-US" sz="2800" i="1">
                                            <a:solidFill>
                                              <a:schemeClr val="accent6"/>
                                            </a:solidFill>
                                            <a:latin typeface="Cambria Math" panose="02040503050406030204" pitchFamily="18" charset="0"/>
                                            <a:ea typeface="Cambria Math" panose="02040503050406030204" pitchFamily="18" charset="0"/>
                                          </a:rPr>
                                        </m:ctrlPr>
                                      </m:dPr>
                                      <m:e>
                                        <m:f>
                                          <m:fPr>
                                            <m:ctrlPr>
                                              <a:rPr lang="en-US" sz="2800" i="1">
                                                <a:solidFill>
                                                  <a:schemeClr val="accent6"/>
                                                </a:solidFill>
                                                <a:latin typeface="Cambria Math" panose="02040503050406030204" pitchFamily="18" charset="0"/>
                                                <a:ea typeface="Cambria Math" panose="02040503050406030204" pitchFamily="18" charset="0"/>
                                              </a:rPr>
                                            </m:ctrlPr>
                                          </m:fPr>
                                          <m:num>
                                            <m:r>
                                              <a:rPr lang="en-US" sz="2800" i="1">
                                                <a:solidFill>
                                                  <a:schemeClr val="accent6"/>
                                                </a:solidFill>
                                                <a:latin typeface="Cambria Math" panose="02040503050406030204" pitchFamily="18" charset="0"/>
                                                <a:ea typeface="Cambria Math" panose="02040503050406030204" pitchFamily="18" charset="0"/>
                                              </a:rPr>
                                              <m:t>2</m:t>
                                            </m:r>
                                            <m:r>
                                              <a:rPr lang="en-US" sz="2800" i="1">
                                                <a:solidFill>
                                                  <a:schemeClr val="accent6"/>
                                                </a:solidFill>
                                                <a:latin typeface="Cambria Math" panose="02040503050406030204" pitchFamily="18" charset="0"/>
                                                <a:ea typeface="Cambria Math" panose="02040503050406030204" pitchFamily="18" charset="0"/>
                                              </a:rPr>
                                              <m:t>𝑛</m:t>
                                            </m:r>
                                          </m:num>
                                          <m:den>
                                            <m:r>
                                              <a:rPr lang="en-US" sz="2800" i="1">
                                                <a:solidFill>
                                                  <a:schemeClr val="accent6"/>
                                                </a:solidFill>
                                                <a:latin typeface="Cambria Math" panose="02040503050406030204" pitchFamily="18" charset="0"/>
                                                <a:ea typeface="Cambria Math" panose="02040503050406030204" pitchFamily="18" charset="0"/>
                                              </a:rPr>
                                              <m:t>𝑁</m:t>
                                            </m:r>
                                          </m:den>
                                        </m:f>
                                        <m:r>
                                          <a:rPr lang="en-US" sz="2800" i="1">
                                            <a:solidFill>
                                              <a:schemeClr val="accent6"/>
                                            </a:solidFill>
                                            <a:latin typeface="Cambria Math" panose="02040503050406030204" pitchFamily="18" charset="0"/>
                                            <a:ea typeface="Cambria Math" panose="02040503050406030204" pitchFamily="18" charset="0"/>
                                          </a:rPr>
                                          <m:t>−1</m:t>
                                        </m:r>
                                      </m:e>
                                    </m:d>
                                  </m:e>
                                  <m:sup>
                                    <m:r>
                                      <a:rPr lang="en-US" sz="2800" b="0" i="1" smtClean="0">
                                        <a:solidFill>
                                          <a:schemeClr val="accent6"/>
                                        </a:solidFill>
                                        <a:latin typeface="Cambria Math" panose="02040503050406030204" pitchFamily="18" charset="0"/>
                                        <a:ea typeface="Cambria Math" panose="02040503050406030204" pitchFamily="18" charset="0"/>
                                      </a:rPr>
                                      <m:t>2</m:t>
                                    </m:r>
                                  </m:sup>
                                </m:sSup>
                              </m:e>
                            </m:rad>
                          </m:e>
                        </m:d>
                      </m:num>
                      <m:den>
                        <m:sSub>
                          <m:sSubPr>
                            <m:ctrlPr>
                              <a:rPr lang="en-US" sz="2800" b="0" i="1" smtClean="0">
                                <a:solidFill>
                                  <a:schemeClr val="accent6"/>
                                </a:solidFill>
                                <a:latin typeface="Cambria Math" panose="02040503050406030204" pitchFamily="18" charset="0"/>
                              </a:rPr>
                            </m:ctrlPr>
                          </m:sSubPr>
                          <m:e>
                            <m:r>
                              <a:rPr lang="en-US" sz="2800" b="0" i="1" smtClean="0">
                                <a:solidFill>
                                  <a:schemeClr val="accent6"/>
                                </a:solidFill>
                                <a:latin typeface="Cambria Math" panose="02040503050406030204" pitchFamily="18" charset="0"/>
                              </a:rPr>
                              <m:t>𝐼</m:t>
                            </m:r>
                          </m:e>
                          <m:sub>
                            <m:r>
                              <a:rPr lang="en-US" sz="2800" b="0" i="1" smtClean="0">
                                <a:solidFill>
                                  <a:schemeClr val="accent6"/>
                                </a:solidFill>
                                <a:latin typeface="Cambria Math" panose="02040503050406030204" pitchFamily="18" charset="0"/>
                              </a:rPr>
                              <m:t>𝑜</m:t>
                            </m:r>
                          </m:sub>
                        </m:sSub>
                        <m:d>
                          <m:dPr>
                            <m:ctrlPr>
                              <a:rPr lang="en-US" sz="2800" b="0" i="1" smtClean="0">
                                <a:solidFill>
                                  <a:schemeClr val="accent6"/>
                                </a:solidFill>
                                <a:latin typeface="Cambria Math" panose="02040503050406030204" pitchFamily="18" charset="0"/>
                              </a:rPr>
                            </m:ctrlPr>
                          </m:dPr>
                          <m:e>
                            <m:r>
                              <a:rPr lang="en-US" sz="2800" i="1">
                                <a:solidFill>
                                  <a:schemeClr val="accent6"/>
                                </a:solidFill>
                                <a:latin typeface="Cambria Math" panose="02040503050406030204" pitchFamily="18" charset="0"/>
                                <a:ea typeface="Cambria Math" panose="02040503050406030204" pitchFamily="18" charset="0"/>
                              </a:rPr>
                              <m:t>𝛽</m:t>
                            </m:r>
                          </m:e>
                        </m:d>
                      </m:den>
                    </m:f>
                  </m:oMath>
                </a14:m>
                <a:r>
                  <a:rPr lang="en-US" sz="2800" dirty="0">
                    <a:solidFill>
                      <a:schemeClr val="accent6"/>
                    </a:solidFill>
                  </a:rPr>
                  <a:t>;  </a:t>
                </a:r>
                <a14:m>
                  <m:oMath xmlns:m="http://schemas.openxmlformats.org/officeDocument/2006/math">
                    <m:r>
                      <a:rPr lang="en-US" sz="2800" i="1">
                        <a:solidFill>
                          <a:schemeClr val="accent6"/>
                        </a:solidFill>
                        <a:latin typeface="Cambria Math" panose="02040503050406030204" pitchFamily="18" charset="0"/>
                        <a:ea typeface="Cambria Math" panose="02040503050406030204" pitchFamily="18" charset="0"/>
                      </a:rPr>
                      <m:t>𝛽</m:t>
                    </m:r>
                    <m:r>
                      <a:rPr lang="en-US" sz="2800" i="1" smtClean="0">
                        <a:solidFill>
                          <a:schemeClr val="accent6"/>
                        </a:solidFill>
                        <a:latin typeface="Cambria Math" panose="02040503050406030204" pitchFamily="18" charset="0"/>
                        <a:ea typeface="Cambria Math" panose="02040503050406030204" pitchFamily="18" charset="0"/>
                      </a:rPr>
                      <m:t>∈</m:t>
                    </m:r>
                    <m:d>
                      <m:dPr>
                        <m:begChr m:val="["/>
                        <m:endChr m:val="]"/>
                        <m:ctrlPr>
                          <a:rPr lang="en-US" sz="2800" b="0" i="1" smtClean="0">
                            <a:solidFill>
                              <a:schemeClr val="accent6"/>
                            </a:solidFill>
                            <a:latin typeface="Cambria Math" panose="02040503050406030204" pitchFamily="18" charset="0"/>
                            <a:ea typeface="Cambria Math" panose="02040503050406030204" pitchFamily="18" charset="0"/>
                          </a:rPr>
                        </m:ctrlPr>
                      </m:dPr>
                      <m:e>
                        <m:r>
                          <a:rPr lang="en-US" sz="2800" b="0" i="1" smtClean="0">
                            <a:solidFill>
                              <a:schemeClr val="accent6"/>
                            </a:solidFill>
                            <a:latin typeface="Cambria Math" panose="02040503050406030204" pitchFamily="18" charset="0"/>
                            <a:ea typeface="Cambria Math" panose="02040503050406030204" pitchFamily="18" charset="0"/>
                          </a:rPr>
                          <m:t>0, 40</m:t>
                        </m:r>
                      </m:e>
                    </m:d>
                  </m:oMath>
                </a14:m>
                <a:endParaRPr lang="en-US" sz="1100" b="0" dirty="0">
                  <a:ea typeface="Cambria Math" panose="02040503050406030204" pitchFamily="18" charset="0"/>
                </a:endParaRPr>
              </a:p>
              <a:p>
                <a:pPr marL="569913" lvl="2" indent="0">
                  <a:spcAft>
                    <a:spcPts val="500"/>
                  </a:spcAft>
                  <a:buNone/>
                </a:pPr>
                <a:endParaRPr lang="en-US" sz="100" b="0" dirty="0">
                  <a:ea typeface="Cambria Math" panose="02040503050406030204" pitchFamily="18" charset="0"/>
                </a:endParaRPr>
              </a:p>
              <a:p>
                <a:pPr lvl="3"/>
                <a:r>
                  <a:rPr lang="en-US" dirty="0"/>
                  <a:t>with </a:t>
                </a:r>
                <a14:m>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𝐼</m:t>
                        </m:r>
                      </m:e>
                      <m:sub>
                        <m:r>
                          <a:rPr lang="en-US" i="1">
                            <a:latin typeface="Cambria Math" panose="02040503050406030204" pitchFamily="18" charset="0"/>
                          </a:rPr>
                          <m:t>0</m:t>
                        </m:r>
                      </m:sub>
                    </m:sSub>
                  </m:oMath>
                </a14:m>
                <a:r>
                  <a:rPr lang="en-US" dirty="0"/>
                  <a:t> as the zeroth-order modified Bessel function</a:t>
                </a:r>
                <a:endParaRPr lang="en-US" b="0" dirty="0">
                  <a:ea typeface="Cambria Math" panose="02040503050406030204" pitchFamily="18" charset="0"/>
                </a:endParaRPr>
              </a:p>
              <a:p>
                <a:r>
                  <a:rPr lang="en-US" dirty="0"/>
                  <a:t>Power spectral density</a:t>
                </a:r>
              </a:p>
              <a:p>
                <a:endParaRPr lang="en-US" sz="100" dirty="0"/>
              </a:p>
              <a:p>
                <a:pPr marL="231775" lvl="1" indent="0">
                  <a:buNone/>
                </a:pPr>
                <a14:m>
                  <m:oMathPara xmlns:m="http://schemas.openxmlformats.org/officeDocument/2006/math">
                    <m:oMathParaPr>
                      <m:jc m:val="centerGroup"/>
                    </m:oMathParaPr>
                    <m:oMath xmlns:m="http://schemas.openxmlformats.org/officeDocument/2006/math">
                      <m:r>
                        <a:rPr lang="en-US" sz="3200" b="0" i="1" smtClean="0">
                          <a:solidFill>
                            <a:schemeClr val="accent6"/>
                          </a:solidFill>
                          <a:latin typeface="Cambria Math" panose="02040503050406030204" pitchFamily="18" charset="0"/>
                        </a:rPr>
                        <m:t>𝑃</m:t>
                      </m:r>
                      <m:d>
                        <m:dPr>
                          <m:ctrlPr>
                            <a:rPr lang="en-US" sz="3200" i="1">
                              <a:solidFill>
                                <a:schemeClr val="accent6"/>
                              </a:solidFill>
                              <a:latin typeface="Cambria Math" panose="02040503050406030204" pitchFamily="18" charset="0"/>
                            </a:rPr>
                          </m:ctrlPr>
                        </m:dPr>
                        <m:e>
                          <m:r>
                            <a:rPr lang="en-US" sz="3200" i="1">
                              <a:solidFill>
                                <a:schemeClr val="accent6"/>
                              </a:solidFill>
                              <a:latin typeface="Cambria Math" panose="02040503050406030204" pitchFamily="18" charset="0"/>
                              <a:ea typeface="Cambria Math" panose="02040503050406030204" pitchFamily="18" charset="0"/>
                            </a:rPr>
                            <m:t>𝜏</m:t>
                          </m:r>
                          <m:r>
                            <a:rPr lang="en-US" sz="3200" i="1">
                              <a:solidFill>
                                <a:schemeClr val="accent6"/>
                              </a:solidFill>
                              <a:latin typeface="Cambria Math" panose="02040503050406030204" pitchFamily="18" charset="0"/>
                              <a:ea typeface="Cambria Math" panose="02040503050406030204" pitchFamily="18" charset="0"/>
                            </a:rPr>
                            <m:t>,</m:t>
                          </m:r>
                          <m:r>
                            <a:rPr lang="en-US" sz="3200" i="1">
                              <a:solidFill>
                                <a:schemeClr val="accent6"/>
                              </a:solidFill>
                              <a:latin typeface="Cambria Math" panose="02040503050406030204" pitchFamily="18" charset="0"/>
                              <a:ea typeface="Cambria Math" panose="02040503050406030204" pitchFamily="18" charset="0"/>
                            </a:rPr>
                            <m:t>𝑓</m:t>
                          </m:r>
                        </m:e>
                      </m:d>
                      <m:r>
                        <a:rPr lang="en-US" sz="3200" b="0" i="1" smtClean="0">
                          <a:solidFill>
                            <a:schemeClr val="accent6"/>
                          </a:solidFill>
                          <a:latin typeface="Cambria Math" panose="02040503050406030204" pitchFamily="18" charset="0"/>
                          <a:ea typeface="Cambria Math" panose="02040503050406030204" pitchFamily="18" charset="0"/>
                        </a:rPr>
                        <m:t>=</m:t>
                      </m:r>
                      <m:sSup>
                        <m:sSupPr>
                          <m:ctrlPr>
                            <a:rPr lang="en-US" sz="3200" b="0" i="1" smtClean="0">
                              <a:solidFill>
                                <a:schemeClr val="accent6"/>
                              </a:solidFill>
                              <a:latin typeface="Cambria Math" panose="02040503050406030204" pitchFamily="18" charset="0"/>
                              <a:ea typeface="Cambria Math" panose="02040503050406030204" pitchFamily="18" charset="0"/>
                            </a:rPr>
                          </m:ctrlPr>
                        </m:sSupPr>
                        <m:e>
                          <m:d>
                            <m:dPr>
                              <m:begChr m:val="‖"/>
                              <m:endChr m:val="‖"/>
                              <m:ctrlPr>
                                <a:rPr lang="en-US" sz="3200" i="1">
                                  <a:solidFill>
                                    <a:schemeClr val="accent6"/>
                                  </a:solidFill>
                                  <a:latin typeface="Cambria Math" panose="02040503050406030204" pitchFamily="18" charset="0"/>
                                  <a:ea typeface="Cambria Math" panose="02040503050406030204" pitchFamily="18" charset="0"/>
                                </a:rPr>
                              </m:ctrlPr>
                            </m:dPr>
                            <m:e>
                              <m:r>
                                <a:rPr lang="en-US" sz="3200" i="1">
                                  <a:solidFill>
                                    <a:schemeClr val="accent6"/>
                                  </a:solidFill>
                                  <a:latin typeface="Cambria Math" panose="02040503050406030204" pitchFamily="18" charset="0"/>
                                </a:rPr>
                                <m:t>𝑆</m:t>
                              </m:r>
                              <m:d>
                                <m:dPr>
                                  <m:ctrlPr>
                                    <a:rPr lang="en-US" sz="3200" i="1">
                                      <a:solidFill>
                                        <a:schemeClr val="accent6"/>
                                      </a:solidFill>
                                      <a:latin typeface="Cambria Math" panose="02040503050406030204" pitchFamily="18" charset="0"/>
                                    </a:rPr>
                                  </m:ctrlPr>
                                </m:dPr>
                                <m:e>
                                  <m:r>
                                    <a:rPr lang="en-US" sz="3200" i="1">
                                      <a:solidFill>
                                        <a:schemeClr val="accent6"/>
                                      </a:solidFill>
                                      <a:latin typeface="Cambria Math" panose="02040503050406030204" pitchFamily="18" charset="0"/>
                                      <a:ea typeface="Cambria Math" panose="02040503050406030204" pitchFamily="18" charset="0"/>
                                    </a:rPr>
                                    <m:t>𝜏</m:t>
                                  </m:r>
                                  <m:r>
                                    <a:rPr lang="en-US" sz="3200" i="1">
                                      <a:solidFill>
                                        <a:schemeClr val="accent6"/>
                                      </a:solidFill>
                                      <a:latin typeface="Cambria Math" panose="02040503050406030204" pitchFamily="18" charset="0"/>
                                      <a:ea typeface="Cambria Math" panose="02040503050406030204" pitchFamily="18" charset="0"/>
                                    </a:rPr>
                                    <m:t>,</m:t>
                                  </m:r>
                                  <m:r>
                                    <a:rPr lang="en-US" sz="3200" i="1">
                                      <a:solidFill>
                                        <a:schemeClr val="accent6"/>
                                      </a:solidFill>
                                      <a:latin typeface="Cambria Math" panose="02040503050406030204" pitchFamily="18" charset="0"/>
                                      <a:ea typeface="Cambria Math" panose="02040503050406030204" pitchFamily="18" charset="0"/>
                                    </a:rPr>
                                    <m:t>𝑓</m:t>
                                  </m:r>
                                </m:e>
                              </m:d>
                            </m:e>
                          </m:d>
                        </m:e>
                        <m:sup>
                          <m:r>
                            <a:rPr lang="en-US" sz="3200" b="0" i="1" smtClean="0">
                              <a:solidFill>
                                <a:schemeClr val="accent6"/>
                              </a:solidFill>
                              <a:latin typeface="Cambria Math" panose="02040503050406030204" pitchFamily="18" charset="0"/>
                              <a:ea typeface="Cambria Math" panose="02040503050406030204" pitchFamily="18" charset="0"/>
                            </a:rPr>
                            <m:t>2</m:t>
                          </m:r>
                        </m:sup>
                      </m:sSup>
                    </m:oMath>
                  </m:oMathPara>
                </a14:m>
                <a:endParaRPr lang="en-US" sz="3200" dirty="0">
                  <a:solidFill>
                    <a:schemeClr val="accent6"/>
                  </a:solidFill>
                </a:endParaRPr>
              </a:p>
            </p:txBody>
          </p:sp>
        </mc:Choice>
        <mc:Fallback xmlns="">
          <p:sp>
            <p:nvSpPr>
              <p:cNvPr id="3" name="Content Placeholder 2">
                <a:extLst>
                  <a:ext uri="{FF2B5EF4-FFF2-40B4-BE49-F238E27FC236}">
                    <a16:creationId xmlns:a16="http://schemas.microsoft.com/office/drawing/2014/main" id="{845A0A32-817A-8D04-8C31-FE0E4C44EF01}"/>
                  </a:ext>
                </a:extLst>
              </p:cNvPr>
              <p:cNvSpPr>
                <a:spLocks noGrp="1" noRot="1" noChangeAspect="1" noMove="1" noResize="1" noEditPoints="1" noAdjustHandles="1" noChangeArrowheads="1" noChangeShapeType="1" noTextEdit="1"/>
              </p:cNvSpPr>
              <p:nvPr>
                <p:ph sz="quarter" idx="13"/>
              </p:nvPr>
            </p:nvSpPr>
            <p:spPr>
              <a:xfrm>
                <a:off x="457200" y="971720"/>
                <a:ext cx="11277600" cy="4299372"/>
              </a:xfrm>
              <a:blipFill>
                <a:blip r:embed="rId2"/>
                <a:stretch>
                  <a:fillRect l="-1800" t="-27941" b="-20882"/>
                </a:stretch>
              </a:blipFill>
            </p:spPr>
            <p:txBody>
              <a:bodyPr/>
              <a:lstStyle/>
              <a:p>
                <a:r>
                  <a:rPr lang="en-US">
                    <a:noFill/>
                  </a:rPr>
                  <a:t> </a:t>
                </a:r>
              </a:p>
            </p:txBody>
          </p:sp>
        </mc:Fallback>
      </mc:AlternateContent>
      <p:sp>
        <p:nvSpPr>
          <p:cNvPr id="4" name="Slide Number Placeholder 3">
            <a:extLst>
              <a:ext uri="{FF2B5EF4-FFF2-40B4-BE49-F238E27FC236}">
                <a16:creationId xmlns:a16="http://schemas.microsoft.com/office/drawing/2014/main" id="{355DB0F7-3972-CA01-9495-BF1049CF75AE}"/>
              </a:ext>
            </a:extLst>
          </p:cNvPr>
          <p:cNvSpPr>
            <a:spLocks noGrp="1"/>
          </p:cNvSpPr>
          <p:nvPr>
            <p:ph type="sldNum" sz="quarter" idx="12"/>
          </p:nvPr>
        </p:nvSpPr>
        <p:spPr/>
        <p:txBody>
          <a:bodyPr/>
          <a:lstStyle/>
          <a:p>
            <a:fld id="{00000000-1234-1234-1234-123412341234}" type="slidenum">
              <a:rPr lang="en-US" smtClean="0"/>
              <a:pPr/>
              <a:t>20</a:t>
            </a:fld>
            <a:endParaRPr lang="en-US" dirty="0"/>
          </a:p>
        </p:txBody>
      </p:sp>
    </p:spTree>
    <p:extLst>
      <p:ext uri="{BB962C8B-B14F-4D97-AF65-F5344CB8AC3E}">
        <p14:creationId xmlns:p14="http://schemas.microsoft.com/office/powerpoint/2010/main" val="2183666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id="{67BB1B15-6170-D3E4-D4D1-4ABE67970DE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52607" y="93785"/>
            <a:ext cx="7452395" cy="599172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A88BC377-59B7-93EA-448C-5413F68D7732}"/>
              </a:ext>
            </a:extLst>
          </p:cNvPr>
          <p:cNvSpPr>
            <a:spLocks noGrp="1"/>
          </p:cNvSpPr>
          <p:nvPr>
            <p:ph type="title"/>
          </p:nvPr>
        </p:nvSpPr>
        <p:spPr/>
        <p:txBody>
          <a:bodyPr/>
          <a:lstStyle/>
          <a:p>
            <a:r>
              <a:rPr lang="en-US" dirty="0">
                <a:latin typeface="+mn-lt"/>
              </a:rPr>
              <a:t>Detectability</a:t>
            </a:r>
          </a:p>
        </p:txBody>
      </p:sp>
      <p:sp>
        <p:nvSpPr>
          <p:cNvPr id="4" name="Slide Number Placeholder 3">
            <a:extLst>
              <a:ext uri="{FF2B5EF4-FFF2-40B4-BE49-F238E27FC236}">
                <a16:creationId xmlns:a16="http://schemas.microsoft.com/office/drawing/2014/main" id="{A83D66C5-4172-B94B-9C52-6A34C128CAED}"/>
              </a:ext>
            </a:extLst>
          </p:cNvPr>
          <p:cNvSpPr>
            <a:spLocks noGrp="1"/>
          </p:cNvSpPr>
          <p:nvPr>
            <p:ph type="sldNum" sz="quarter" idx="12"/>
          </p:nvPr>
        </p:nvSpPr>
        <p:spPr/>
        <p:txBody>
          <a:bodyPr/>
          <a:lstStyle/>
          <a:p>
            <a:fld id="{00000000-1234-1234-1234-123412341234}" type="slidenum">
              <a:rPr lang="en-US" smtClean="0"/>
              <a:pPr/>
              <a:t>21</a:t>
            </a:fld>
            <a:endParaRPr lang="en-US" dirty="0"/>
          </a:p>
        </p:txBody>
      </p:sp>
      <mc:AlternateContent xmlns:mc="http://schemas.openxmlformats.org/markup-compatibility/2006" xmlns:a14="http://schemas.microsoft.com/office/drawing/2010/main">
        <mc:Choice Requires="a14">
          <p:sp>
            <p:nvSpPr>
              <p:cNvPr id="6" name="Content Placeholder 5">
                <a:extLst>
                  <a:ext uri="{FF2B5EF4-FFF2-40B4-BE49-F238E27FC236}">
                    <a16:creationId xmlns:a16="http://schemas.microsoft.com/office/drawing/2014/main" id="{CC3E57AD-EBE2-BBE8-56D4-209BF8B223E9}"/>
                  </a:ext>
                </a:extLst>
              </p:cNvPr>
              <p:cNvSpPr>
                <a:spLocks noGrp="1"/>
              </p:cNvSpPr>
              <p:nvPr>
                <p:ph sz="quarter" idx="13"/>
              </p:nvPr>
            </p:nvSpPr>
            <p:spPr>
              <a:xfrm>
                <a:off x="444500" y="1825624"/>
                <a:ext cx="6497054" cy="4057463"/>
              </a:xfrm>
            </p:spPr>
            <p:txBody>
              <a:bodyPr>
                <a:normAutofit/>
              </a:bodyPr>
              <a:lstStyle/>
              <a:p>
                <a14:m>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𝐴</m:t>
                        </m:r>
                      </m:e>
                      <m:sub>
                        <m:r>
                          <a:rPr lang="en-US" i="1">
                            <a:latin typeface="Cambria Math" panose="02040503050406030204" pitchFamily="18" charset="0"/>
                          </a:rPr>
                          <m:t>2</m:t>
                        </m:r>
                        <m:r>
                          <a:rPr lang="en-US" i="1">
                            <a:latin typeface="Cambria Math" panose="02040503050406030204" pitchFamily="18" charset="0"/>
                          </a:rPr>
                          <m:t>𝑚</m:t>
                        </m:r>
                      </m:sub>
                    </m:sSub>
                    <m:r>
                      <a:rPr lang="en-US" i="1">
                        <a:latin typeface="Cambria Math" panose="02040503050406030204" pitchFamily="18" charset="0"/>
                        <a:ea typeface="Cambria Math" panose="02040503050406030204" pitchFamily="18" charset="0"/>
                      </a:rPr>
                      <m:t>≡</m:t>
                    </m:r>
                    <m:f>
                      <m:fPr>
                        <m:ctrlPr>
                          <a:rPr lang="en-US" i="1">
                            <a:latin typeface="Cambria Math" panose="02040503050406030204" pitchFamily="18" charset="0"/>
                            <a:ea typeface="Cambria Math" panose="02040503050406030204" pitchFamily="18" charset="0"/>
                          </a:rPr>
                        </m:ctrlPr>
                      </m:fPr>
                      <m:num>
                        <m:r>
                          <a:rPr lang="en-US" i="1">
                            <a:latin typeface="Cambria Math" panose="02040503050406030204" pitchFamily="18" charset="0"/>
                            <a:ea typeface="Cambria Math" panose="02040503050406030204" pitchFamily="18" charset="0"/>
                          </a:rPr>
                          <m:t>𝐺</m:t>
                        </m:r>
                      </m:num>
                      <m:den>
                        <m:sSup>
                          <m:sSupPr>
                            <m:ctrlPr>
                              <a:rPr lang="en-US" i="1">
                                <a:latin typeface="Cambria Math" panose="02040503050406030204" pitchFamily="18" charset="0"/>
                                <a:ea typeface="Cambria Math" panose="02040503050406030204" pitchFamily="18" charset="0"/>
                              </a:rPr>
                            </m:ctrlPr>
                          </m:sSupPr>
                          <m:e>
                            <m:r>
                              <a:rPr lang="en-US" i="1">
                                <a:latin typeface="Cambria Math" panose="02040503050406030204" pitchFamily="18" charset="0"/>
                                <a:ea typeface="Cambria Math" panose="02040503050406030204" pitchFamily="18" charset="0"/>
                              </a:rPr>
                              <m:t>𝑐</m:t>
                            </m:r>
                          </m:e>
                          <m:sup>
                            <m:r>
                              <a:rPr lang="en-US" i="1">
                                <a:latin typeface="Cambria Math" panose="02040503050406030204" pitchFamily="18" charset="0"/>
                                <a:ea typeface="Cambria Math" panose="02040503050406030204" pitchFamily="18" charset="0"/>
                              </a:rPr>
                              <m:t>4</m:t>
                            </m:r>
                          </m:sup>
                        </m:sSup>
                      </m:den>
                    </m:f>
                    <m:f>
                      <m:fPr>
                        <m:ctrlPr>
                          <a:rPr lang="en-US" i="1">
                            <a:latin typeface="Cambria Math" panose="02040503050406030204" pitchFamily="18" charset="0"/>
                            <a:ea typeface="Cambria Math" panose="02040503050406030204" pitchFamily="18" charset="0"/>
                          </a:rPr>
                        </m:ctrlPr>
                      </m:fPr>
                      <m:num>
                        <m:sSup>
                          <m:sSupPr>
                            <m:ctrlPr>
                              <a:rPr lang="en-US" i="1">
                                <a:latin typeface="Cambria Math" panose="02040503050406030204" pitchFamily="18" charset="0"/>
                                <a:ea typeface="Cambria Math" panose="02040503050406030204" pitchFamily="18" charset="0"/>
                              </a:rPr>
                            </m:ctrlPr>
                          </m:sSupPr>
                          <m:e>
                            <m:r>
                              <a:rPr lang="en-US" i="1">
                                <a:latin typeface="Cambria Math" panose="02040503050406030204" pitchFamily="18" charset="0"/>
                                <a:ea typeface="Cambria Math" panose="02040503050406030204" pitchFamily="18" charset="0"/>
                              </a:rPr>
                              <m:t>𝑑</m:t>
                            </m:r>
                          </m:e>
                          <m:sup>
                            <m:r>
                              <a:rPr lang="en-US" i="1">
                                <a:latin typeface="Cambria Math" panose="02040503050406030204" pitchFamily="18" charset="0"/>
                                <a:ea typeface="Cambria Math" panose="02040503050406030204" pitchFamily="18" charset="0"/>
                              </a:rPr>
                              <m:t>2</m:t>
                            </m:r>
                          </m:sup>
                        </m:sSup>
                        <m:sSub>
                          <m:sSubPr>
                            <m:ctrlPr>
                              <a:rPr lang="en-US" i="1">
                                <a:latin typeface="Cambria Math" panose="02040503050406030204" pitchFamily="18" charset="0"/>
                                <a:ea typeface="Cambria Math" panose="02040503050406030204" pitchFamily="18" charset="0"/>
                              </a:rPr>
                            </m:ctrlPr>
                          </m:sSubPr>
                          <m:e>
                            <m:r>
                              <a:rPr lang="en-US" i="1">
                                <a:latin typeface="Cambria Math" panose="02040503050406030204" pitchFamily="18" charset="0"/>
                                <a:ea typeface="Cambria Math" panose="02040503050406030204" pitchFamily="18" charset="0"/>
                              </a:rPr>
                              <m:t>𝐼</m:t>
                            </m:r>
                          </m:e>
                          <m:sub>
                            <m:r>
                              <a:rPr lang="en-US" i="1">
                                <a:latin typeface="Cambria Math" panose="02040503050406030204" pitchFamily="18" charset="0"/>
                                <a:ea typeface="Cambria Math" panose="02040503050406030204" pitchFamily="18" charset="0"/>
                              </a:rPr>
                              <m:t>2</m:t>
                            </m:r>
                            <m:r>
                              <a:rPr lang="en-US" i="1">
                                <a:latin typeface="Cambria Math" panose="02040503050406030204" pitchFamily="18" charset="0"/>
                                <a:ea typeface="Cambria Math" panose="02040503050406030204" pitchFamily="18" charset="0"/>
                              </a:rPr>
                              <m:t>𝑚</m:t>
                            </m:r>
                          </m:sub>
                        </m:sSub>
                      </m:num>
                      <m:den>
                        <m:r>
                          <a:rPr lang="en-US" i="1">
                            <a:latin typeface="Cambria Math" panose="02040503050406030204" pitchFamily="18" charset="0"/>
                            <a:ea typeface="Cambria Math" panose="02040503050406030204" pitchFamily="18" charset="0"/>
                          </a:rPr>
                          <m:t>𝑑</m:t>
                        </m:r>
                        <m:sSup>
                          <m:sSupPr>
                            <m:ctrlPr>
                              <a:rPr lang="en-US" i="1">
                                <a:latin typeface="Cambria Math" panose="02040503050406030204" pitchFamily="18" charset="0"/>
                                <a:ea typeface="Cambria Math" panose="02040503050406030204" pitchFamily="18" charset="0"/>
                              </a:rPr>
                            </m:ctrlPr>
                          </m:sSupPr>
                          <m:e>
                            <m:r>
                              <a:rPr lang="en-US" i="1">
                                <a:latin typeface="Cambria Math" panose="02040503050406030204" pitchFamily="18" charset="0"/>
                                <a:ea typeface="Cambria Math" panose="02040503050406030204" pitchFamily="18" charset="0"/>
                              </a:rPr>
                              <m:t>𝑡</m:t>
                            </m:r>
                          </m:e>
                          <m:sup>
                            <m:r>
                              <a:rPr lang="en-US" i="1">
                                <a:latin typeface="Cambria Math" panose="02040503050406030204" pitchFamily="18" charset="0"/>
                                <a:ea typeface="Cambria Math" panose="02040503050406030204" pitchFamily="18" charset="0"/>
                              </a:rPr>
                              <m:t>2</m:t>
                            </m:r>
                          </m:sup>
                        </m:sSup>
                      </m:den>
                    </m:f>
                  </m:oMath>
                </a14:m>
                <a:endParaRPr lang="en-US" i="1" dirty="0">
                  <a:latin typeface="Cambria Math" panose="02040503050406030204" pitchFamily="18" charset="0"/>
                </a:endParaRPr>
              </a:p>
              <a:p>
                <a14:m>
                  <m:oMath xmlns:m="http://schemas.openxmlformats.org/officeDocument/2006/math">
                    <m:f>
                      <m:fPr>
                        <m:ctrlPr>
                          <a:rPr lang="en-US" i="1" smtClean="0">
                            <a:latin typeface="Cambria Math" panose="02040503050406030204" pitchFamily="18" charset="0"/>
                          </a:rPr>
                        </m:ctrlPr>
                      </m:fPr>
                      <m:num>
                        <m:r>
                          <a:rPr lang="en-US" b="0" i="1" smtClean="0">
                            <a:latin typeface="Cambria Math" panose="02040503050406030204" pitchFamily="18" charset="0"/>
                          </a:rPr>
                          <m:t>𝑑𝐸</m:t>
                        </m:r>
                      </m:num>
                      <m:den>
                        <m:r>
                          <a:rPr lang="en-US" b="0" i="1" smtClean="0">
                            <a:latin typeface="Cambria Math" panose="02040503050406030204" pitchFamily="18" charset="0"/>
                          </a:rPr>
                          <m:t>𝑑𝑡</m:t>
                        </m:r>
                      </m:den>
                    </m:f>
                    <m:r>
                      <a:rPr lang="en-US" b="0" i="1" smtClean="0">
                        <a:latin typeface="Cambria Math" panose="02040503050406030204" pitchFamily="18" charset="0"/>
                      </a:rPr>
                      <m:t>=</m:t>
                    </m:r>
                    <m:f>
                      <m:fPr>
                        <m:ctrlPr>
                          <a:rPr lang="en-US" b="0" i="1" smtClean="0">
                            <a:latin typeface="Cambria Math" panose="02040503050406030204" pitchFamily="18" charset="0"/>
                          </a:rPr>
                        </m:ctrlPr>
                      </m:fPr>
                      <m:num>
                        <m:sSup>
                          <m:sSupPr>
                            <m:ctrlPr>
                              <a:rPr lang="en-US" b="0" i="1" smtClean="0">
                                <a:latin typeface="Cambria Math" panose="02040503050406030204" pitchFamily="18" charset="0"/>
                              </a:rPr>
                            </m:ctrlPr>
                          </m:sSupPr>
                          <m:e>
                            <m:r>
                              <a:rPr lang="en-US" b="0" i="1" smtClean="0">
                                <a:latin typeface="Cambria Math" panose="02040503050406030204" pitchFamily="18" charset="0"/>
                              </a:rPr>
                              <m:t>𝑐</m:t>
                            </m:r>
                          </m:e>
                          <m:sup>
                            <m:r>
                              <a:rPr lang="en-US" b="0" i="1" smtClean="0">
                                <a:latin typeface="Cambria Math" panose="02040503050406030204" pitchFamily="18" charset="0"/>
                              </a:rPr>
                              <m:t>3</m:t>
                            </m:r>
                          </m:sup>
                        </m:sSup>
                      </m:num>
                      <m:den>
                        <m:r>
                          <a:rPr lang="en-US" b="0" i="1" smtClean="0">
                            <a:latin typeface="Cambria Math" panose="02040503050406030204" pitchFamily="18" charset="0"/>
                          </a:rPr>
                          <m:t>32</m:t>
                        </m:r>
                        <m:r>
                          <a:rPr lang="en-US" b="0" i="1" smtClean="0">
                            <a:latin typeface="Cambria Math" panose="02040503050406030204" pitchFamily="18" charset="0"/>
                            <a:ea typeface="Cambria Math" panose="02040503050406030204" pitchFamily="18" charset="0"/>
                          </a:rPr>
                          <m:t>𝜋</m:t>
                        </m:r>
                        <m:r>
                          <a:rPr lang="en-US" b="0" i="1" smtClean="0">
                            <a:latin typeface="Cambria Math" panose="02040503050406030204" pitchFamily="18" charset="0"/>
                            <a:ea typeface="Cambria Math" panose="02040503050406030204" pitchFamily="18" charset="0"/>
                          </a:rPr>
                          <m:t>𝐺</m:t>
                        </m:r>
                      </m:den>
                    </m:f>
                    <m:nary>
                      <m:naryPr>
                        <m:chr m:val="∑"/>
                        <m:ctrlPr>
                          <a:rPr lang="en-US" b="0" i="1" smtClean="0">
                            <a:latin typeface="Cambria Math" panose="02040503050406030204" pitchFamily="18" charset="0"/>
                          </a:rPr>
                        </m:ctrlPr>
                      </m:naryPr>
                      <m:sub>
                        <m:r>
                          <m:rPr>
                            <m:brk m:alnAt="23"/>
                          </m:rPr>
                          <a:rPr lang="en-US" b="0" i="1" smtClean="0">
                            <a:latin typeface="Cambria Math" panose="02040503050406030204" pitchFamily="18" charset="0"/>
                          </a:rPr>
                          <m:t>𝑚</m:t>
                        </m:r>
                        <m:r>
                          <a:rPr lang="en-US" b="0" i="1" smtClean="0">
                            <a:latin typeface="Cambria Math" panose="02040503050406030204" pitchFamily="18" charset="0"/>
                          </a:rPr>
                          <m:t>=−2</m:t>
                        </m:r>
                      </m:sub>
                      <m:sup>
                        <m:r>
                          <a:rPr lang="en-US" b="0" i="1" smtClean="0">
                            <a:latin typeface="Cambria Math" panose="02040503050406030204" pitchFamily="18" charset="0"/>
                          </a:rPr>
                          <m:t>+2</m:t>
                        </m:r>
                      </m:sup>
                      <m:e>
                        <m:d>
                          <m:dPr>
                            <m:begChr m:val="⟨"/>
                            <m:endChr m:val="⟩"/>
                            <m:ctrlPr>
                              <a:rPr lang="en-US" b="0" i="1" smtClean="0">
                                <a:latin typeface="Cambria Math" panose="02040503050406030204" pitchFamily="18" charset="0"/>
                              </a:rPr>
                            </m:ctrlPr>
                          </m:dPr>
                          <m:e>
                            <m:sSup>
                              <m:sSupPr>
                                <m:ctrlPr>
                                  <a:rPr lang="en-US" b="0" i="1" smtClean="0">
                                    <a:latin typeface="Cambria Math" panose="02040503050406030204" pitchFamily="18" charset="0"/>
                                  </a:rPr>
                                </m:ctrlPr>
                              </m:sSupPr>
                              <m:e>
                                <m:d>
                                  <m:dPr>
                                    <m:begChr m:val="|"/>
                                    <m:endChr m:val="|"/>
                                    <m:ctrlPr>
                                      <a:rPr lang="en-US" i="1">
                                        <a:latin typeface="Cambria Math" panose="02040503050406030204" pitchFamily="18" charset="0"/>
                                      </a:rPr>
                                    </m:ctrlPr>
                                  </m:dPr>
                                  <m:e>
                                    <m:f>
                                      <m:fPr>
                                        <m:ctrlPr>
                                          <a:rPr lang="en-US" i="1">
                                            <a:latin typeface="Cambria Math" panose="02040503050406030204" pitchFamily="18" charset="0"/>
                                          </a:rPr>
                                        </m:ctrlPr>
                                      </m:fPr>
                                      <m:num>
                                        <m:r>
                                          <a:rPr lang="en-US" i="1">
                                            <a:latin typeface="Cambria Math" panose="02040503050406030204" pitchFamily="18" charset="0"/>
                                          </a:rPr>
                                          <m:t>𝑑</m:t>
                                        </m:r>
                                        <m:sSub>
                                          <m:sSubPr>
                                            <m:ctrlPr>
                                              <a:rPr lang="en-US" i="1">
                                                <a:latin typeface="Cambria Math" panose="02040503050406030204" pitchFamily="18" charset="0"/>
                                              </a:rPr>
                                            </m:ctrlPr>
                                          </m:sSubPr>
                                          <m:e>
                                            <m:r>
                                              <a:rPr lang="en-US" i="1">
                                                <a:latin typeface="Cambria Math" panose="02040503050406030204" pitchFamily="18" charset="0"/>
                                              </a:rPr>
                                              <m:t>𝐴</m:t>
                                            </m:r>
                                          </m:e>
                                          <m:sub>
                                            <m:r>
                                              <a:rPr lang="en-US" i="1">
                                                <a:latin typeface="Cambria Math" panose="02040503050406030204" pitchFamily="18" charset="0"/>
                                              </a:rPr>
                                              <m:t>2</m:t>
                                            </m:r>
                                            <m:r>
                                              <a:rPr lang="en-US" i="1">
                                                <a:latin typeface="Cambria Math" panose="02040503050406030204" pitchFamily="18" charset="0"/>
                                              </a:rPr>
                                              <m:t>𝑚</m:t>
                                            </m:r>
                                          </m:sub>
                                        </m:sSub>
                                      </m:num>
                                      <m:den>
                                        <m:r>
                                          <a:rPr lang="en-US" i="1">
                                            <a:latin typeface="Cambria Math" panose="02040503050406030204" pitchFamily="18" charset="0"/>
                                          </a:rPr>
                                          <m:t>𝑑𝑡</m:t>
                                        </m:r>
                                      </m:den>
                                    </m:f>
                                  </m:e>
                                </m:d>
                              </m:e>
                              <m:sup>
                                <m:r>
                                  <a:rPr lang="en-US" b="0" i="1" smtClean="0">
                                    <a:latin typeface="Cambria Math" panose="02040503050406030204" pitchFamily="18" charset="0"/>
                                  </a:rPr>
                                  <m:t>2</m:t>
                                </m:r>
                              </m:sup>
                            </m:sSup>
                          </m:e>
                        </m:d>
                      </m:e>
                    </m:nary>
                  </m:oMath>
                </a14:m>
                <a:endParaRPr lang="en-US" dirty="0"/>
              </a:p>
              <a:p>
                <a14:m>
                  <m:oMath xmlns:m="http://schemas.openxmlformats.org/officeDocument/2006/math">
                    <m:r>
                      <a:rPr lang="en-US" b="0" i="1" smtClean="0">
                        <a:latin typeface="Cambria Math" panose="02040503050406030204" pitchFamily="18" charset="0"/>
                      </a:rPr>
                      <m:t>𝐸</m:t>
                    </m:r>
                    <m:r>
                      <a:rPr lang="en-US" b="0" i="1" smtClean="0">
                        <a:latin typeface="Cambria Math" panose="02040503050406030204" pitchFamily="18" charset="0"/>
                      </a:rPr>
                      <m:t>=</m:t>
                    </m:r>
                    <m:f>
                      <m:fPr>
                        <m:ctrlPr>
                          <a:rPr lang="en-US" b="0" i="1" smtClean="0">
                            <a:latin typeface="Cambria Math" panose="02040503050406030204" pitchFamily="18" charset="0"/>
                          </a:rPr>
                        </m:ctrlPr>
                      </m:fPr>
                      <m:num>
                        <m:sSup>
                          <m:sSupPr>
                            <m:ctrlPr>
                              <a:rPr lang="en-US" b="0" i="1" smtClean="0">
                                <a:latin typeface="Cambria Math" panose="02040503050406030204" pitchFamily="18" charset="0"/>
                              </a:rPr>
                            </m:ctrlPr>
                          </m:sSupPr>
                          <m:e>
                            <m:r>
                              <a:rPr lang="en-US" b="0" i="1" smtClean="0">
                                <a:latin typeface="Cambria Math" panose="02040503050406030204" pitchFamily="18" charset="0"/>
                              </a:rPr>
                              <m:t>𝑐</m:t>
                            </m:r>
                          </m:e>
                          <m:sup>
                            <m:r>
                              <a:rPr lang="en-US" b="0" i="1" smtClean="0">
                                <a:latin typeface="Cambria Math" panose="02040503050406030204" pitchFamily="18" charset="0"/>
                              </a:rPr>
                              <m:t>3</m:t>
                            </m:r>
                          </m:sup>
                        </m:sSup>
                      </m:num>
                      <m:den>
                        <m:r>
                          <a:rPr lang="en-US" b="0" i="1" smtClean="0">
                            <a:latin typeface="Cambria Math" panose="02040503050406030204" pitchFamily="18" charset="0"/>
                          </a:rPr>
                          <m:t>16</m:t>
                        </m:r>
                        <m:r>
                          <a:rPr lang="en-US" b="0" i="1" smtClean="0">
                            <a:latin typeface="Cambria Math" panose="02040503050406030204" pitchFamily="18" charset="0"/>
                            <a:ea typeface="Cambria Math" panose="02040503050406030204" pitchFamily="18" charset="0"/>
                          </a:rPr>
                          <m:t>𝜋</m:t>
                        </m:r>
                        <m:r>
                          <a:rPr lang="en-US" b="0" i="1" smtClean="0">
                            <a:latin typeface="Cambria Math" panose="02040503050406030204" pitchFamily="18" charset="0"/>
                            <a:ea typeface="Cambria Math" panose="02040503050406030204" pitchFamily="18" charset="0"/>
                          </a:rPr>
                          <m:t>𝐺</m:t>
                        </m:r>
                      </m:den>
                    </m:f>
                    <m:nary>
                      <m:naryPr>
                        <m:chr m:val="∑"/>
                        <m:ctrlPr>
                          <a:rPr lang="en-US" b="0" i="1" smtClean="0">
                            <a:latin typeface="Cambria Math" panose="02040503050406030204" pitchFamily="18" charset="0"/>
                          </a:rPr>
                        </m:ctrlPr>
                      </m:naryPr>
                      <m:sub>
                        <m:r>
                          <m:rPr>
                            <m:brk m:alnAt="23"/>
                          </m:rPr>
                          <a:rPr lang="en-US" b="0" i="1" smtClean="0">
                            <a:latin typeface="Cambria Math" panose="02040503050406030204" pitchFamily="18" charset="0"/>
                          </a:rPr>
                          <m:t>𝑚</m:t>
                        </m:r>
                        <m:r>
                          <a:rPr lang="en-US" b="0" i="1" smtClean="0">
                            <a:latin typeface="Cambria Math" panose="02040503050406030204" pitchFamily="18" charset="0"/>
                          </a:rPr>
                          <m:t>=−2</m:t>
                        </m:r>
                      </m:sub>
                      <m:sup>
                        <m:r>
                          <a:rPr lang="en-US" b="0" i="1" smtClean="0">
                            <a:latin typeface="Cambria Math" panose="02040503050406030204" pitchFamily="18" charset="0"/>
                          </a:rPr>
                          <m:t>+2</m:t>
                        </m:r>
                      </m:sup>
                      <m:e>
                        <m:nary>
                          <m:naryPr>
                            <m:ctrlPr>
                              <a:rPr lang="en-US" b="0" i="1" smtClean="0">
                                <a:latin typeface="Cambria Math" panose="02040503050406030204" pitchFamily="18" charset="0"/>
                              </a:rPr>
                            </m:ctrlPr>
                          </m:naryPr>
                          <m:sub>
                            <m:r>
                              <m:rPr>
                                <m:brk m:alnAt="23"/>
                              </m:rPr>
                              <a:rPr lang="en-US" b="0" i="1" smtClean="0">
                                <a:latin typeface="Cambria Math" panose="02040503050406030204" pitchFamily="18" charset="0"/>
                              </a:rPr>
                              <m:t>0</m:t>
                            </m:r>
                          </m:sub>
                          <m:sup>
                            <m:r>
                              <a:rPr lang="en-US" b="0" i="1" smtClean="0">
                                <a:latin typeface="Cambria Math" panose="02040503050406030204" pitchFamily="18" charset="0"/>
                                <a:ea typeface="Cambria Math" panose="02040503050406030204" pitchFamily="18" charset="0"/>
                              </a:rPr>
                              <m:t>∞</m:t>
                            </m:r>
                          </m:sup>
                          <m:e>
                            <m:sSup>
                              <m:sSupPr>
                                <m:ctrlPr>
                                  <a:rPr lang="en-US" i="1">
                                    <a:latin typeface="Cambria Math" panose="02040503050406030204" pitchFamily="18" charset="0"/>
                                  </a:rPr>
                                </m:ctrlPr>
                              </m:sSupPr>
                              <m:e>
                                <m:d>
                                  <m:dPr>
                                    <m:begChr m:val="|"/>
                                    <m:endChr m:val="|"/>
                                    <m:ctrlPr>
                                      <a:rPr lang="en-US" i="1">
                                        <a:latin typeface="Cambria Math" panose="02040503050406030204" pitchFamily="18" charset="0"/>
                                      </a:rPr>
                                    </m:ctrlPr>
                                  </m:dPr>
                                  <m:e>
                                    <m:acc>
                                      <m:accPr>
                                        <m:chr m:val="̃"/>
                                        <m:ctrlPr>
                                          <a:rPr lang="en-US" i="1">
                                            <a:latin typeface="Cambria Math" panose="02040503050406030204" pitchFamily="18" charset="0"/>
                                          </a:rPr>
                                        </m:ctrlPr>
                                      </m:accPr>
                                      <m:e>
                                        <m:acc>
                                          <m:accPr>
                                            <m:chr m:val="̇"/>
                                            <m:ctrlPr>
                                              <a:rPr lang="en-US" i="1">
                                                <a:latin typeface="Cambria Math" panose="02040503050406030204" pitchFamily="18" charset="0"/>
                                              </a:rPr>
                                            </m:ctrlPr>
                                          </m:accPr>
                                          <m:e>
                                            <m:sSub>
                                              <m:sSubPr>
                                                <m:ctrlPr>
                                                  <a:rPr lang="en-US" i="1">
                                                    <a:latin typeface="Cambria Math" panose="02040503050406030204" pitchFamily="18" charset="0"/>
                                                  </a:rPr>
                                                </m:ctrlPr>
                                              </m:sSubPr>
                                              <m:e>
                                                <m:r>
                                                  <a:rPr lang="en-US" i="1">
                                                    <a:latin typeface="Cambria Math" panose="02040503050406030204" pitchFamily="18" charset="0"/>
                                                  </a:rPr>
                                                  <m:t>𝐴</m:t>
                                                </m:r>
                                              </m:e>
                                              <m:sub>
                                                <m:r>
                                                  <a:rPr lang="en-US" i="1">
                                                    <a:latin typeface="Cambria Math" panose="02040503050406030204" pitchFamily="18" charset="0"/>
                                                  </a:rPr>
                                                  <m:t>2</m:t>
                                                </m:r>
                                                <m:r>
                                                  <a:rPr lang="en-US" i="1">
                                                    <a:latin typeface="Cambria Math" panose="02040503050406030204" pitchFamily="18" charset="0"/>
                                                  </a:rPr>
                                                  <m:t>𝑚</m:t>
                                                </m:r>
                                              </m:sub>
                                            </m:sSub>
                                          </m:e>
                                        </m:acc>
                                      </m:e>
                                    </m:acc>
                                    <m:r>
                                      <a:rPr lang="en-US" b="0" i="1" smtClean="0">
                                        <a:latin typeface="Cambria Math" panose="02040503050406030204" pitchFamily="18" charset="0"/>
                                      </a:rPr>
                                      <m:t>(2</m:t>
                                    </m:r>
                                    <m:r>
                                      <a:rPr lang="en-US" b="0" i="1" smtClean="0">
                                        <a:latin typeface="Cambria Math" panose="02040503050406030204" pitchFamily="18" charset="0"/>
                                        <a:ea typeface="Cambria Math" panose="02040503050406030204" pitchFamily="18" charset="0"/>
                                      </a:rPr>
                                      <m:t>𝜋</m:t>
                                    </m:r>
                                    <m:r>
                                      <a:rPr lang="en-US" b="0" i="1" smtClean="0">
                                        <a:latin typeface="Cambria Math" panose="02040503050406030204" pitchFamily="18" charset="0"/>
                                        <a:ea typeface="Cambria Math" panose="02040503050406030204" pitchFamily="18" charset="0"/>
                                      </a:rPr>
                                      <m:t>𝑓</m:t>
                                    </m:r>
                                    <m:r>
                                      <a:rPr lang="en-US" b="0" i="1" smtClean="0">
                                        <a:latin typeface="Cambria Math" panose="02040503050406030204" pitchFamily="18" charset="0"/>
                                        <a:ea typeface="Cambria Math" panose="02040503050406030204" pitchFamily="18" charset="0"/>
                                      </a:rPr>
                                      <m:t>)</m:t>
                                    </m:r>
                                  </m:e>
                                </m:d>
                              </m:e>
                              <m:sup>
                                <m:r>
                                  <a:rPr lang="en-US" i="1">
                                    <a:latin typeface="Cambria Math" panose="02040503050406030204" pitchFamily="18" charset="0"/>
                                  </a:rPr>
                                  <m:t>2</m:t>
                                </m:r>
                              </m:sup>
                            </m:sSup>
                            <m:r>
                              <a:rPr lang="en-US" b="0" i="1" smtClean="0">
                                <a:latin typeface="Cambria Math" panose="02040503050406030204" pitchFamily="18" charset="0"/>
                              </a:rPr>
                              <m:t>𝑑𝑓</m:t>
                            </m:r>
                          </m:e>
                        </m:nary>
                      </m:e>
                    </m:nary>
                  </m:oMath>
                </a14:m>
                <a:endParaRPr lang="en-US" dirty="0"/>
              </a:p>
              <a:p>
                <a14:m>
                  <m:oMath xmlns:m="http://schemas.openxmlformats.org/officeDocument/2006/math">
                    <m:f>
                      <m:fPr>
                        <m:ctrlPr>
                          <a:rPr lang="en-US" i="1" smtClean="0">
                            <a:latin typeface="Cambria Math" panose="02040503050406030204" pitchFamily="18" charset="0"/>
                          </a:rPr>
                        </m:ctrlPr>
                      </m:fPr>
                      <m:num>
                        <m:r>
                          <a:rPr lang="en-US" b="0" i="1" smtClean="0">
                            <a:latin typeface="Cambria Math" panose="02040503050406030204" pitchFamily="18" charset="0"/>
                          </a:rPr>
                          <m:t>𝑑𝐸</m:t>
                        </m:r>
                      </m:num>
                      <m:den>
                        <m:r>
                          <a:rPr lang="en-US" b="0" i="1" smtClean="0">
                            <a:latin typeface="Cambria Math" panose="02040503050406030204" pitchFamily="18" charset="0"/>
                          </a:rPr>
                          <m:t>𝑑𝑓</m:t>
                        </m:r>
                      </m:den>
                    </m:f>
                    <m:r>
                      <a:rPr lang="en-US" b="0" i="1" smtClean="0">
                        <a:latin typeface="Cambria Math" panose="02040503050406030204" pitchFamily="18" charset="0"/>
                      </a:rPr>
                      <m:t>=</m:t>
                    </m:r>
                    <m:f>
                      <m:fPr>
                        <m:ctrlPr>
                          <a:rPr lang="en-US" b="0" i="1" smtClean="0">
                            <a:latin typeface="Cambria Math" panose="02040503050406030204" pitchFamily="18" charset="0"/>
                          </a:rPr>
                        </m:ctrlPr>
                      </m:fPr>
                      <m:num>
                        <m:sSup>
                          <m:sSupPr>
                            <m:ctrlPr>
                              <a:rPr lang="en-US" b="0" i="1" smtClean="0">
                                <a:latin typeface="Cambria Math" panose="02040503050406030204" pitchFamily="18" charset="0"/>
                              </a:rPr>
                            </m:ctrlPr>
                          </m:sSupPr>
                          <m:e>
                            <m:r>
                              <a:rPr lang="en-US" b="0" i="1" smtClean="0">
                                <a:latin typeface="Cambria Math" panose="02040503050406030204" pitchFamily="18" charset="0"/>
                              </a:rPr>
                              <m:t>𝑐</m:t>
                            </m:r>
                          </m:e>
                          <m:sup>
                            <m:r>
                              <a:rPr lang="en-US" b="0" i="1" smtClean="0">
                                <a:latin typeface="Cambria Math" panose="02040503050406030204" pitchFamily="18" charset="0"/>
                              </a:rPr>
                              <m:t>3</m:t>
                            </m:r>
                          </m:sup>
                        </m:sSup>
                      </m:num>
                      <m:den>
                        <m:r>
                          <a:rPr lang="en-US" b="0" i="1" smtClean="0">
                            <a:latin typeface="Cambria Math" panose="02040503050406030204" pitchFamily="18" charset="0"/>
                          </a:rPr>
                          <m:t>16</m:t>
                        </m:r>
                        <m:r>
                          <a:rPr lang="en-US" i="1">
                            <a:latin typeface="Cambria Math" panose="02040503050406030204" pitchFamily="18" charset="0"/>
                            <a:ea typeface="Cambria Math" panose="02040503050406030204" pitchFamily="18" charset="0"/>
                          </a:rPr>
                          <m:t>𝜋</m:t>
                        </m:r>
                        <m:r>
                          <a:rPr lang="en-US" i="1">
                            <a:latin typeface="Cambria Math" panose="02040503050406030204" pitchFamily="18" charset="0"/>
                            <a:ea typeface="Cambria Math" panose="02040503050406030204" pitchFamily="18" charset="0"/>
                          </a:rPr>
                          <m:t>𝐺</m:t>
                        </m:r>
                      </m:den>
                    </m:f>
                    <m:sSup>
                      <m:sSupPr>
                        <m:ctrlPr>
                          <a:rPr lang="en-US" b="0" i="1" smtClean="0">
                            <a:latin typeface="Cambria Math" panose="02040503050406030204" pitchFamily="18" charset="0"/>
                          </a:rPr>
                        </m:ctrlPr>
                      </m:sSupPr>
                      <m:e>
                        <m:r>
                          <a:rPr lang="en-US" i="1">
                            <a:latin typeface="Cambria Math" panose="02040503050406030204" pitchFamily="18" charset="0"/>
                          </a:rPr>
                          <m:t>(2</m:t>
                        </m:r>
                        <m:r>
                          <a:rPr lang="en-US" i="1">
                            <a:latin typeface="Cambria Math" panose="02040503050406030204" pitchFamily="18" charset="0"/>
                            <a:ea typeface="Cambria Math" panose="02040503050406030204" pitchFamily="18" charset="0"/>
                          </a:rPr>
                          <m:t>𝜋</m:t>
                        </m:r>
                        <m:r>
                          <a:rPr lang="en-US" i="1">
                            <a:latin typeface="Cambria Math" panose="02040503050406030204" pitchFamily="18" charset="0"/>
                            <a:ea typeface="Cambria Math" panose="02040503050406030204" pitchFamily="18" charset="0"/>
                          </a:rPr>
                          <m:t>𝑓</m:t>
                        </m:r>
                        <m:r>
                          <a:rPr lang="en-US" i="1">
                            <a:latin typeface="Cambria Math" panose="02040503050406030204" pitchFamily="18" charset="0"/>
                            <a:ea typeface="Cambria Math" panose="02040503050406030204" pitchFamily="18" charset="0"/>
                          </a:rPr>
                          <m:t>)</m:t>
                        </m:r>
                      </m:e>
                      <m:sup>
                        <m:r>
                          <a:rPr lang="en-US" b="0" i="1" smtClean="0">
                            <a:latin typeface="Cambria Math" panose="02040503050406030204" pitchFamily="18" charset="0"/>
                          </a:rPr>
                          <m:t>2</m:t>
                        </m:r>
                      </m:sup>
                    </m:sSup>
                    <m:nary>
                      <m:naryPr>
                        <m:chr m:val="∑"/>
                        <m:ctrlPr>
                          <a:rPr lang="en-US" b="0" i="1" smtClean="0">
                            <a:latin typeface="Cambria Math" panose="02040503050406030204" pitchFamily="18" charset="0"/>
                          </a:rPr>
                        </m:ctrlPr>
                      </m:naryPr>
                      <m:sub>
                        <m:r>
                          <m:rPr>
                            <m:brk m:alnAt="23"/>
                          </m:rPr>
                          <a:rPr lang="en-US" b="0" i="1" smtClean="0">
                            <a:latin typeface="Cambria Math" panose="02040503050406030204" pitchFamily="18" charset="0"/>
                          </a:rPr>
                          <m:t>𝑚</m:t>
                        </m:r>
                        <m:r>
                          <a:rPr lang="en-US" b="0" i="1" smtClean="0">
                            <a:latin typeface="Cambria Math" panose="02040503050406030204" pitchFamily="18" charset="0"/>
                          </a:rPr>
                          <m:t>=−2</m:t>
                        </m:r>
                      </m:sub>
                      <m:sup>
                        <m:r>
                          <a:rPr lang="en-US" b="0" i="1" smtClean="0">
                            <a:latin typeface="Cambria Math" panose="02040503050406030204" pitchFamily="18" charset="0"/>
                          </a:rPr>
                          <m:t>+2</m:t>
                        </m:r>
                      </m:sup>
                      <m:e>
                        <m:sSup>
                          <m:sSupPr>
                            <m:ctrlPr>
                              <a:rPr lang="en-US" b="0" i="1" smtClean="0">
                                <a:latin typeface="Cambria Math" panose="02040503050406030204" pitchFamily="18" charset="0"/>
                              </a:rPr>
                            </m:ctrlPr>
                          </m:sSupPr>
                          <m:e>
                            <m:d>
                              <m:dPr>
                                <m:begChr m:val="|"/>
                                <m:endChr m:val="|"/>
                                <m:ctrlPr>
                                  <a:rPr lang="en-US" b="0" i="1" smtClean="0">
                                    <a:latin typeface="Cambria Math" panose="02040503050406030204" pitchFamily="18" charset="0"/>
                                  </a:rPr>
                                </m:ctrlPr>
                              </m:dPr>
                              <m:e>
                                <m:acc>
                                  <m:accPr>
                                    <m:chr m:val="̃"/>
                                    <m:ctrlPr>
                                      <a:rPr lang="en-US" b="0" i="1" smtClean="0">
                                        <a:latin typeface="Cambria Math" panose="02040503050406030204" pitchFamily="18" charset="0"/>
                                      </a:rPr>
                                    </m:ctrlPr>
                                  </m:acc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𝐴</m:t>
                                        </m:r>
                                      </m:e>
                                      <m:sub>
                                        <m:r>
                                          <a:rPr lang="en-US" b="0" i="1" smtClean="0">
                                            <a:latin typeface="Cambria Math" panose="02040503050406030204" pitchFamily="18" charset="0"/>
                                          </a:rPr>
                                          <m:t>2</m:t>
                                        </m:r>
                                        <m:r>
                                          <a:rPr lang="en-US" b="0" i="1" smtClean="0">
                                            <a:latin typeface="Cambria Math" panose="02040503050406030204" pitchFamily="18" charset="0"/>
                                          </a:rPr>
                                          <m:t>𝑚</m:t>
                                        </m:r>
                                      </m:sub>
                                    </m:sSub>
                                  </m:e>
                                </m:acc>
                              </m:e>
                            </m:d>
                          </m:e>
                          <m:sup>
                            <m:r>
                              <a:rPr lang="en-US" b="0" i="1" smtClean="0">
                                <a:latin typeface="Cambria Math" panose="02040503050406030204" pitchFamily="18" charset="0"/>
                              </a:rPr>
                              <m:t>2</m:t>
                            </m:r>
                          </m:sup>
                        </m:sSup>
                      </m:e>
                    </m:nary>
                  </m:oMath>
                </a14:m>
                <a:endParaRPr lang="en-US" dirty="0"/>
              </a:p>
              <a:p>
                <a14:m>
                  <m:oMath xmlns:m="http://schemas.openxmlformats.org/officeDocument/2006/math">
                    <m:sSub>
                      <m:sSubPr>
                        <m:ctrlPr>
                          <a:rPr lang="en-US" i="1" smtClean="0">
                            <a:latin typeface="Cambria Math" panose="02040503050406030204" pitchFamily="18" charset="0"/>
                          </a:rPr>
                        </m:ctrlPr>
                      </m:sSubPr>
                      <m:e>
                        <m:r>
                          <a:rPr lang="en-US" b="0" i="1" smtClean="0">
                            <a:latin typeface="Cambria Math" panose="02040503050406030204" pitchFamily="18" charset="0"/>
                          </a:rPr>
                          <m:t>h</m:t>
                        </m:r>
                      </m:e>
                      <m:sub>
                        <m:r>
                          <a:rPr lang="en-US" b="0" i="1" smtClean="0">
                            <a:latin typeface="Cambria Math" panose="02040503050406030204" pitchFamily="18" charset="0"/>
                          </a:rPr>
                          <m:t>𝑐h𝑎𝑟</m:t>
                        </m:r>
                      </m:sub>
                    </m:sSub>
                    <m:r>
                      <a:rPr lang="en-US" b="0" i="1" smtClean="0">
                        <a:latin typeface="Cambria Math" panose="02040503050406030204" pitchFamily="18" charset="0"/>
                      </a:rPr>
                      <m:t>=</m:t>
                    </m:r>
                    <m:rad>
                      <m:radPr>
                        <m:ctrlPr>
                          <a:rPr lang="en-US" b="0" i="1" smtClean="0">
                            <a:latin typeface="Cambria Math" panose="02040503050406030204" pitchFamily="18" charset="0"/>
                          </a:rPr>
                        </m:ctrlPr>
                      </m:radPr>
                      <m:deg>
                        <m:r>
                          <a:rPr lang="en-US" b="0" i="1" smtClean="0">
                            <a:latin typeface="Cambria Math" panose="02040503050406030204" pitchFamily="18" charset="0"/>
                          </a:rPr>
                          <m:t>2</m:t>
                        </m:r>
                      </m:deg>
                      <m:e>
                        <m:f>
                          <m:fPr>
                            <m:ctrlPr>
                              <a:rPr lang="en-US" b="0" i="1" smtClean="0">
                                <a:latin typeface="Cambria Math" panose="02040503050406030204" pitchFamily="18" charset="0"/>
                              </a:rPr>
                            </m:ctrlPr>
                          </m:fPr>
                          <m:num>
                            <m:r>
                              <a:rPr lang="en-US" b="0" i="1" smtClean="0">
                                <a:latin typeface="Cambria Math" panose="02040503050406030204" pitchFamily="18" charset="0"/>
                              </a:rPr>
                              <m:t>2</m:t>
                            </m:r>
                            <m:r>
                              <a:rPr lang="en-US" b="0" i="1" smtClean="0">
                                <a:latin typeface="Cambria Math" panose="02040503050406030204" pitchFamily="18" charset="0"/>
                              </a:rPr>
                              <m:t>𝐺</m:t>
                            </m:r>
                          </m:num>
                          <m:den>
                            <m:sSup>
                              <m:sSupPr>
                                <m:ctrlPr>
                                  <a:rPr lang="en-US" b="0" i="1" smtClean="0">
                                    <a:latin typeface="Cambria Math" panose="02040503050406030204" pitchFamily="18" charset="0"/>
                                  </a:rPr>
                                </m:ctrlPr>
                              </m:sSupPr>
                              <m:e>
                                <m:r>
                                  <a:rPr lang="en-US" b="0" i="1" smtClean="0">
                                    <a:latin typeface="Cambria Math" panose="02040503050406030204" pitchFamily="18" charset="0"/>
                                    <a:ea typeface="Cambria Math" panose="02040503050406030204" pitchFamily="18" charset="0"/>
                                  </a:rPr>
                                  <m:t>𝜋</m:t>
                                </m:r>
                              </m:e>
                              <m:sup>
                                <m:r>
                                  <a:rPr lang="en-US" b="0" i="1" smtClean="0">
                                    <a:latin typeface="Cambria Math" panose="02040503050406030204" pitchFamily="18" charset="0"/>
                                  </a:rPr>
                                  <m:t>2</m:t>
                                </m:r>
                              </m:sup>
                            </m:sSup>
                            <m:sSup>
                              <m:sSupPr>
                                <m:ctrlPr>
                                  <a:rPr lang="en-US" b="0" i="1" smtClean="0">
                                    <a:latin typeface="Cambria Math" panose="02040503050406030204" pitchFamily="18" charset="0"/>
                                  </a:rPr>
                                </m:ctrlPr>
                              </m:sSupPr>
                              <m:e>
                                <m:r>
                                  <a:rPr lang="en-US" b="0" i="1" smtClean="0">
                                    <a:latin typeface="Cambria Math" panose="02040503050406030204" pitchFamily="18" charset="0"/>
                                  </a:rPr>
                                  <m:t>𝑐</m:t>
                                </m:r>
                              </m:e>
                              <m:sup>
                                <m:r>
                                  <a:rPr lang="en-US" b="0" i="1" smtClean="0">
                                    <a:latin typeface="Cambria Math" panose="02040503050406030204" pitchFamily="18" charset="0"/>
                                  </a:rPr>
                                  <m:t>3</m:t>
                                </m:r>
                              </m:sup>
                            </m:sSup>
                            <m:sSup>
                              <m:sSupPr>
                                <m:ctrlPr>
                                  <a:rPr lang="en-US" b="0" i="1" smtClean="0">
                                    <a:latin typeface="Cambria Math" panose="02040503050406030204" pitchFamily="18" charset="0"/>
                                  </a:rPr>
                                </m:ctrlPr>
                              </m:sSupPr>
                              <m:e>
                                <m:r>
                                  <a:rPr lang="en-US" b="0" i="1" smtClean="0">
                                    <a:latin typeface="Cambria Math" panose="02040503050406030204" pitchFamily="18" charset="0"/>
                                  </a:rPr>
                                  <m:t>𝐷</m:t>
                                </m:r>
                              </m:e>
                              <m:sup>
                                <m:r>
                                  <a:rPr lang="en-US" b="0" i="1" smtClean="0">
                                    <a:latin typeface="Cambria Math" panose="02040503050406030204" pitchFamily="18" charset="0"/>
                                  </a:rPr>
                                  <m:t>2</m:t>
                                </m:r>
                              </m:sup>
                            </m:sSup>
                          </m:den>
                        </m:f>
                        <m:f>
                          <m:fPr>
                            <m:ctrlPr>
                              <a:rPr lang="en-US" b="0" i="1" smtClean="0">
                                <a:latin typeface="Cambria Math" panose="02040503050406030204" pitchFamily="18" charset="0"/>
                              </a:rPr>
                            </m:ctrlPr>
                          </m:fPr>
                          <m:num>
                            <m:r>
                              <a:rPr lang="en-US" b="0" i="1" smtClean="0">
                                <a:latin typeface="Cambria Math" panose="02040503050406030204" pitchFamily="18" charset="0"/>
                              </a:rPr>
                              <m:t>𝑑𝐸</m:t>
                            </m:r>
                          </m:num>
                          <m:den>
                            <m:r>
                              <a:rPr lang="en-US" b="0" i="1" smtClean="0">
                                <a:latin typeface="Cambria Math" panose="02040503050406030204" pitchFamily="18" charset="0"/>
                              </a:rPr>
                              <m:t>𝑑𝑓</m:t>
                            </m:r>
                          </m:den>
                        </m:f>
                      </m:e>
                    </m:rad>
                  </m:oMath>
                </a14:m>
                <a:endParaRPr lang="en-US" dirty="0"/>
              </a:p>
            </p:txBody>
          </p:sp>
        </mc:Choice>
        <mc:Fallback xmlns="">
          <p:sp>
            <p:nvSpPr>
              <p:cNvPr id="6" name="Content Placeholder 5">
                <a:extLst>
                  <a:ext uri="{FF2B5EF4-FFF2-40B4-BE49-F238E27FC236}">
                    <a16:creationId xmlns:a16="http://schemas.microsoft.com/office/drawing/2014/main" id="{CC3E57AD-EBE2-BBE8-56D4-209BF8B223E9}"/>
                  </a:ext>
                </a:extLst>
              </p:cNvPr>
              <p:cNvSpPr>
                <a:spLocks noGrp="1" noRot="1" noChangeAspect="1" noMove="1" noResize="1" noEditPoints="1" noAdjustHandles="1" noChangeArrowheads="1" noChangeShapeType="1" noTextEdit="1"/>
              </p:cNvSpPr>
              <p:nvPr>
                <p:ph sz="quarter" idx="13"/>
              </p:nvPr>
            </p:nvSpPr>
            <p:spPr>
              <a:xfrm>
                <a:off x="444500" y="1825624"/>
                <a:ext cx="6497054" cy="4057463"/>
              </a:xfrm>
              <a:blipFill>
                <a:blip r:embed="rId3"/>
                <a:stretch>
                  <a:fillRect l="-3125" t="-623"/>
                </a:stretch>
              </a:blipFill>
            </p:spPr>
            <p:txBody>
              <a:bodyPr/>
              <a:lstStyle/>
              <a:p>
                <a:r>
                  <a:rPr lang="en-US">
                    <a:noFill/>
                  </a:rPr>
                  <a:t> </a:t>
                </a:r>
              </a:p>
            </p:txBody>
          </p:sp>
        </mc:Fallback>
      </mc:AlternateContent>
      <p:sp>
        <p:nvSpPr>
          <p:cNvPr id="8" name="Google Shape;388;g33de4912c04_3_80">
            <a:extLst>
              <a:ext uri="{FF2B5EF4-FFF2-40B4-BE49-F238E27FC236}">
                <a16:creationId xmlns:a16="http://schemas.microsoft.com/office/drawing/2014/main" id="{B15546E9-CBEC-1E65-677D-3B0EA0DAD1DB}"/>
              </a:ext>
            </a:extLst>
          </p:cNvPr>
          <p:cNvSpPr txBox="1"/>
          <p:nvPr/>
        </p:nvSpPr>
        <p:spPr>
          <a:xfrm>
            <a:off x="-42690" y="5793225"/>
            <a:ext cx="4589789" cy="397001"/>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3"/>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Mezzacappa et al. Phys. Rev. D 107, 043008 (2023)</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Tree>
    <p:extLst>
      <p:ext uri="{BB962C8B-B14F-4D97-AF65-F5344CB8AC3E}">
        <p14:creationId xmlns:p14="http://schemas.microsoft.com/office/powerpoint/2010/main" val="3935370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468823-4253-7CF4-4480-019AA7F157A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D7224B1-11EA-6AC3-9D68-4E14C73EB17B}"/>
              </a:ext>
            </a:extLst>
          </p:cNvPr>
          <p:cNvSpPr>
            <a:spLocks noGrp="1"/>
          </p:cNvSpPr>
          <p:nvPr>
            <p:ph type="title"/>
          </p:nvPr>
        </p:nvSpPr>
        <p:spPr/>
        <p:txBody>
          <a:bodyPr>
            <a:normAutofit fontScale="90000"/>
          </a:bodyPr>
          <a:lstStyle/>
          <a:p>
            <a:r>
              <a:rPr lang="en-US" dirty="0">
                <a:latin typeface="+mn-lt"/>
              </a:rPr>
              <a:t>D-series Gravitational Wave Luminosities and Total Energy</a:t>
            </a:r>
          </a:p>
        </p:txBody>
      </p:sp>
      <p:sp>
        <p:nvSpPr>
          <p:cNvPr id="4" name="Slide Number Placeholder 3">
            <a:extLst>
              <a:ext uri="{FF2B5EF4-FFF2-40B4-BE49-F238E27FC236}">
                <a16:creationId xmlns:a16="http://schemas.microsoft.com/office/drawing/2014/main" id="{44910C1E-52AC-CA5F-1B9B-4E83111DA7A3}"/>
              </a:ext>
            </a:extLst>
          </p:cNvPr>
          <p:cNvSpPr>
            <a:spLocks noGrp="1"/>
          </p:cNvSpPr>
          <p:nvPr>
            <p:ph type="sldNum" sz="quarter" idx="12"/>
          </p:nvPr>
        </p:nvSpPr>
        <p:spPr/>
        <p:txBody>
          <a:bodyPr/>
          <a:lstStyle/>
          <a:p>
            <a:fld id="{00000000-1234-1234-1234-123412341234}" type="slidenum">
              <a:rPr lang="en-US" smtClean="0"/>
              <a:pPr/>
              <a:t>22</a:t>
            </a:fld>
            <a:endParaRPr lang="en-US" dirty="0"/>
          </a:p>
        </p:txBody>
      </p:sp>
      <p:sp>
        <p:nvSpPr>
          <p:cNvPr id="5" name="Google Shape;388;g33de4912c04_3_80">
            <a:extLst>
              <a:ext uri="{FF2B5EF4-FFF2-40B4-BE49-F238E27FC236}">
                <a16:creationId xmlns:a16="http://schemas.microsoft.com/office/drawing/2014/main" id="{4B6FB3F2-0729-150B-6D42-E04DBDF00AA1}"/>
              </a:ext>
            </a:extLst>
          </p:cNvPr>
          <p:cNvSpPr txBox="1"/>
          <p:nvPr/>
        </p:nvSpPr>
        <p:spPr>
          <a:xfrm>
            <a:off x="7602211" y="5818262"/>
            <a:ext cx="4589789" cy="397001"/>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3"/>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Mezzacappa et al. Phys. Rev. D 107, 043008 (2023)</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pic>
        <p:nvPicPr>
          <p:cNvPr id="7" name="Picture 6" descr="A graph of energy and energy&#10;&#10;AI-generated content may be incorrect.">
            <a:extLst>
              <a:ext uri="{FF2B5EF4-FFF2-40B4-BE49-F238E27FC236}">
                <a16:creationId xmlns:a16="http://schemas.microsoft.com/office/drawing/2014/main" id="{C9BA30CA-E1D0-AAB7-81D8-2AFA87B7173C}"/>
              </a:ext>
            </a:extLst>
          </p:cNvPr>
          <p:cNvPicPr>
            <a:picLocks noChangeAspect="1"/>
          </p:cNvPicPr>
          <p:nvPr/>
        </p:nvPicPr>
        <p:blipFill>
          <a:blip r:embed="rId2"/>
          <a:stretch>
            <a:fillRect/>
          </a:stretch>
        </p:blipFill>
        <p:spPr>
          <a:xfrm>
            <a:off x="228600" y="1596874"/>
            <a:ext cx="11694378" cy="3976876"/>
          </a:xfrm>
          <a:prstGeom prst="rect">
            <a:avLst/>
          </a:prstGeom>
        </p:spPr>
      </p:pic>
    </p:spTree>
    <p:extLst>
      <p:ext uri="{BB962C8B-B14F-4D97-AF65-F5344CB8AC3E}">
        <p14:creationId xmlns:p14="http://schemas.microsoft.com/office/powerpoint/2010/main" val="24062314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52A792-A669-AE6D-6F5D-C5E15C79FECC}"/>
              </a:ext>
            </a:extLst>
          </p:cNvPr>
          <p:cNvSpPr>
            <a:spLocks noGrp="1"/>
          </p:cNvSpPr>
          <p:nvPr>
            <p:ph type="title"/>
          </p:nvPr>
        </p:nvSpPr>
        <p:spPr>
          <a:xfrm>
            <a:off x="444500" y="-132346"/>
            <a:ext cx="11277600" cy="1123761"/>
          </a:xfrm>
        </p:spPr>
        <p:txBody>
          <a:bodyPr/>
          <a:lstStyle/>
          <a:p>
            <a:r>
              <a:rPr lang="en-US" dirty="0"/>
              <a:t>Hydrostatic Equilibrium Deviation</a:t>
            </a:r>
          </a:p>
        </p:txBody>
      </p:sp>
      <p:sp>
        <p:nvSpPr>
          <p:cNvPr id="4" name="Slide Number Placeholder 3">
            <a:extLst>
              <a:ext uri="{FF2B5EF4-FFF2-40B4-BE49-F238E27FC236}">
                <a16:creationId xmlns:a16="http://schemas.microsoft.com/office/drawing/2014/main" id="{0D895931-4D8D-34C9-6878-4C4FEED2D23D}"/>
              </a:ext>
            </a:extLst>
          </p:cNvPr>
          <p:cNvSpPr>
            <a:spLocks noGrp="1"/>
          </p:cNvSpPr>
          <p:nvPr>
            <p:ph type="sldNum" sz="quarter" idx="12"/>
          </p:nvPr>
        </p:nvSpPr>
        <p:spPr/>
        <p:txBody>
          <a:bodyPr/>
          <a:lstStyle/>
          <a:p>
            <a:fld id="{00000000-1234-1234-1234-123412341234}" type="slidenum">
              <a:rPr lang="en-US" smtClean="0"/>
              <a:pPr/>
              <a:t>23</a:t>
            </a:fld>
            <a:endParaRPr lang="en-US" dirty="0"/>
          </a:p>
        </p:txBody>
      </p:sp>
      <p:sp>
        <p:nvSpPr>
          <p:cNvPr id="11" name="Google Shape;402;g33de4912c04_3_108">
            <a:extLst>
              <a:ext uri="{FF2B5EF4-FFF2-40B4-BE49-F238E27FC236}">
                <a16:creationId xmlns:a16="http://schemas.microsoft.com/office/drawing/2014/main" id="{224903B3-8F31-F236-9DAB-45E592972E51}"/>
              </a:ext>
            </a:extLst>
          </p:cNvPr>
          <p:cNvSpPr txBox="1"/>
          <p:nvPr/>
        </p:nvSpPr>
        <p:spPr>
          <a:xfrm>
            <a:off x="7455393" y="5760090"/>
            <a:ext cx="4736607" cy="397001"/>
          </a:xfrm>
          <a:prstGeom prst="rect">
            <a:avLst/>
          </a:prstGeom>
          <a:noFill/>
          <a:ln>
            <a:noFill/>
          </a:ln>
        </p:spPr>
        <p:txBody>
          <a:bodyPr spcFirstLastPara="1" wrap="square" lIns="91425" tIns="91425" rIns="91425" bIns="91425" anchor="t" anchorCtr="0">
            <a:spAutoFit/>
          </a:bodyPr>
          <a:lstStyle/>
          <a:p>
            <a:pPr marL="381000" indent="-228600">
              <a:lnSpc>
                <a:spcPct val="115000"/>
              </a:lnSpc>
              <a:buClr>
                <a:schemeClr val="accent2"/>
              </a:buClr>
              <a:buSzPts val="1200"/>
              <a:buFont typeface="+mj-lt"/>
              <a:buAutoNum type="arabicPeriod" startAt="4"/>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Murphy et al. Phys. Rev. D (2025</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 arXiv:2503.06406</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pic>
        <p:nvPicPr>
          <p:cNvPr id="9" name="Content Placeholder 8">
            <a:extLst>
              <a:ext uri="{FF2B5EF4-FFF2-40B4-BE49-F238E27FC236}">
                <a16:creationId xmlns:a16="http://schemas.microsoft.com/office/drawing/2014/main" id="{2F018DDF-F430-7DD6-E1E1-C1E49E94D4CF}"/>
              </a:ext>
            </a:extLst>
          </p:cNvPr>
          <p:cNvPicPr>
            <a:picLocks noGrp="1" noChangeAspect="1"/>
          </p:cNvPicPr>
          <p:nvPr>
            <p:ph sz="quarter" idx="13"/>
          </p:nvPr>
        </p:nvPicPr>
        <p:blipFill>
          <a:blip r:embed="rId3"/>
          <a:stretch>
            <a:fillRect/>
          </a:stretch>
        </p:blipFill>
        <p:spPr>
          <a:xfrm>
            <a:off x="6362129" y="1026470"/>
            <a:ext cx="5728593" cy="4475819"/>
          </a:xfrm>
        </p:spPr>
      </p:pic>
      <mc:AlternateContent xmlns:mc="http://schemas.openxmlformats.org/markup-compatibility/2006">
        <mc:Choice xmlns:a14="http://schemas.microsoft.com/office/drawing/2010/main" Requires="a14">
          <p:sp>
            <p:nvSpPr>
              <p:cNvPr id="5" name="TextBox 4">
                <a:extLst>
                  <a:ext uri="{FF2B5EF4-FFF2-40B4-BE49-F238E27FC236}">
                    <a16:creationId xmlns:a16="http://schemas.microsoft.com/office/drawing/2014/main" id="{AD65F60A-8B5F-DB62-3964-77E8FEE3CC4E}"/>
                  </a:ext>
                </a:extLst>
              </p:cNvPr>
              <p:cNvSpPr txBox="1"/>
              <p:nvPr/>
            </p:nvSpPr>
            <p:spPr>
              <a:xfrm>
                <a:off x="101278" y="1355711"/>
                <a:ext cx="6099858" cy="3994042"/>
              </a:xfrm>
              <a:prstGeom prst="rect">
                <a:avLst/>
              </a:prstGeom>
              <a:noFill/>
            </p:spPr>
            <p:txBody>
              <a:bodyPr wrap="square">
                <a:spAutoFit/>
              </a:bodyPr>
              <a:lstStyle/>
              <a:p>
                <a:pPr marL="342900" indent="-342900">
                  <a:buFont typeface="Arial" panose="020B0604020202020204" pitchFamily="34" charset="0"/>
                  <a:buChar char="•"/>
                </a:pPr>
                <a:r>
                  <a:rPr lang="en-US" sz="2400" dirty="0"/>
                  <a:t>C</a:t>
                </a:r>
                <a:r>
                  <a:rPr lang="en-US" dirty="0"/>
                  <a:t>HIMERA </a:t>
                </a:r>
                <a:r>
                  <a:rPr lang="en-US" sz="2400" dirty="0"/>
                  <a:t>does not compute the background Newtonian potential </a:t>
                </a:r>
                <a14:m>
                  <m:oMath xmlns:m="http://schemas.openxmlformats.org/officeDocument/2006/math">
                    <m:sSub>
                      <m:sSubPr>
                        <m:ctrlPr>
                          <a:rPr lang="en-US" sz="2400" i="1" smtClean="0">
                            <a:latin typeface="Cambria Math" panose="02040503050406030204" pitchFamily="18" charset="0"/>
                          </a:rPr>
                        </m:ctrlPr>
                      </m:sSubPr>
                      <m:e>
                        <m:r>
                          <m:rPr>
                            <m:sty m:val="p"/>
                          </m:rPr>
                          <a:rPr lang="el-GR" sz="2400" i="1" smtClean="0">
                            <a:latin typeface="Cambria Math" panose="02040503050406030204" pitchFamily="18" charset="0"/>
                            <a:ea typeface="Cambria Math" panose="02040503050406030204" pitchFamily="18" charset="0"/>
                          </a:rPr>
                          <m:t>Φ</m:t>
                        </m:r>
                      </m:e>
                      <m:sub>
                        <m:r>
                          <a:rPr lang="en-US" sz="2400" b="0" i="1" smtClean="0">
                            <a:latin typeface="Cambria Math" panose="02040503050406030204" pitchFamily="18" charset="0"/>
                          </a:rPr>
                          <m:t>0</m:t>
                        </m:r>
                      </m:sub>
                    </m:sSub>
                  </m:oMath>
                </a14:m>
                <a:endParaRPr lang="en-US" sz="2400" dirty="0"/>
              </a:p>
              <a:p>
                <a:pPr marL="342900" indent="-342900">
                  <a:buFont typeface="Arial" panose="020B0604020202020204" pitchFamily="34" charset="0"/>
                  <a:buChar char="•"/>
                </a:pPr>
                <a:r>
                  <a:rPr lang="en-US" sz="2400" dirty="0"/>
                  <a:t>We use hydrostatic equilibrium to remove </a:t>
                </a:r>
                <a14:m>
                  <m:oMath xmlns:m="http://schemas.openxmlformats.org/officeDocument/2006/math">
                    <m:sSub>
                      <m:sSubPr>
                        <m:ctrlPr>
                          <a:rPr lang="en-US" sz="2400" i="1">
                            <a:latin typeface="Cambria Math" panose="02040503050406030204" pitchFamily="18" charset="0"/>
                          </a:rPr>
                        </m:ctrlPr>
                      </m:sSubPr>
                      <m:e>
                        <m:r>
                          <m:rPr>
                            <m:sty m:val="p"/>
                          </m:rPr>
                          <a:rPr lang="el-GR" sz="2400" i="1">
                            <a:latin typeface="Cambria Math" panose="02040503050406030204" pitchFamily="18" charset="0"/>
                            <a:ea typeface="Cambria Math" panose="02040503050406030204" pitchFamily="18" charset="0"/>
                          </a:rPr>
                          <m:t>Φ</m:t>
                        </m:r>
                      </m:e>
                      <m:sub>
                        <m:r>
                          <a:rPr lang="en-US" sz="2400" i="1">
                            <a:latin typeface="Cambria Math" panose="02040503050406030204" pitchFamily="18" charset="0"/>
                          </a:rPr>
                          <m:t>0</m:t>
                        </m:r>
                      </m:sub>
                    </m:sSub>
                  </m:oMath>
                </a14:m>
                <a:r>
                  <a:rPr lang="en-US" sz="2400" dirty="0"/>
                  <a:t> dependence </a:t>
                </a:r>
              </a:p>
              <a:p>
                <a:pPr marL="342900" indent="-342900">
                  <a:buFont typeface="Arial" panose="020B0604020202020204" pitchFamily="34" charset="0"/>
                  <a:buChar char="•"/>
                </a:pPr>
                <a:r>
                  <a:rPr lang="en-US" sz="2400" dirty="0"/>
                  <a:t>Must check validity</a:t>
                </a:r>
              </a:p>
              <a:p>
                <a:pPr lvl="2"/>
                <a:endParaRPr lang="en-US" sz="2600" i="1" dirty="0">
                  <a:solidFill>
                    <a:schemeClr val="accent6"/>
                  </a:solidFill>
                  <a:latin typeface="Cambria Math" panose="02040503050406030204" pitchFamily="18" charset="0"/>
                </a:endParaRPr>
              </a:p>
              <a:p>
                <a:pPr lvl="2"/>
                <a14:m>
                  <m:oMathPara xmlns:m="http://schemas.openxmlformats.org/officeDocument/2006/math">
                    <m:oMathParaPr>
                      <m:jc m:val="centerGroup"/>
                    </m:oMathParaPr>
                    <m:oMath xmlns:m="http://schemas.openxmlformats.org/officeDocument/2006/math">
                      <m:sSubSup>
                        <m:sSubSupPr>
                          <m:ctrlPr>
                            <a:rPr lang="en-US" sz="2600" i="1" smtClean="0">
                              <a:solidFill>
                                <a:schemeClr val="accent6"/>
                              </a:solidFill>
                              <a:latin typeface="Cambria Math" panose="02040503050406030204" pitchFamily="18" charset="0"/>
                            </a:rPr>
                          </m:ctrlPr>
                        </m:sSubSupPr>
                        <m:e>
                          <m:r>
                            <a:rPr lang="en-US" sz="2600" b="0" i="1" smtClean="0">
                              <a:solidFill>
                                <a:schemeClr val="accent6"/>
                              </a:solidFill>
                              <a:latin typeface="Cambria Math" panose="02040503050406030204" pitchFamily="18" charset="0"/>
                            </a:rPr>
                            <m:t>𝑣</m:t>
                          </m:r>
                        </m:e>
                        <m:sub>
                          <m:r>
                            <a:rPr lang="en-US" sz="2600" b="0" i="1" smtClean="0">
                              <a:solidFill>
                                <a:schemeClr val="accent6"/>
                              </a:solidFill>
                              <a:latin typeface="Cambria Math" panose="02040503050406030204" pitchFamily="18" charset="0"/>
                            </a:rPr>
                            <m:t>𝑜</m:t>
                          </m:r>
                        </m:sub>
                        <m:sup>
                          <m:r>
                            <a:rPr lang="en-US" sz="2600" b="0" i="1" smtClean="0">
                              <a:solidFill>
                                <a:schemeClr val="accent6"/>
                              </a:solidFill>
                              <a:latin typeface="Cambria Math" panose="02040503050406030204" pitchFamily="18" charset="0"/>
                            </a:rPr>
                            <m:t>𝑖</m:t>
                          </m:r>
                        </m:sup>
                      </m:sSubSup>
                      <m:r>
                        <a:rPr lang="en-US" sz="2600" b="0" i="1" smtClean="0">
                          <a:solidFill>
                            <a:schemeClr val="accent6"/>
                          </a:solidFill>
                          <a:latin typeface="Cambria Math" panose="02040503050406030204" pitchFamily="18" charset="0"/>
                        </a:rPr>
                        <m:t>=0</m:t>
                      </m:r>
                    </m:oMath>
                  </m:oMathPara>
                </a14:m>
                <a:endParaRPr lang="en-US" sz="2600" dirty="0">
                  <a:solidFill>
                    <a:schemeClr val="accent6"/>
                  </a:solidFill>
                </a:endParaRPr>
              </a:p>
              <a:p>
                <a:pPr lvl="2"/>
                <a14:m>
                  <m:oMathPara xmlns:m="http://schemas.openxmlformats.org/officeDocument/2006/math">
                    <m:oMathParaPr>
                      <m:jc m:val="centerGroup"/>
                    </m:oMathParaPr>
                    <m:oMath xmlns:m="http://schemas.openxmlformats.org/officeDocument/2006/math">
                      <m:f>
                        <m:fPr>
                          <m:ctrlPr>
                            <a:rPr lang="en-US" sz="2600" i="1" smtClean="0">
                              <a:solidFill>
                                <a:schemeClr val="accent6"/>
                              </a:solidFill>
                              <a:latin typeface="Cambria Math" panose="02040503050406030204" pitchFamily="18" charset="0"/>
                            </a:rPr>
                          </m:ctrlPr>
                        </m:fPr>
                        <m:num>
                          <m:sSub>
                            <m:sSubPr>
                              <m:ctrlPr>
                                <a:rPr lang="en-US" sz="2600" i="1" smtClean="0">
                                  <a:solidFill>
                                    <a:schemeClr val="accent6"/>
                                  </a:solidFill>
                                  <a:latin typeface="Cambria Math" panose="02040503050406030204" pitchFamily="18" charset="0"/>
                                </a:rPr>
                              </m:ctrlPr>
                            </m:sSubPr>
                            <m:e>
                              <m:r>
                                <a:rPr lang="en-US" sz="2600" i="1">
                                  <a:solidFill>
                                    <a:schemeClr val="accent6"/>
                                  </a:solidFill>
                                  <a:latin typeface="Cambria Math" panose="02040503050406030204" pitchFamily="18" charset="0"/>
                                  <a:ea typeface="Cambria Math" panose="02040503050406030204" pitchFamily="18" charset="0"/>
                                </a:rPr>
                                <m:t>𝜕</m:t>
                              </m:r>
                            </m:e>
                            <m:sub>
                              <m:r>
                                <a:rPr lang="en-US" sz="2600" b="0" i="1" smtClean="0">
                                  <a:solidFill>
                                    <a:schemeClr val="accent6"/>
                                  </a:solidFill>
                                  <a:latin typeface="Cambria Math" panose="02040503050406030204" pitchFamily="18" charset="0"/>
                                </a:rPr>
                                <m:t>𝑟</m:t>
                              </m:r>
                            </m:sub>
                          </m:sSub>
                          <m:sSub>
                            <m:sSubPr>
                              <m:ctrlPr>
                                <a:rPr lang="en-US" sz="2600" i="1" smtClean="0">
                                  <a:solidFill>
                                    <a:schemeClr val="accent6"/>
                                  </a:solidFill>
                                  <a:latin typeface="Cambria Math" panose="02040503050406030204" pitchFamily="18" charset="0"/>
                                </a:rPr>
                              </m:ctrlPr>
                            </m:sSubPr>
                            <m:e>
                              <m:r>
                                <a:rPr lang="en-US" sz="2600" b="0" i="1" smtClean="0">
                                  <a:solidFill>
                                    <a:schemeClr val="accent6"/>
                                  </a:solidFill>
                                  <a:latin typeface="Cambria Math" panose="02040503050406030204" pitchFamily="18" charset="0"/>
                                </a:rPr>
                                <m:t>𝑃</m:t>
                              </m:r>
                            </m:e>
                            <m:sub>
                              <m:r>
                                <a:rPr lang="en-US" sz="2600" b="0" i="1" smtClean="0">
                                  <a:solidFill>
                                    <a:schemeClr val="accent6"/>
                                  </a:solidFill>
                                  <a:latin typeface="Cambria Math" panose="02040503050406030204" pitchFamily="18" charset="0"/>
                                </a:rPr>
                                <m:t>0</m:t>
                              </m:r>
                            </m:sub>
                          </m:sSub>
                        </m:num>
                        <m:den>
                          <m:sSub>
                            <m:sSubPr>
                              <m:ctrlPr>
                                <a:rPr lang="en-US" sz="2600" i="1" smtClean="0">
                                  <a:solidFill>
                                    <a:schemeClr val="accent6"/>
                                  </a:solidFill>
                                  <a:latin typeface="Cambria Math" panose="02040503050406030204" pitchFamily="18" charset="0"/>
                                </a:rPr>
                              </m:ctrlPr>
                            </m:sSubPr>
                            <m:e>
                              <m:r>
                                <a:rPr lang="en-US" sz="2600" i="1" smtClean="0">
                                  <a:solidFill>
                                    <a:schemeClr val="accent6"/>
                                  </a:solidFill>
                                  <a:latin typeface="Cambria Math" panose="02040503050406030204" pitchFamily="18" charset="0"/>
                                  <a:ea typeface="Cambria Math" panose="02040503050406030204" pitchFamily="18" charset="0"/>
                                </a:rPr>
                                <m:t>𝜌</m:t>
                              </m:r>
                            </m:e>
                            <m:sub>
                              <m:r>
                                <a:rPr lang="en-US" sz="2600" b="0" i="1" smtClean="0">
                                  <a:solidFill>
                                    <a:schemeClr val="accent6"/>
                                  </a:solidFill>
                                  <a:latin typeface="Cambria Math" panose="02040503050406030204" pitchFamily="18" charset="0"/>
                                </a:rPr>
                                <m:t>0</m:t>
                              </m:r>
                            </m:sub>
                          </m:sSub>
                        </m:den>
                      </m:f>
                      <m:r>
                        <a:rPr lang="en-US" sz="2600" b="0" i="1" smtClean="0">
                          <a:solidFill>
                            <a:schemeClr val="accent6"/>
                          </a:solidFill>
                          <a:latin typeface="Cambria Math" panose="02040503050406030204" pitchFamily="18" charset="0"/>
                        </a:rPr>
                        <m:t>=−</m:t>
                      </m:r>
                      <m:sSub>
                        <m:sSubPr>
                          <m:ctrlPr>
                            <a:rPr lang="en-US" sz="2600" i="1">
                              <a:solidFill>
                                <a:schemeClr val="accent6"/>
                              </a:solidFill>
                              <a:latin typeface="Cambria Math" panose="02040503050406030204" pitchFamily="18" charset="0"/>
                            </a:rPr>
                          </m:ctrlPr>
                        </m:sSubPr>
                        <m:e>
                          <m:r>
                            <a:rPr lang="en-US" sz="2600" i="1">
                              <a:solidFill>
                                <a:schemeClr val="accent6"/>
                              </a:solidFill>
                              <a:latin typeface="Cambria Math" panose="02040503050406030204" pitchFamily="18" charset="0"/>
                              <a:ea typeface="Cambria Math" panose="02040503050406030204" pitchFamily="18" charset="0"/>
                            </a:rPr>
                            <m:t>𝜕</m:t>
                          </m:r>
                        </m:e>
                        <m:sub>
                          <m:r>
                            <a:rPr lang="en-US" sz="2600" i="1">
                              <a:solidFill>
                                <a:schemeClr val="accent6"/>
                              </a:solidFill>
                              <a:latin typeface="Cambria Math" panose="02040503050406030204" pitchFamily="18" charset="0"/>
                            </a:rPr>
                            <m:t>𝑟</m:t>
                          </m:r>
                        </m:sub>
                      </m:sSub>
                      <m:sSub>
                        <m:sSubPr>
                          <m:ctrlPr>
                            <a:rPr lang="en-US" sz="2600" i="1" smtClean="0">
                              <a:solidFill>
                                <a:schemeClr val="accent6"/>
                              </a:solidFill>
                              <a:latin typeface="Cambria Math" panose="02040503050406030204" pitchFamily="18" charset="0"/>
                            </a:rPr>
                          </m:ctrlPr>
                        </m:sSubPr>
                        <m:e>
                          <m:r>
                            <m:rPr>
                              <m:sty m:val="p"/>
                            </m:rPr>
                            <a:rPr lang="el-GR" sz="2600" i="1" smtClean="0">
                              <a:solidFill>
                                <a:schemeClr val="accent6"/>
                              </a:solidFill>
                              <a:latin typeface="Cambria Math" panose="02040503050406030204" pitchFamily="18" charset="0"/>
                              <a:ea typeface="Cambria Math" panose="02040503050406030204" pitchFamily="18" charset="0"/>
                            </a:rPr>
                            <m:t>Φ</m:t>
                          </m:r>
                        </m:e>
                        <m:sub>
                          <m:r>
                            <a:rPr lang="en-US" sz="2600" b="0" i="1" smtClean="0">
                              <a:solidFill>
                                <a:schemeClr val="accent6"/>
                              </a:solidFill>
                              <a:latin typeface="Cambria Math" panose="02040503050406030204" pitchFamily="18" charset="0"/>
                            </a:rPr>
                            <m:t>0</m:t>
                          </m:r>
                        </m:sub>
                      </m:sSub>
                    </m:oMath>
                  </m:oMathPara>
                </a14:m>
                <a:endParaRPr lang="en-US" sz="2600" dirty="0">
                  <a:solidFill>
                    <a:schemeClr val="accent6"/>
                  </a:solidFill>
                </a:endParaRPr>
              </a:p>
              <a:p>
                <a:pPr lvl="2"/>
                <a14:m>
                  <m:oMathPara xmlns:m="http://schemas.openxmlformats.org/officeDocument/2006/math">
                    <m:oMathParaPr>
                      <m:jc m:val="centerGroup"/>
                    </m:oMathParaPr>
                    <m:oMath xmlns:m="http://schemas.openxmlformats.org/officeDocument/2006/math">
                      <m:r>
                        <a:rPr lang="en-US" sz="2600" i="1" smtClean="0">
                          <a:solidFill>
                            <a:schemeClr val="accent6"/>
                          </a:solidFill>
                          <a:latin typeface="Cambria Math" panose="02040503050406030204" pitchFamily="18" charset="0"/>
                          <a:ea typeface="Cambria Math" panose="02040503050406030204" pitchFamily="18" charset="0"/>
                        </a:rPr>
                        <m:t>𝛿</m:t>
                      </m:r>
                      <m:sSup>
                        <m:sSupPr>
                          <m:ctrlPr>
                            <a:rPr lang="en-US" sz="2600" i="1">
                              <a:solidFill>
                                <a:schemeClr val="accent6"/>
                              </a:solidFill>
                              <a:latin typeface="Cambria Math" panose="02040503050406030204" pitchFamily="18" charset="0"/>
                              <a:ea typeface="Cambria Math" panose="02040503050406030204" pitchFamily="18" charset="0"/>
                            </a:rPr>
                          </m:ctrlPr>
                        </m:sSupPr>
                        <m:e>
                          <m:r>
                            <a:rPr lang="en-US" sz="2600" b="0" i="1" smtClean="0">
                              <a:solidFill>
                                <a:schemeClr val="accent6"/>
                              </a:solidFill>
                              <a:latin typeface="Cambria Math" panose="02040503050406030204" pitchFamily="18" charset="0"/>
                              <a:ea typeface="Cambria Math" panose="02040503050406030204" pitchFamily="18" charset="0"/>
                            </a:rPr>
                            <m:t>𝑣</m:t>
                          </m:r>
                        </m:e>
                        <m:sup>
                          <m:r>
                            <a:rPr lang="en-US" sz="2600" i="1">
                              <a:solidFill>
                                <a:schemeClr val="accent6"/>
                              </a:solidFill>
                              <a:latin typeface="Cambria Math" panose="02040503050406030204" pitchFamily="18" charset="0"/>
                              <a:ea typeface="Cambria Math" panose="02040503050406030204" pitchFamily="18" charset="0"/>
                            </a:rPr>
                            <m:t>𝑖</m:t>
                          </m:r>
                        </m:sup>
                      </m:sSup>
                      <m:r>
                        <a:rPr lang="en-US" sz="2600" b="0" i="1" smtClean="0">
                          <a:solidFill>
                            <a:schemeClr val="accent6"/>
                          </a:solidFill>
                          <a:latin typeface="Cambria Math" panose="02040503050406030204" pitchFamily="18" charset="0"/>
                          <a:ea typeface="Cambria Math" panose="02040503050406030204" pitchFamily="18" charset="0"/>
                        </a:rPr>
                        <m:t>=</m:t>
                      </m:r>
                      <m:sSub>
                        <m:sSubPr>
                          <m:ctrlPr>
                            <a:rPr lang="en-US" sz="2600" b="0" i="1" smtClean="0">
                              <a:solidFill>
                                <a:schemeClr val="accent6"/>
                              </a:solidFill>
                              <a:latin typeface="Cambria Math" panose="02040503050406030204" pitchFamily="18" charset="0"/>
                              <a:ea typeface="Cambria Math" panose="02040503050406030204" pitchFamily="18" charset="0"/>
                            </a:rPr>
                          </m:ctrlPr>
                        </m:sSubPr>
                        <m:e>
                          <m:r>
                            <a:rPr lang="en-US" sz="2600" b="0" i="1" smtClean="0">
                              <a:solidFill>
                                <a:schemeClr val="accent6"/>
                              </a:solidFill>
                              <a:latin typeface="Cambria Math" panose="02040503050406030204" pitchFamily="18" charset="0"/>
                              <a:ea typeface="Cambria Math" panose="02040503050406030204" pitchFamily="18" charset="0"/>
                            </a:rPr>
                            <m:t>𝜕</m:t>
                          </m:r>
                        </m:e>
                        <m:sub>
                          <m:r>
                            <a:rPr lang="en-US" sz="2600" b="0" i="1" smtClean="0">
                              <a:solidFill>
                                <a:schemeClr val="accent6"/>
                              </a:solidFill>
                              <a:latin typeface="Cambria Math" panose="02040503050406030204" pitchFamily="18" charset="0"/>
                              <a:ea typeface="Cambria Math" panose="02040503050406030204" pitchFamily="18" charset="0"/>
                            </a:rPr>
                            <m:t>𝑡</m:t>
                          </m:r>
                        </m:sub>
                      </m:sSub>
                      <m:sSup>
                        <m:sSupPr>
                          <m:ctrlPr>
                            <a:rPr lang="en-US" sz="2600" i="1">
                              <a:solidFill>
                                <a:schemeClr val="accent6"/>
                              </a:solidFill>
                              <a:latin typeface="Cambria Math" panose="02040503050406030204" pitchFamily="18" charset="0"/>
                              <a:ea typeface="Cambria Math" panose="02040503050406030204" pitchFamily="18" charset="0"/>
                            </a:rPr>
                          </m:ctrlPr>
                        </m:sSupPr>
                        <m:e>
                          <m:r>
                            <a:rPr lang="en-US" sz="2600" i="1">
                              <a:solidFill>
                                <a:schemeClr val="accent6"/>
                              </a:solidFill>
                              <a:latin typeface="Cambria Math" panose="02040503050406030204" pitchFamily="18" charset="0"/>
                              <a:ea typeface="Cambria Math" panose="02040503050406030204" pitchFamily="18" charset="0"/>
                            </a:rPr>
                            <m:t>𝜉</m:t>
                          </m:r>
                        </m:e>
                        <m:sup>
                          <m:r>
                            <a:rPr lang="en-US" sz="2600" i="1">
                              <a:solidFill>
                                <a:schemeClr val="accent6"/>
                              </a:solidFill>
                              <a:latin typeface="Cambria Math" panose="02040503050406030204" pitchFamily="18" charset="0"/>
                              <a:ea typeface="Cambria Math" panose="02040503050406030204" pitchFamily="18" charset="0"/>
                            </a:rPr>
                            <m:t>𝑖</m:t>
                          </m:r>
                        </m:sup>
                      </m:sSup>
                    </m:oMath>
                  </m:oMathPara>
                </a14:m>
                <a:endParaRPr lang="en-US" sz="2600" dirty="0">
                  <a:solidFill>
                    <a:schemeClr val="accent6"/>
                  </a:solidFill>
                </a:endParaRPr>
              </a:p>
            </p:txBody>
          </p:sp>
        </mc:Choice>
        <mc:Fallback>
          <p:sp>
            <p:nvSpPr>
              <p:cNvPr id="5" name="TextBox 4">
                <a:extLst>
                  <a:ext uri="{FF2B5EF4-FFF2-40B4-BE49-F238E27FC236}">
                    <a16:creationId xmlns:a16="http://schemas.microsoft.com/office/drawing/2014/main" id="{AD65F60A-8B5F-DB62-3964-77E8FEE3CC4E}"/>
                  </a:ext>
                </a:extLst>
              </p:cNvPr>
              <p:cNvSpPr txBox="1">
                <a:spLocks noRot="1" noChangeAspect="1" noMove="1" noResize="1" noEditPoints="1" noAdjustHandles="1" noChangeArrowheads="1" noChangeShapeType="1" noTextEdit="1"/>
              </p:cNvSpPr>
              <p:nvPr/>
            </p:nvSpPr>
            <p:spPr>
              <a:xfrm>
                <a:off x="101278" y="1355711"/>
                <a:ext cx="6099858" cy="3994042"/>
              </a:xfrm>
              <a:prstGeom prst="rect">
                <a:avLst/>
              </a:prstGeom>
              <a:blipFill>
                <a:blip r:embed="rId4"/>
                <a:stretch>
                  <a:fillRect l="-1455" t="-1266" b="-1266"/>
                </a:stretch>
              </a:blipFill>
            </p:spPr>
            <p:txBody>
              <a:bodyPr/>
              <a:lstStyle/>
              <a:p>
                <a:r>
                  <a:rPr lang="en-US">
                    <a:noFill/>
                  </a:rPr>
                  <a:t> </a:t>
                </a:r>
              </a:p>
            </p:txBody>
          </p:sp>
        </mc:Fallback>
      </mc:AlternateContent>
    </p:spTree>
    <p:extLst>
      <p:ext uri="{BB962C8B-B14F-4D97-AF65-F5344CB8AC3E}">
        <p14:creationId xmlns:p14="http://schemas.microsoft.com/office/powerpoint/2010/main" val="3163050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5A86A3-954E-1210-5C53-CD87F8A91F08}"/>
              </a:ext>
            </a:extLst>
          </p:cNvPr>
          <p:cNvSpPr>
            <a:spLocks noGrp="1"/>
          </p:cNvSpPr>
          <p:nvPr>
            <p:ph type="title"/>
          </p:nvPr>
        </p:nvSpPr>
        <p:spPr>
          <a:xfrm>
            <a:off x="444500" y="-215332"/>
            <a:ext cx="11277600" cy="1123761"/>
          </a:xfrm>
        </p:spPr>
        <p:txBody>
          <a:bodyPr/>
          <a:lstStyle/>
          <a:p>
            <a:r>
              <a:rPr lang="en-US" dirty="0"/>
              <a:t>Numerical Methods</a:t>
            </a:r>
          </a:p>
        </p:txBody>
      </p:sp>
      <mc:AlternateContent xmlns:mc="http://schemas.openxmlformats.org/markup-compatibility/2006">
        <mc:Choice xmlns:a14="http://schemas.microsoft.com/office/drawing/2010/main" Requires="a14">
          <p:sp>
            <p:nvSpPr>
              <p:cNvPr id="3" name="Content Placeholder 2">
                <a:extLst>
                  <a:ext uri="{FF2B5EF4-FFF2-40B4-BE49-F238E27FC236}">
                    <a16:creationId xmlns:a16="http://schemas.microsoft.com/office/drawing/2014/main" id="{F15DD2B0-B94B-7D29-ED8B-6FAF88225EAA}"/>
                  </a:ext>
                </a:extLst>
              </p:cNvPr>
              <p:cNvSpPr>
                <a:spLocks noGrp="1"/>
              </p:cNvSpPr>
              <p:nvPr>
                <p:ph sz="quarter" idx="13"/>
              </p:nvPr>
            </p:nvSpPr>
            <p:spPr>
              <a:xfrm>
                <a:off x="444500" y="1285878"/>
                <a:ext cx="6988629" cy="4057463"/>
              </a:xfrm>
            </p:spPr>
            <p:txBody>
              <a:bodyPr>
                <a:normAutofit fontScale="85000" lnSpcReduction="10000"/>
              </a:bodyPr>
              <a:lstStyle/>
              <a:p>
                <a14:m>
                  <m:oMath xmlns:m="http://schemas.openxmlformats.org/officeDocument/2006/math">
                    <m:sSub>
                      <m:sSubPr>
                        <m:ctrlPr>
                          <a:rPr lang="en-US" i="1" smtClean="0">
                            <a:solidFill>
                              <a:schemeClr val="accent6"/>
                            </a:solidFill>
                            <a:latin typeface="Cambria Math" panose="02040503050406030204" pitchFamily="18" charset="0"/>
                          </a:rPr>
                        </m:ctrlPr>
                      </m:sSubPr>
                      <m:e>
                        <m:r>
                          <a:rPr lang="en-US" i="1">
                            <a:solidFill>
                              <a:schemeClr val="accent6"/>
                            </a:solidFill>
                            <a:latin typeface="Cambria Math" panose="02040503050406030204" pitchFamily="18" charset="0"/>
                            <a:ea typeface="Cambria Math" panose="02040503050406030204" pitchFamily="18" charset="0"/>
                          </a:rPr>
                          <m:t>𝜕</m:t>
                        </m:r>
                      </m:e>
                      <m:sub>
                        <m:r>
                          <a:rPr lang="en-US" i="1">
                            <a:solidFill>
                              <a:schemeClr val="accent6"/>
                            </a:solidFill>
                            <a:latin typeface="Cambria Math" panose="02040503050406030204" pitchFamily="18" charset="0"/>
                          </a:rPr>
                          <m:t>𝑟</m:t>
                        </m:r>
                      </m:sub>
                    </m:sSub>
                    <m:d>
                      <m:dPr>
                        <m:begChr m:val="["/>
                        <m:endChr m:val="]"/>
                        <m:ctrlPr>
                          <a:rPr lang="en-US" i="1">
                            <a:solidFill>
                              <a:schemeClr val="accent6"/>
                            </a:solidFill>
                            <a:latin typeface="Cambria Math" panose="02040503050406030204" pitchFamily="18" charset="0"/>
                          </a:rPr>
                        </m:ctrlPr>
                      </m:dPr>
                      <m:e>
                        <m:eqArr>
                          <m:eqArrPr>
                            <m:ctrlPr>
                              <a:rPr lang="en-US" i="1">
                                <a:solidFill>
                                  <a:schemeClr val="accent6"/>
                                </a:solidFill>
                                <a:latin typeface="Cambria Math" panose="02040503050406030204" pitchFamily="18" charset="0"/>
                              </a:rPr>
                            </m:ctrlPr>
                          </m:eqArrPr>
                          <m:e>
                            <m:eqArr>
                              <m:eqArrPr>
                                <m:ctrlPr>
                                  <a:rPr lang="en-US" i="1">
                                    <a:solidFill>
                                      <a:schemeClr val="accent6"/>
                                    </a:solidFill>
                                    <a:latin typeface="Cambria Math" panose="02040503050406030204" pitchFamily="18" charset="0"/>
                                  </a:rPr>
                                </m:ctrlPr>
                              </m:eqArrPr>
                              <m:e>
                                <m:r>
                                  <a:rPr lang="en-US" i="1">
                                    <a:solidFill>
                                      <a:schemeClr val="accent6"/>
                                    </a:solidFill>
                                    <a:latin typeface="Cambria Math" panose="02040503050406030204" pitchFamily="18" charset="0"/>
                                    <a:ea typeface="Cambria Math" panose="02040503050406030204" pitchFamily="18" charset="0"/>
                                  </a:rPr>
                                  <m:t>𝛿</m:t>
                                </m:r>
                                <m:acc>
                                  <m:accPr>
                                    <m:chr m:val="̂"/>
                                    <m:ctrlPr>
                                      <a:rPr lang="en-US" i="1">
                                        <a:solidFill>
                                          <a:schemeClr val="accent6"/>
                                        </a:solidFill>
                                        <a:latin typeface="Cambria Math" panose="02040503050406030204" pitchFamily="18" charset="0"/>
                                        <a:ea typeface="Cambria Math" panose="02040503050406030204" pitchFamily="18" charset="0"/>
                                      </a:rPr>
                                    </m:ctrlPr>
                                  </m:accPr>
                                  <m:e>
                                    <m:r>
                                      <a:rPr lang="el-GR" i="1">
                                        <a:solidFill>
                                          <a:schemeClr val="accent6"/>
                                        </a:solidFill>
                                        <a:latin typeface="Cambria Math" panose="02040503050406030204" pitchFamily="18" charset="0"/>
                                        <a:ea typeface="Cambria Math" panose="02040503050406030204" pitchFamily="18" charset="0"/>
                                      </a:rPr>
                                      <m:t>𝛷</m:t>
                                    </m:r>
                                  </m:e>
                                </m:acc>
                              </m:e>
                              <m:e>
                                <m:sSub>
                                  <m:sSubPr>
                                    <m:ctrlPr>
                                      <a:rPr lang="en-US" i="1">
                                        <a:solidFill>
                                          <a:schemeClr val="accent6"/>
                                        </a:solidFill>
                                        <a:latin typeface="Cambria Math" panose="02040503050406030204" pitchFamily="18" charset="0"/>
                                        <a:ea typeface="Cambria Math" panose="02040503050406030204" pitchFamily="18" charset="0"/>
                                      </a:rPr>
                                    </m:ctrlPr>
                                  </m:sSubPr>
                                  <m:e>
                                    <m:r>
                                      <a:rPr lang="en-US" i="1">
                                        <a:solidFill>
                                          <a:schemeClr val="accent6"/>
                                        </a:solidFill>
                                        <a:latin typeface="Cambria Math" panose="02040503050406030204" pitchFamily="18" charset="0"/>
                                        <a:ea typeface="Cambria Math" panose="02040503050406030204" pitchFamily="18" charset="0"/>
                                      </a:rPr>
                                      <m:t>𝜕</m:t>
                                    </m:r>
                                  </m:e>
                                  <m:sub>
                                    <m:r>
                                      <a:rPr lang="en-US" i="1">
                                        <a:solidFill>
                                          <a:schemeClr val="accent6"/>
                                        </a:solidFill>
                                        <a:latin typeface="Cambria Math" panose="02040503050406030204" pitchFamily="18" charset="0"/>
                                        <a:ea typeface="Cambria Math" panose="02040503050406030204" pitchFamily="18" charset="0"/>
                                      </a:rPr>
                                      <m:t>𝑟</m:t>
                                    </m:r>
                                  </m:sub>
                                </m:sSub>
                                <m:r>
                                  <a:rPr lang="en-US" i="1">
                                    <a:solidFill>
                                      <a:schemeClr val="accent6"/>
                                    </a:solidFill>
                                    <a:latin typeface="Cambria Math" panose="02040503050406030204" pitchFamily="18" charset="0"/>
                                    <a:ea typeface="Cambria Math" panose="02040503050406030204" pitchFamily="18" charset="0"/>
                                  </a:rPr>
                                  <m:t>𝛿</m:t>
                                </m:r>
                                <m:acc>
                                  <m:accPr>
                                    <m:chr m:val="̂"/>
                                    <m:ctrlPr>
                                      <a:rPr lang="en-US" i="1">
                                        <a:solidFill>
                                          <a:schemeClr val="accent6"/>
                                        </a:solidFill>
                                        <a:latin typeface="Cambria Math" panose="02040503050406030204" pitchFamily="18" charset="0"/>
                                        <a:ea typeface="Cambria Math" panose="02040503050406030204" pitchFamily="18" charset="0"/>
                                      </a:rPr>
                                    </m:ctrlPr>
                                  </m:accPr>
                                  <m:e>
                                    <m:r>
                                      <a:rPr lang="el-GR" i="1">
                                        <a:solidFill>
                                          <a:schemeClr val="accent6"/>
                                        </a:solidFill>
                                        <a:latin typeface="Cambria Math" panose="02040503050406030204" pitchFamily="18" charset="0"/>
                                        <a:ea typeface="Cambria Math" panose="02040503050406030204" pitchFamily="18" charset="0"/>
                                      </a:rPr>
                                      <m:t>𝛷</m:t>
                                    </m:r>
                                  </m:e>
                                </m:acc>
                              </m:e>
                              <m:e>
                                <m:sSub>
                                  <m:sSubPr>
                                    <m:ctrlPr>
                                      <a:rPr lang="en-US" i="1">
                                        <a:solidFill>
                                          <a:schemeClr val="accent6"/>
                                        </a:solidFill>
                                        <a:latin typeface="Cambria Math" panose="02040503050406030204" pitchFamily="18" charset="0"/>
                                        <a:ea typeface="Cambria Math" panose="02040503050406030204" pitchFamily="18" charset="0"/>
                                      </a:rPr>
                                    </m:ctrlPr>
                                  </m:sSubPr>
                                  <m:e>
                                    <m:r>
                                      <a:rPr lang="en-US" i="1">
                                        <a:solidFill>
                                          <a:schemeClr val="accent6"/>
                                        </a:solidFill>
                                        <a:latin typeface="Cambria Math" panose="02040503050406030204" pitchFamily="18" charset="0"/>
                                        <a:ea typeface="Cambria Math" panose="02040503050406030204" pitchFamily="18" charset="0"/>
                                      </a:rPr>
                                      <m:t>𝜂</m:t>
                                    </m:r>
                                  </m:e>
                                  <m:sub>
                                    <m:r>
                                      <a:rPr lang="en-US" i="1">
                                        <a:solidFill>
                                          <a:schemeClr val="accent6"/>
                                        </a:solidFill>
                                        <a:latin typeface="Cambria Math" panose="02040503050406030204" pitchFamily="18" charset="0"/>
                                        <a:ea typeface="Cambria Math" panose="02040503050406030204" pitchFamily="18" charset="0"/>
                                      </a:rPr>
                                      <m:t>𝑟</m:t>
                                    </m:r>
                                  </m:sub>
                                </m:sSub>
                              </m:e>
                            </m:eqArr>
                          </m:e>
                          <m:e>
                            <m:sSub>
                              <m:sSubPr>
                                <m:ctrlPr>
                                  <a:rPr lang="en-US" i="1">
                                    <a:solidFill>
                                      <a:schemeClr val="accent6"/>
                                    </a:solidFill>
                                    <a:latin typeface="Cambria Math" panose="02040503050406030204" pitchFamily="18" charset="0"/>
                                    <a:ea typeface="Cambria Math" panose="02040503050406030204" pitchFamily="18" charset="0"/>
                                  </a:rPr>
                                </m:ctrlPr>
                              </m:sSubPr>
                              <m:e>
                                <m:r>
                                  <a:rPr lang="en-US" i="1">
                                    <a:solidFill>
                                      <a:schemeClr val="accent6"/>
                                    </a:solidFill>
                                    <a:latin typeface="Cambria Math" panose="02040503050406030204" pitchFamily="18" charset="0"/>
                                    <a:ea typeface="Cambria Math" panose="02040503050406030204" pitchFamily="18" charset="0"/>
                                  </a:rPr>
                                  <m:t>𝜂</m:t>
                                </m:r>
                              </m:e>
                              <m:sub>
                                <m:r>
                                  <a:rPr lang="en-US" i="1">
                                    <a:solidFill>
                                      <a:schemeClr val="accent6"/>
                                    </a:solidFill>
                                    <a:latin typeface="Cambria Math" panose="02040503050406030204" pitchFamily="18" charset="0"/>
                                    <a:ea typeface="Cambria Math" panose="02040503050406030204" pitchFamily="18" charset="0"/>
                                  </a:rPr>
                                  <m:t>⊥</m:t>
                                </m:r>
                              </m:sub>
                            </m:sSub>
                          </m:e>
                        </m:eqArr>
                      </m:e>
                    </m:d>
                    <m:r>
                      <a:rPr lang="en-US" i="1">
                        <a:solidFill>
                          <a:schemeClr val="accent6"/>
                        </a:solidFill>
                        <a:latin typeface="Cambria Math" panose="02040503050406030204" pitchFamily="18" charset="0"/>
                      </a:rPr>
                      <m:t>=</m:t>
                    </m:r>
                    <m:r>
                      <a:rPr lang="en-US" b="1" i="1">
                        <a:solidFill>
                          <a:schemeClr val="accent6"/>
                        </a:solidFill>
                        <a:latin typeface="Cambria Math" panose="02040503050406030204" pitchFamily="18" charset="0"/>
                      </a:rPr>
                      <m:t>𝑨</m:t>
                    </m:r>
                    <m:r>
                      <a:rPr lang="en-US" i="1">
                        <a:solidFill>
                          <a:schemeClr val="accent6"/>
                        </a:solidFill>
                        <a:latin typeface="Cambria Math" panose="02040503050406030204" pitchFamily="18" charset="0"/>
                      </a:rPr>
                      <m:t>(</m:t>
                    </m:r>
                    <m:r>
                      <a:rPr lang="en-US" i="1">
                        <a:solidFill>
                          <a:schemeClr val="accent6"/>
                        </a:solidFill>
                        <a:latin typeface="Cambria Math" panose="02040503050406030204" pitchFamily="18" charset="0"/>
                        <a:ea typeface="Cambria Math" panose="02040503050406030204" pitchFamily="18" charset="0"/>
                      </a:rPr>
                      <m:t>𝜎</m:t>
                    </m:r>
                  </m:oMath>
                </a14:m>
                <a:r>
                  <a:rPr lang="en-US" i="1" dirty="0">
                    <a:solidFill>
                      <a:schemeClr val="accent6"/>
                    </a:solidFill>
                  </a:rPr>
                  <a:t>,r,</a:t>
                </a:r>
                <a:r>
                  <a:rPr lang="en-US" i="1" dirty="0">
                    <a:solidFill>
                      <a:schemeClr val="accent6"/>
                    </a:solidFill>
                    <a:ea typeface="Cambria Math" panose="02040503050406030204" pitchFamily="18" charset="0"/>
                  </a:rPr>
                  <a:t> </a:t>
                </a:r>
                <a14:m>
                  <m:oMath xmlns:m="http://schemas.openxmlformats.org/officeDocument/2006/math">
                    <m:r>
                      <a:rPr lang="en-US" i="1">
                        <a:solidFill>
                          <a:schemeClr val="accent6"/>
                        </a:solidFill>
                        <a:latin typeface="Cambria Math" panose="02040503050406030204" pitchFamily="18" charset="0"/>
                        <a:ea typeface="Cambria Math" panose="02040503050406030204" pitchFamily="18" charset="0"/>
                      </a:rPr>
                      <m:t>𝜌</m:t>
                    </m:r>
                    <m:r>
                      <a:rPr lang="en-US" i="1">
                        <a:solidFill>
                          <a:schemeClr val="accent6"/>
                        </a:solidFill>
                        <a:latin typeface="Cambria Math" panose="02040503050406030204" pitchFamily="18" charset="0"/>
                        <a:ea typeface="Cambria Math" panose="02040503050406030204" pitchFamily="18" charset="0"/>
                      </a:rPr>
                      <m:t>,</m:t>
                    </m:r>
                    <m:r>
                      <a:rPr lang="en-US" i="1">
                        <a:solidFill>
                          <a:schemeClr val="accent6"/>
                        </a:solidFill>
                        <a:latin typeface="Cambria Math" panose="02040503050406030204" pitchFamily="18" charset="0"/>
                        <a:ea typeface="Cambria Math" panose="02040503050406030204" pitchFamily="18" charset="0"/>
                      </a:rPr>
                      <m:t>𝑃</m:t>
                    </m:r>
                    <m:r>
                      <a:rPr lang="en-US" i="1">
                        <a:solidFill>
                          <a:schemeClr val="accent6"/>
                        </a:solidFill>
                        <a:latin typeface="Cambria Math" panose="02040503050406030204" pitchFamily="18" charset="0"/>
                        <a:ea typeface="Cambria Math" panose="02040503050406030204" pitchFamily="18" charset="0"/>
                      </a:rPr>
                      <m:t>,</m:t>
                    </m:r>
                    <m:sSub>
                      <m:sSubPr>
                        <m:ctrlPr>
                          <a:rPr lang="en-US" i="1">
                            <a:solidFill>
                              <a:schemeClr val="accent6"/>
                            </a:solidFill>
                            <a:latin typeface="Cambria Math" panose="02040503050406030204" pitchFamily="18" charset="0"/>
                            <a:ea typeface="Cambria Math" panose="02040503050406030204" pitchFamily="18" charset="0"/>
                          </a:rPr>
                        </m:ctrlPr>
                      </m:sSubPr>
                      <m:e>
                        <m:r>
                          <m:rPr>
                            <m:sty m:val="p"/>
                          </m:rPr>
                          <a:rPr lang="el-GR" i="1">
                            <a:solidFill>
                              <a:schemeClr val="accent6"/>
                            </a:solidFill>
                            <a:latin typeface="Cambria Math" panose="02040503050406030204" pitchFamily="18" charset="0"/>
                            <a:ea typeface="Cambria Math" panose="02040503050406030204" pitchFamily="18" charset="0"/>
                          </a:rPr>
                          <m:t>Γ</m:t>
                        </m:r>
                      </m:e>
                      <m:sub>
                        <m:r>
                          <a:rPr lang="en-US" i="1">
                            <a:solidFill>
                              <a:schemeClr val="accent6"/>
                            </a:solidFill>
                            <a:latin typeface="Cambria Math" panose="02040503050406030204" pitchFamily="18" charset="0"/>
                            <a:ea typeface="Cambria Math" panose="02040503050406030204" pitchFamily="18" charset="0"/>
                          </a:rPr>
                          <m:t>1</m:t>
                        </m:r>
                      </m:sub>
                    </m:sSub>
                    <m:r>
                      <a:rPr lang="en-US" i="1">
                        <a:solidFill>
                          <a:schemeClr val="accent6"/>
                        </a:solidFill>
                        <a:latin typeface="Cambria Math" panose="02040503050406030204" pitchFamily="18" charset="0"/>
                        <a:ea typeface="Cambria Math" panose="02040503050406030204" pitchFamily="18" charset="0"/>
                      </a:rPr>
                      <m:t>)</m:t>
                    </m:r>
                    <m:d>
                      <m:dPr>
                        <m:begChr m:val="["/>
                        <m:endChr m:val="]"/>
                        <m:ctrlPr>
                          <a:rPr lang="en-US" i="1">
                            <a:solidFill>
                              <a:schemeClr val="accent6"/>
                            </a:solidFill>
                            <a:latin typeface="Cambria Math" panose="02040503050406030204" pitchFamily="18" charset="0"/>
                          </a:rPr>
                        </m:ctrlPr>
                      </m:dPr>
                      <m:e>
                        <m:eqArr>
                          <m:eqArrPr>
                            <m:ctrlPr>
                              <a:rPr lang="en-US" i="1">
                                <a:solidFill>
                                  <a:schemeClr val="accent6"/>
                                </a:solidFill>
                                <a:latin typeface="Cambria Math" panose="02040503050406030204" pitchFamily="18" charset="0"/>
                              </a:rPr>
                            </m:ctrlPr>
                          </m:eqArrPr>
                          <m:e>
                            <m:eqArr>
                              <m:eqArrPr>
                                <m:ctrlPr>
                                  <a:rPr lang="en-US" i="1">
                                    <a:solidFill>
                                      <a:schemeClr val="accent6"/>
                                    </a:solidFill>
                                    <a:latin typeface="Cambria Math" panose="02040503050406030204" pitchFamily="18" charset="0"/>
                                  </a:rPr>
                                </m:ctrlPr>
                              </m:eqArrPr>
                              <m:e>
                                <m:r>
                                  <a:rPr lang="en-US" i="1">
                                    <a:solidFill>
                                      <a:schemeClr val="accent6"/>
                                    </a:solidFill>
                                    <a:latin typeface="Cambria Math" panose="02040503050406030204" pitchFamily="18" charset="0"/>
                                    <a:ea typeface="Cambria Math" panose="02040503050406030204" pitchFamily="18" charset="0"/>
                                  </a:rPr>
                                  <m:t>𝛿</m:t>
                                </m:r>
                                <m:acc>
                                  <m:accPr>
                                    <m:chr m:val="̂"/>
                                    <m:ctrlPr>
                                      <a:rPr lang="en-US" i="1">
                                        <a:solidFill>
                                          <a:schemeClr val="accent6"/>
                                        </a:solidFill>
                                        <a:latin typeface="Cambria Math" panose="02040503050406030204" pitchFamily="18" charset="0"/>
                                        <a:ea typeface="Cambria Math" panose="02040503050406030204" pitchFamily="18" charset="0"/>
                                      </a:rPr>
                                    </m:ctrlPr>
                                  </m:accPr>
                                  <m:e>
                                    <m:r>
                                      <a:rPr lang="el-GR" i="1">
                                        <a:solidFill>
                                          <a:schemeClr val="accent6"/>
                                        </a:solidFill>
                                        <a:latin typeface="Cambria Math" panose="02040503050406030204" pitchFamily="18" charset="0"/>
                                        <a:ea typeface="Cambria Math" panose="02040503050406030204" pitchFamily="18" charset="0"/>
                                      </a:rPr>
                                      <m:t>𝛷</m:t>
                                    </m:r>
                                  </m:e>
                                </m:acc>
                              </m:e>
                              <m:e>
                                <m:sSub>
                                  <m:sSubPr>
                                    <m:ctrlPr>
                                      <a:rPr lang="en-US" i="1">
                                        <a:solidFill>
                                          <a:schemeClr val="accent6"/>
                                        </a:solidFill>
                                        <a:latin typeface="Cambria Math" panose="02040503050406030204" pitchFamily="18" charset="0"/>
                                        <a:ea typeface="Cambria Math" panose="02040503050406030204" pitchFamily="18" charset="0"/>
                                      </a:rPr>
                                    </m:ctrlPr>
                                  </m:sSubPr>
                                  <m:e>
                                    <m:r>
                                      <a:rPr lang="en-US" i="1">
                                        <a:solidFill>
                                          <a:schemeClr val="accent6"/>
                                        </a:solidFill>
                                        <a:latin typeface="Cambria Math" panose="02040503050406030204" pitchFamily="18" charset="0"/>
                                        <a:ea typeface="Cambria Math" panose="02040503050406030204" pitchFamily="18" charset="0"/>
                                      </a:rPr>
                                      <m:t>𝜕</m:t>
                                    </m:r>
                                  </m:e>
                                  <m:sub>
                                    <m:r>
                                      <a:rPr lang="en-US" i="1">
                                        <a:solidFill>
                                          <a:schemeClr val="accent6"/>
                                        </a:solidFill>
                                        <a:latin typeface="Cambria Math" panose="02040503050406030204" pitchFamily="18" charset="0"/>
                                        <a:ea typeface="Cambria Math" panose="02040503050406030204" pitchFamily="18" charset="0"/>
                                      </a:rPr>
                                      <m:t>𝑟</m:t>
                                    </m:r>
                                  </m:sub>
                                </m:sSub>
                                <m:r>
                                  <a:rPr lang="en-US" i="1">
                                    <a:solidFill>
                                      <a:schemeClr val="accent6"/>
                                    </a:solidFill>
                                    <a:latin typeface="Cambria Math" panose="02040503050406030204" pitchFamily="18" charset="0"/>
                                    <a:ea typeface="Cambria Math" panose="02040503050406030204" pitchFamily="18" charset="0"/>
                                  </a:rPr>
                                  <m:t>𝛿</m:t>
                                </m:r>
                                <m:acc>
                                  <m:accPr>
                                    <m:chr m:val="̂"/>
                                    <m:ctrlPr>
                                      <a:rPr lang="en-US" i="1">
                                        <a:solidFill>
                                          <a:schemeClr val="accent6"/>
                                        </a:solidFill>
                                        <a:latin typeface="Cambria Math" panose="02040503050406030204" pitchFamily="18" charset="0"/>
                                        <a:ea typeface="Cambria Math" panose="02040503050406030204" pitchFamily="18" charset="0"/>
                                      </a:rPr>
                                    </m:ctrlPr>
                                  </m:accPr>
                                  <m:e>
                                    <m:r>
                                      <a:rPr lang="el-GR" i="1">
                                        <a:solidFill>
                                          <a:schemeClr val="accent6"/>
                                        </a:solidFill>
                                        <a:latin typeface="Cambria Math" panose="02040503050406030204" pitchFamily="18" charset="0"/>
                                        <a:ea typeface="Cambria Math" panose="02040503050406030204" pitchFamily="18" charset="0"/>
                                      </a:rPr>
                                      <m:t>𝛷</m:t>
                                    </m:r>
                                  </m:e>
                                </m:acc>
                              </m:e>
                              <m:e>
                                <m:sSub>
                                  <m:sSubPr>
                                    <m:ctrlPr>
                                      <a:rPr lang="en-US" i="1">
                                        <a:solidFill>
                                          <a:schemeClr val="accent6"/>
                                        </a:solidFill>
                                        <a:latin typeface="Cambria Math" panose="02040503050406030204" pitchFamily="18" charset="0"/>
                                        <a:ea typeface="Cambria Math" panose="02040503050406030204" pitchFamily="18" charset="0"/>
                                      </a:rPr>
                                    </m:ctrlPr>
                                  </m:sSubPr>
                                  <m:e>
                                    <m:r>
                                      <a:rPr lang="en-US" i="1">
                                        <a:solidFill>
                                          <a:schemeClr val="accent6"/>
                                        </a:solidFill>
                                        <a:latin typeface="Cambria Math" panose="02040503050406030204" pitchFamily="18" charset="0"/>
                                        <a:ea typeface="Cambria Math" panose="02040503050406030204" pitchFamily="18" charset="0"/>
                                      </a:rPr>
                                      <m:t>𝜂</m:t>
                                    </m:r>
                                  </m:e>
                                  <m:sub>
                                    <m:r>
                                      <a:rPr lang="en-US" i="1">
                                        <a:solidFill>
                                          <a:schemeClr val="accent6"/>
                                        </a:solidFill>
                                        <a:latin typeface="Cambria Math" panose="02040503050406030204" pitchFamily="18" charset="0"/>
                                        <a:ea typeface="Cambria Math" panose="02040503050406030204" pitchFamily="18" charset="0"/>
                                      </a:rPr>
                                      <m:t>𝑟</m:t>
                                    </m:r>
                                  </m:sub>
                                </m:sSub>
                              </m:e>
                            </m:eqArr>
                          </m:e>
                          <m:e>
                            <m:sSub>
                              <m:sSubPr>
                                <m:ctrlPr>
                                  <a:rPr lang="en-US" i="1">
                                    <a:solidFill>
                                      <a:schemeClr val="accent6"/>
                                    </a:solidFill>
                                    <a:latin typeface="Cambria Math" panose="02040503050406030204" pitchFamily="18" charset="0"/>
                                    <a:ea typeface="Cambria Math" panose="02040503050406030204" pitchFamily="18" charset="0"/>
                                  </a:rPr>
                                </m:ctrlPr>
                              </m:sSubPr>
                              <m:e>
                                <m:r>
                                  <a:rPr lang="en-US" i="1">
                                    <a:solidFill>
                                      <a:schemeClr val="accent6"/>
                                    </a:solidFill>
                                    <a:latin typeface="Cambria Math" panose="02040503050406030204" pitchFamily="18" charset="0"/>
                                    <a:ea typeface="Cambria Math" panose="02040503050406030204" pitchFamily="18" charset="0"/>
                                  </a:rPr>
                                  <m:t>𝜂</m:t>
                                </m:r>
                              </m:e>
                              <m:sub>
                                <m:r>
                                  <a:rPr lang="en-US" i="1">
                                    <a:solidFill>
                                      <a:schemeClr val="accent6"/>
                                    </a:solidFill>
                                    <a:latin typeface="Cambria Math" panose="02040503050406030204" pitchFamily="18" charset="0"/>
                                    <a:ea typeface="Cambria Math" panose="02040503050406030204" pitchFamily="18" charset="0"/>
                                  </a:rPr>
                                  <m:t>⊥</m:t>
                                </m:r>
                              </m:sub>
                            </m:sSub>
                          </m:e>
                        </m:eqArr>
                      </m:e>
                    </m:d>
                  </m:oMath>
                </a14:m>
                <a:endParaRPr lang="en-US" dirty="0"/>
              </a:p>
              <a:p>
                <a14:m>
                  <m:oMath xmlns:m="http://schemas.openxmlformats.org/officeDocument/2006/math">
                    <m:r>
                      <a:rPr lang="en-US" b="1" i="1" smtClean="0">
                        <a:solidFill>
                          <a:schemeClr val="accent6"/>
                        </a:solidFill>
                        <a:latin typeface="Cambria Math" panose="02040503050406030204" pitchFamily="18" charset="0"/>
                      </a:rPr>
                      <m:t>𝑨</m:t>
                    </m:r>
                    <m:r>
                      <a:rPr lang="en-US" b="0" i="1" smtClean="0">
                        <a:solidFill>
                          <a:schemeClr val="accent6"/>
                        </a:solidFill>
                        <a:latin typeface="Cambria Math" panose="02040503050406030204" pitchFamily="18" charset="0"/>
                      </a:rPr>
                      <m:t>=</m:t>
                    </m:r>
                    <m:d>
                      <m:dPr>
                        <m:begChr m:val="["/>
                        <m:endChr m:val="]"/>
                        <m:ctrlPr>
                          <a:rPr lang="en-US" i="1" smtClean="0">
                            <a:solidFill>
                              <a:schemeClr val="accent6"/>
                            </a:solidFill>
                            <a:latin typeface="Cambria Math" panose="02040503050406030204" pitchFamily="18" charset="0"/>
                            <a:ea typeface="Cambria Math" panose="02040503050406030204" pitchFamily="18" charset="0"/>
                          </a:rPr>
                        </m:ctrlPr>
                      </m:dPr>
                      <m:e>
                        <m:m>
                          <m:mPr>
                            <m:mcs>
                              <m:mc>
                                <m:mcPr>
                                  <m:count m:val="4"/>
                                  <m:mcJc m:val="center"/>
                                </m:mcPr>
                              </m:mc>
                            </m:mcs>
                            <m:ctrlPr>
                              <a:rPr lang="en-US" i="1" smtClean="0">
                                <a:solidFill>
                                  <a:schemeClr val="accent6"/>
                                </a:solidFill>
                                <a:latin typeface="Cambria Math" panose="02040503050406030204" pitchFamily="18" charset="0"/>
                                <a:ea typeface="Cambria Math" panose="02040503050406030204" pitchFamily="18" charset="0"/>
                              </a:rPr>
                            </m:ctrlPr>
                          </m:mPr>
                          <m:mr>
                            <m:e>
                              <m:r>
                                <m:rPr>
                                  <m:brk m:alnAt="7"/>
                                </m:rPr>
                                <a:rPr lang="en-US" b="0" i="1" smtClean="0">
                                  <a:solidFill>
                                    <a:schemeClr val="accent6"/>
                                  </a:solidFill>
                                  <a:latin typeface="Cambria Math" panose="02040503050406030204" pitchFamily="18" charset="0"/>
                                  <a:ea typeface="Cambria Math" panose="02040503050406030204" pitchFamily="18" charset="0"/>
                                </a:rPr>
                                <m:t>0</m:t>
                              </m:r>
                            </m:e>
                            <m:e>
                              <m:r>
                                <a:rPr lang="en-US" b="0" i="1" smtClean="0">
                                  <a:solidFill>
                                    <a:schemeClr val="accent6"/>
                                  </a:solidFill>
                                  <a:latin typeface="Cambria Math" panose="02040503050406030204" pitchFamily="18" charset="0"/>
                                  <a:ea typeface="Cambria Math" panose="02040503050406030204" pitchFamily="18" charset="0"/>
                                </a:rPr>
                                <m:t>1</m:t>
                              </m:r>
                            </m:e>
                            <m:e>
                              <m:r>
                                <a:rPr lang="en-US" b="0" i="1" smtClean="0">
                                  <a:solidFill>
                                    <a:schemeClr val="accent6"/>
                                  </a:solidFill>
                                  <a:latin typeface="Cambria Math" panose="02040503050406030204" pitchFamily="18" charset="0"/>
                                  <a:ea typeface="Cambria Math" panose="02040503050406030204" pitchFamily="18" charset="0"/>
                                </a:rPr>
                                <m:t>0</m:t>
                              </m:r>
                            </m:e>
                            <m:e>
                              <m:r>
                                <a:rPr lang="en-US" b="0" i="1" smtClean="0">
                                  <a:solidFill>
                                    <a:schemeClr val="accent6"/>
                                  </a:solidFill>
                                  <a:latin typeface="Cambria Math" panose="02040503050406030204" pitchFamily="18" charset="0"/>
                                  <a:ea typeface="Cambria Math" panose="02040503050406030204" pitchFamily="18" charset="0"/>
                                </a:rPr>
                                <m:t>0</m:t>
                              </m:r>
                            </m:e>
                          </m:mr>
                          <m:mr>
                            <m:e>
                              <m:f>
                                <m:fPr>
                                  <m:ctrlPr>
                                    <a:rPr lang="en-US" i="1">
                                      <a:solidFill>
                                        <a:schemeClr val="accent6"/>
                                      </a:solidFill>
                                      <a:latin typeface="Cambria Math" panose="02040503050406030204" pitchFamily="18" charset="0"/>
                                    </a:rPr>
                                  </m:ctrlPr>
                                </m:fPr>
                                <m:num>
                                  <m:r>
                                    <a:rPr lang="en-US" i="1">
                                      <a:solidFill>
                                        <a:schemeClr val="accent6"/>
                                      </a:solidFill>
                                      <a:latin typeface="Cambria Math" panose="02040503050406030204" pitchFamily="18" charset="0"/>
                                    </a:rPr>
                                    <m:t>6</m:t>
                                  </m:r>
                                </m:num>
                                <m:den>
                                  <m:sSup>
                                    <m:sSupPr>
                                      <m:ctrlPr>
                                        <a:rPr lang="en-US" i="1">
                                          <a:solidFill>
                                            <a:schemeClr val="accent6"/>
                                          </a:solidFill>
                                          <a:latin typeface="Cambria Math" panose="02040503050406030204" pitchFamily="18" charset="0"/>
                                        </a:rPr>
                                      </m:ctrlPr>
                                    </m:sSupPr>
                                    <m:e>
                                      <m:r>
                                        <a:rPr lang="en-US" i="1">
                                          <a:solidFill>
                                            <a:schemeClr val="accent6"/>
                                          </a:solidFill>
                                          <a:latin typeface="Cambria Math" panose="02040503050406030204" pitchFamily="18" charset="0"/>
                                        </a:rPr>
                                        <m:t>𝑟</m:t>
                                      </m:r>
                                    </m:e>
                                    <m:sup>
                                      <m:r>
                                        <a:rPr lang="en-US" i="1">
                                          <a:solidFill>
                                            <a:schemeClr val="accent6"/>
                                          </a:solidFill>
                                          <a:latin typeface="Cambria Math" panose="02040503050406030204" pitchFamily="18" charset="0"/>
                                        </a:rPr>
                                        <m:t>2</m:t>
                                      </m:r>
                                    </m:sup>
                                  </m:sSup>
                                </m:den>
                              </m:f>
                              <m:r>
                                <a:rPr lang="en-US" i="1">
                                  <a:solidFill>
                                    <a:schemeClr val="accent6"/>
                                  </a:solidFill>
                                  <a:latin typeface="Cambria Math" panose="02040503050406030204" pitchFamily="18" charset="0"/>
                                </a:rPr>
                                <m:t>−</m:t>
                              </m:r>
                              <m:f>
                                <m:fPr>
                                  <m:ctrlPr>
                                    <a:rPr lang="en-US" i="1">
                                      <a:solidFill>
                                        <a:schemeClr val="accent6"/>
                                      </a:solidFill>
                                      <a:latin typeface="Cambria Math" panose="02040503050406030204" pitchFamily="18" charset="0"/>
                                    </a:rPr>
                                  </m:ctrlPr>
                                </m:fPr>
                                <m:num>
                                  <m:r>
                                    <a:rPr lang="en-US" i="1">
                                      <a:solidFill>
                                        <a:schemeClr val="accent6"/>
                                      </a:solidFill>
                                      <a:latin typeface="Cambria Math" panose="02040503050406030204" pitchFamily="18" charset="0"/>
                                    </a:rPr>
                                    <m:t>4</m:t>
                                  </m:r>
                                  <m:r>
                                    <a:rPr lang="en-US" i="1">
                                      <a:solidFill>
                                        <a:schemeClr val="accent6"/>
                                      </a:solidFill>
                                      <a:latin typeface="Cambria Math" panose="02040503050406030204" pitchFamily="18" charset="0"/>
                                      <a:ea typeface="Cambria Math" panose="02040503050406030204" pitchFamily="18" charset="0"/>
                                    </a:rPr>
                                    <m:t>𝜋𝜌</m:t>
                                  </m:r>
                                </m:num>
                                <m:den>
                                  <m:sSubSup>
                                    <m:sSubSupPr>
                                      <m:ctrlPr>
                                        <a:rPr lang="en-US" i="1">
                                          <a:solidFill>
                                            <a:schemeClr val="accent6"/>
                                          </a:solidFill>
                                          <a:latin typeface="Cambria Math" panose="02040503050406030204" pitchFamily="18" charset="0"/>
                                        </a:rPr>
                                      </m:ctrlPr>
                                    </m:sSubSupPr>
                                    <m:e>
                                      <m:r>
                                        <a:rPr lang="en-US" i="1">
                                          <a:solidFill>
                                            <a:schemeClr val="accent6"/>
                                          </a:solidFill>
                                          <a:latin typeface="Cambria Math" panose="02040503050406030204" pitchFamily="18" charset="0"/>
                                        </a:rPr>
                                        <m:t>𝑐</m:t>
                                      </m:r>
                                    </m:e>
                                    <m:sub>
                                      <m:r>
                                        <a:rPr lang="en-US" i="1">
                                          <a:solidFill>
                                            <a:schemeClr val="accent6"/>
                                          </a:solidFill>
                                          <a:latin typeface="Cambria Math" panose="02040503050406030204" pitchFamily="18" charset="0"/>
                                        </a:rPr>
                                        <m:t>𝑠</m:t>
                                      </m:r>
                                    </m:sub>
                                    <m:sup>
                                      <m:r>
                                        <a:rPr lang="en-US" i="1">
                                          <a:solidFill>
                                            <a:schemeClr val="accent6"/>
                                          </a:solidFill>
                                          <a:latin typeface="Cambria Math" panose="02040503050406030204" pitchFamily="18" charset="0"/>
                                        </a:rPr>
                                        <m:t>2</m:t>
                                      </m:r>
                                    </m:sup>
                                  </m:sSubSup>
                                </m:den>
                              </m:f>
                            </m:e>
                            <m:e>
                              <m:r>
                                <a:rPr lang="en-US" i="1">
                                  <a:solidFill>
                                    <a:schemeClr val="accent6"/>
                                  </a:solidFill>
                                  <a:latin typeface="Cambria Math" panose="02040503050406030204" pitchFamily="18" charset="0"/>
                                </a:rPr>
                                <m:t>−</m:t>
                              </m:r>
                              <m:f>
                                <m:fPr>
                                  <m:ctrlPr>
                                    <a:rPr lang="en-US" i="1">
                                      <a:solidFill>
                                        <a:schemeClr val="accent6"/>
                                      </a:solidFill>
                                      <a:latin typeface="Cambria Math" panose="02040503050406030204" pitchFamily="18" charset="0"/>
                                    </a:rPr>
                                  </m:ctrlPr>
                                </m:fPr>
                                <m:num>
                                  <m:r>
                                    <a:rPr lang="en-US" i="1">
                                      <a:solidFill>
                                        <a:schemeClr val="accent6"/>
                                      </a:solidFill>
                                      <a:latin typeface="Cambria Math" panose="02040503050406030204" pitchFamily="18" charset="0"/>
                                    </a:rPr>
                                    <m:t>2</m:t>
                                  </m:r>
                                </m:num>
                                <m:den>
                                  <m:r>
                                    <a:rPr lang="en-US" i="1">
                                      <a:solidFill>
                                        <a:schemeClr val="accent6"/>
                                      </a:solidFill>
                                      <a:latin typeface="Cambria Math" panose="02040503050406030204" pitchFamily="18" charset="0"/>
                                    </a:rPr>
                                    <m:t>𝑟</m:t>
                                  </m:r>
                                </m:den>
                              </m:f>
                            </m:e>
                            <m:e>
                              <m:r>
                                <a:rPr lang="en-US" i="1">
                                  <a:solidFill>
                                    <a:schemeClr val="accent6"/>
                                  </a:solidFill>
                                  <a:latin typeface="Cambria Math" panose="02040503050406030204" pitchFamily="18" charset="0"/>
                                </a:rPr>
                                <m:t>−4</m:t>
                              </m:r>
                              <m:r>
                                <a:rPr lang="en-US" i="1">
                                  <a:solidFill>
                                    <a:schemeClr val="accent6"/>
                                  </a:solidFill>
                                  <a:latin typeface="Cambria Math" panose="02040503050406030204" pitchFamily="18" charset="0"/>
                                  <a:ea typeface="Cambria Math" panose="02040503050406030204" pitchFamily="18" charset="0"/>
                                </a:rPr>
                                <m:t>𝜋</m:t>
                              </m:r>
                              <m:r>
                                <a:rPr lang="en-US" i="1">
                                  <a:solidFill>
                                    <a:schemeClr val="accent6"/>
                                  </a:solidFill>
                                  <a:latin typeface="Cambria Math" panose="02040503050406030204" pitchFamily="18" charset="0"/>
                                  <a:ea typeface="Cambria Math" panose="02040503050406030204" pitchFamily="18" charset="0"/>
                                </a:rPr>
                                <m:t>ℬ</m:t>
                              </m:r>
                            </m:e>
                            <m:e>
                              <m:r>
                                <a:rPr lang="en-US" i="1">
                                  <a:solidFill>
                                    <a:schemeClr val="accent6"/>
                                  </a:solidFill>
                                  <a:latin typeface="Cambria Math" panose="02040503050406030204" pitchFamily="18" charset="0"/>
                                </a:rPr>
                                <m:t>4</m:t>
                              </m:r>
                              <m:r>
                                <a:rPr lang="en-US" i="1">
                                  <a:solidFill>
                                    <a:schemeClr val="accent6"/>
                                  </a:solidFill>
                                  <a:latin typeface="Cambria Math" panose="02040503050406030204" pitchFamily="18" charset="0"/>
                                  <a:ea typeface="Cambria Math" panose="02040503050406030204" pitchFamily="18" charset="0"/>
                                </a:rPr>
                                <m:t>𝜋𝜌</m:t>
                              </m:r>
                              <m:f>
                                <m:fPr>
                                  <m:ctrlPr>
                                    <a:rPr lang="en-US" i="1">
                                      <a:solidFill>
                                        <a:schemeClr val="accent6"/>
                                      </a:solidFill>
                                      <a:latin typeface="Cambria Math" panose="02040503050406030204" pitchFamily="18" charset="0"/>
                                      <a:ea typeface="Cambria Math" panose="02040503050406030204" pitchFamily="18" charset="0"/>
                                    </a:rPr>
                                  </m:ctrlPr>
                                </m:fPr>
                                <m:num>
                                  <m:sSup>
                                    <m:sSupPr>
                                      <m:ctrlPr>
                                        <a:rPr lang="en-US" i="1">
                                          <a:solidFill>
                                            <a:schemeClr val="accent6"/>
                                          </a:solidFill>
                                          <a:latin typeface="Cambria Math" panose="02040503050406030204" pitchFamily="18" charset="0"/>
                                          <a:ea typeface="Cambria Math" panose="02040503050406030204" pitchFamily="18" charset="0"/>
                                        </a:rPr>
                                      </m:ctrlPr>
                                    </m:sSupPr>
                                    <m:e>
                                      <m:r>
                                        <a:rPr lang="en-US" i="1">
                                          <a:solidFill>
                                            <a:schemeClr val="accent6"/>
                                          </a:solidFill>
                                          <a:latin typeface="Cambria Math" panose="02040503050406030204" pitchFamily="18" charset="0"/>
                                          <a:ea typeface="Cambria Math" panose="02040503050406030204" pitchFamily="18" charset="0"/>
                                        </a:rPr>
                                        <m:t>𝜎</m:t>
                                      </m:r>
                                    </m:e>
                                    <m:sup>
                                      <m:r>
                                        <a:rPr lang="en-US" i="1">
                                          <a:solidFill>
                                            <a:schemeClr val="accent6"/>
                                          </a:solidFill>
                                          <a:latin typeface="Cambria Math" panose="02040503050406030204" pitchFamily="18" charset="0"/>
                                          <a:ea typeface="Cambria Math" panose="02040503050406030204" pitchFamily="18" charset="0"/>
                                        </a:rPr>
                                        <m:t>2</m:t>
                                      </m:r>
                                    </m:sup>
                                  </m:sSup>
                                </m:num>
                                <m:den>
                                  <m:sSubSup>
                                    <m:sSubSupPr>
                                      <m:ctrlPr>
                                        <a:rPr lang="en-US" i="1">
                                          <a:solidFill>
                                            <a:schemeClr val="accent6"/>
                                          </a:solidFill>
                                          <a:latin typeface="Cambria Math" panose="02040503050406030204" pitchFamily="18" charset="0"/>
                                          <a:ea typeface="Cambria Math" panose="02040503050406030204" pitchFamily="18" charset="0"/>
                                        </a:rPr>
                                      </m:ctrlPr>
                                    </m:sSubSupPr>
                                    <m:e>
                                      <m:r>
                                        <a:rPr lang="en-US" i="1">
                                          <a:solidFill>
                                            <a:schemeClr val="accent6"/>
                                          </a:solidFill>
                                          <a:latin typeface="Cambria Math" panose="02040503050406030204" pitchFamily="18" charset="0"/>
                                          <a:ea typeface="Cambria Math" panose="02040503050406030204" pitchFamily="18" charset="0"/>
                                        </a:rPr>
                                        <m:t>𝑐</m:t>
                                      </m:r>
                                    </m:e>
                                    <m:sub>
                                      <m:r>
                                        <a:rPr lang="en-US" i="1">
                                          <a:solidFill>
                                            <a:schemeClr val="accent6"/>
                                          </a:solidFill>
                                          <a:latin typeface="Cambria Math" panose="02040503050406030204" pitchFamily="18" charset="0"/>
                                          <a:ea typeface="Cambria Math" panose="02040503050406030204" pitchFamily="18" charset="0"/>
                                        </a:rPr>
                                        <m:t>𝑠</m:t>
                                      </m:r>
                                    </m:sub>
                                    <m:sup>
                                      <m:r>
                                        <a:rPr lang="en-US" i="1">
                                          <a:solidFill>
                                            <a:schemeClr val="accent6"/>
                                          </a:solidFill>
                                          <a:latin typeface="Cambria Math" panose="02040503050406030204" pitchFamily="18" charset="0"/>
                                          <a:ea typeface="Cambria Math" panose="02040503050406030204" pitchFamily="18" charset="0"/>
                                        </a:rPr>
                                        <m:t>2</m:t>
                                      </m:r>
                                    </m:sup>
                                  </m:sSubSup>
                                </m:den>
                              </m:f>
                            </m:e>
                          </m:mr>
                          <m:mr>
                            <m:e>
                              <m:f>
                                <m:fPr>
                                  <m:ctrlPr>
                                    <a:rPr lang="en-US" i="1">
                                      <a:solidFill>
                                        <a:schemeClr val="accent6"/>
                                      </a:solidFill>
                                      <a:latin typeface="Cambria Math" panose="02040503050406030204" pitchFamily="18" charset="0"/>
                                      <a:ea typeface="Cambria Math" panose="02040503050406030204" pitchFamily="18" charset="0"/>
                                    </a:rPr>
                                  </m:ctrlPr>
                                </m:fPr>
                                <m:num>
                                  <m:r>
                                    <a:rPr lang="en-US" i="1">
                                      <a:solidFill>
                                        <a:schemeClr val="accent6"/>
                                      </a:solidFill>
                                      <a:latin typeface="Cambria Math" panose="02040503050406030204" pitchFamily="18" charset="0"/>
                                      <a:ea typeface="Cambria Math" panose="02040503050406030204" pitchFamily="18" charset="0"/>
                                    </a:rPr>
                                    <m:t>1</m:t>
                                  </m:r>
                                </m:num>
                                <m:den>
                                  <m:sSubSup>
                                    <m:sSubSupPr>
                                      <m:ctrlPr>
                                        <a:rPr lang="en-US" i="1">
                                          <a:solidFill>
                                            <a:schemeClr val="accent6"/>
                                          </a:solidFill>
                                          <a:latin typeface="Cambria Math" panose="02040503050406030204" pitchFamily="18" charset="0"/>
                                          <a:ea typeface="Cambria Math" panose="02040503050406030204" pitchFamily="18" charset="0"/>
                                        </a:rPr>
                                      </m:ctrlPr>
                                    </m:sSubSupPr>
                                    <m:e>
                                      <m:r>
                                        <a:rPr lang="en-US" i="1">
                                          <a:solidFill>
                                            <a:schemeClr val="accent6"/>
                                          </a:solidFill>
                                          <a:latin typeface="Cambria Math" panose="02040503050406030204" pitchFamily="18" charset="0"/>
                                          <a:ea typeface="Cambria Math" panose="02040503050406030204" pitchFamily="18" charset="0"/>
                                        </a:rPr>
                                        <m:t>𝑐</m:t>
                                      </m:r>
                                    </m:e>
                                    <m:sub>
                                      <m:r>
                                        <a:rPr lang="en-US" i="1">
                                          <a:solidFill>
                                            <a:schemeClr val="accent6"/>
                                          </a:solidFill>
                                          <a:latin typeface="Cambria Math" panose="02040503050406030204" pitchFamily="18" charset="0"/>
                                          <a:ea typeface="Cambria Math" panose="02040503050406030204" pitchFamily="18" charset="0"/>
                                        </a:rPr>
                                        <m:t>𝑠</m:t>
                                      </m:r>
                                    </m:sub>
                                    <m:sup>
                                      <m:r>
                                        <a:rPr lang="en-US" i="1">
                                          <a:solidFill>
                                            <a:schemeClr val="accent6"/>
                                          </a:solidFill>
                                          <a:latin typeface="Cambria Math" panose="02040503050406030204" pitchFamily="18" charset="0"/>
                                          <a:ea typeface="Cambria Math" panose="02040503050406030204" pitchFamily="18" charset="0"/>
                                        </a:rPr>
                                        <m:t>2</m:t>
                                      </m:r>
                                    </m:sup>
                                  </m:sSubSup>
                                </m:den>
                              </m:f>
                            </m:e>
                            <m:e>
                              <m:r>
                                <a:rPr lang="en-US" b="0" i="1" smtClean="0">
                                  <a:solidFill>
                                    <a:schemeClr val="accent6"/>
                                  </a:solidFill>
                                  <a:latin typeface="Cambria Math" panose="02040503050406030204" pitchFamily="18" charset="0"/>
                                  <a:ea typeface="Cambria Math" panose="02040503050406030204" pitchFamily="18" charset="0"/>
                                </a:rPr>
                                <m:t>0</m:t>
                              </m:r>
                            </m:e>
                            <m:e>
                              <m:f>
                                <m:fPr>
                                  <m:ctrlPr>
                                    <a:rPr lang="en-US" i="1" smtClean="0">
                                      <a:solidFill>
                                        <a:schemeClr val="accent6"/>
                                      </a:solidFill>
                                      <a:latin typeface="Cambria Math" panose="02040503050406030204" pitchFamily="18" charset="0"/>
                                      <a:ea typeface="Cambria Math" panose="02040503050406030204" pitchFamily="18" charset="0"/>
                                    </a:rPr>
                                  </m:ctrlPr>
                                </m:fPr>
                                <m:num>
                                  <m:sSub>
                                    <m:sSubPr>
                                      <m:ctrlPr>
                                        <a:rPr lang="en-US" i="1" smtClean="0">
                                          <a:solidFill>
                                            <a:schemeClr val="accent6"/>
                                          </a:solidFill>
                                          <a:latin typeface="Cambria Math" panose="02040503050406030204" pitchFamily="18" charset="0"/>
                                          <a:ea typeface="Cambria Math" panose="02040503050406030204" pitchFamily="18" charset="0"/>
                                        </a:rPr>
                                      </m:ctrlPr>
                                    </m:sSubPr>
                                    <m:e>
                                      <m:r>
                                        <a:rPr lang="en-US" i="1">
                                          <a:solidFill>
                                            <a:schemeClr val="accent6"/>
                                          </a:solidFill>
                                          <a:latin typeface="Cambria Math" panose="02040503050406030204" pitchFamily="18" charset="0"/>
                                          <a:ea typeface="Cambria Math" panose="02040503050406030204" pitchFamily="18" charset="0"/>
                                        </a:rPr>
                                        <m:t>𝜕</m:t>
                                      </m:r>
                                    </m:e>
                                    <m:sub>
                                      <m:r>
                                        <a:rPr lang="en-US" b="0" i="1" smtClean="0">
                                          <a:solidFill>
                                            <a:schemeClr val="accent6"/>
                                          </a:solidFill>
                                          <a:latin typeface="Cambria Math" panose="02040503050406030204" pitchFamily="18" charset="0"/>
                                          <a:ea typeface="Cambria Math" panose="02040503050406030204" pitchFamily="18" charset="0"/>
                                        </a:rPr>
                                        <m:t>𝑟</m:t>
                                      </m:r>
                                    </m:sub>
                                  </m:sSub>
                                  <m:r>
                                    <a:rPr lang="en-US" b="0" i="1" smtClean="0">
                                      <a:solidFill>
                                        <a:schemeClr val="accent6"/>
                                      </a:solidFill>
                                      <a:latin typeface="Cambria Math" panose="02040503050406030204" pitchFamily="18" charset="0"/>
                                      <a:ea typeface="Cambria Math" panose="02040503050406030204" pitchFamily="18" charset="0"/>
                                    </a:rPr>
                                    <m:t>𝑙𝑛</m:t>
                                  </m:r>
                                  <m:r>
                                    <a:rPr lang="en-US" b="0" i="1" smtClean="0">
                                      <a:solidFill>
                                        <a:schemeClr val="accent6"/>
                                      </a:solidFill>
                                      <a:latin typeface="Cambria Math" panose="02040503050406030204" pitchFamily="18" charset="0"/>
                                      <a:ea typeface="Cambria Math" panose="02040503050406030204" pitchFamily="18" charset="0"/>
                                    </a:rPr>
                                    <m:t>⁡(</m:t>
                                  </m:r>
                                  <m:r>
                                    <a:rPr lang="en-US" b="0" i="1" smtClean="0">
                                      <a:solidFill>
                                        <a:schemeClr val="accent6"/>
                                      </a:solidFill>
                                      <a:latin typeface="Cambria Math" panose="02040503050406030204" pitchFamily="18" charset="0"/>
                                      <a:ea typeface="Cambria Math" panose="02040503050406030204" pitchFamily="18" charset="0"/>
                                    </a:rPr>
                                    <m:t>𝑃</m:t>
                                  </m:r>
                                  <m:r>
                                    <a:rPr lang="en-US" b="0" i="1" smtClean="0">
                                      <a:solidFill>
                                        <a:schemeClr val="accent6"/>
                                      </a:solidFill>
                                      <a:latin typeface="Cambria Math" panose="02040503050406030204" pitchFamily="18" charset="0"/>
                                      <a:ea typeface="Cambria Math" panose="02040503050406030204" pitchFamily="18" charset="0"/>
                                    </a:rPr>
                                    <m:t>)</m:t>
                                  </m:r>
                                </m:num>
                                <m:den>
                                  <m:sSub>
                                    <m:sSubPr>
                                      <m:ctrlPr>
                                        <a:rPr lang="en-US" i="1" smtClean="0">
                                          <a:solidFill>
                                            <a:schemeClr val="accent6"/>
                                          </a:solidFill>
                                          <a:latin typeface="Cambria Math" panose="02040503050406030204" pitchFamily="18" charset="0"/>
                                          <a:ea typeface="Cambria Math" panose="02040503050406030204" pitchFamily="18" charset="0"/>
                                        </a:rPr>
                                      </m:ctrlPr>
                                    </m:sSubPr>
                                    <m:e>
                                      <m:r>
                                        <a:rPr lang="el-GR" i="1" smtClean="0">
                                          <a:solidFill>
                                            <a:schemeClr val="accent6"/>
                                          </a:solidFill>
                                          <a:latin typeface="Cambria Math" panose="02040503050406030204" pitchFamily="18" charset="0"/>
                                          <a:ea typeface="Cambria Math" panose="02040503050406030204" pitchFamily="18" charset="0"/>
                                        </a:rPr>
                                        <m:t>𝛤</m:t>
                                      </m:r>
                                    </m:e>
                                    <m:sub>
                                      <m:r>
                                        <a:rPr lang="en-US" b="0" i="1" smtClean="0">
                                          <a:solidFill>
                                            <a:schemeClr val="accent6"/>
                                          </a:solidFill>
                                          <a:latin typeface="Cambria Math" panose="02040503050406030204" pitchFamily="18" charset="0"/>
                                          <a:ea typeface="Cambria Math" panose="02040503050406030204" pitchFamily="18" charset="0"/>
                                        </a:rPr>
                                        <m:t>1</m:t>
                                      </m:r>
                                    </m:sub>
                                  </m:sSub>
                                </m:den>
                              </m:f>
                              <m:r>
                                <a:rPr lang="en-US" b="0" i="1" smtClean="0">
                                  <a:solidFill>
                                    <a:schemeClr val="accent6"/>
                                  </a:solidFill>
                                  <a:latin typeface="Cambria Math" panose="02040503050406030204" pitchFamily="18" charset="0"/>
                                  <a:ea typeface="Cambria Math" panose="02040503050406030204" pitchFamily="18" charset="0"/>
                                </a:rPr>
                                <m:t>−</m:t>
                              </m:r>
                              <m:f>
                                <m:fPr>
                                  <m:ctrlPr>
                                    <a:rPr lang="en-US" b="0" i="1" smtClean="0">
                                      <a:solidFill>
                                        <a:schemeClr val="accent6"/>
                                      </a:solidFill>
                                      <a:latin typeface="Cambria Math" panose="02040503050406030204" pitchFamily="18" charset="0"/>
                                      <a:ea typeface="Cambria Math" panose="02040503050406030204" pitchFamily="18" charset="0"/>
                                    </a:rPr>
                                  </m:ctrlPr>
                                </m:fPr>
                                <m:num>
                                  <m:r>
                                    <a:rPr lang="en-US" b="0" i="1" smtClean="0">
                                      <a:solidFill>
                                        <a:schemeClr val="accent6"/>
                                      </a:solidFill>
                                      <a:latin typeface="Cambria Math" panose="02040503050406030204" pitchFamily="18" charset="0"/>
                                      <a:ea typeface="Cambria Math" panose="02040503050406030204" pitchFamily="18" charset="0"/>
                                    </a:rPr>
                                    <m:t>2</m:t>
                                  </m:r>
                                </m:num>
                                <m:den>
                                  <m:r>
                                    <a:rPr lang="en-US" b="0" i="1" smtClean="0">
                                      <a:solidFill>
                                        <a:schemeClr val="accent6"/>
                                      </a:solidFill>
                                      <a:latin typeface="Cambria Math" panose="02040503050406030204" pitchFamily="18" charset="0"/>
                                      <a:ea typeface="Cambria Math" panose="02040503050406030204" pitchFamily="18" charset="0"/>
                                    </a:rPr>
                                    <m:t>𝑟</m:t>
                                  </m:r>
                                </m:den>
                              </m:f>
                            </m:e>
                            <m:e>
                              <m:f>
                                <m:fPr>
                                  <m:ctrlPr>
                                    <a:rPr lang="en-US" i="1">
                                      <a:solidFill>
                                        <a:schemeClr val="accent6"/>
                                      </a:solidFill>
                                      <a:latin typeface="Cambria Math" panose="02040503050406030204" pitchFamily="18" charset="0"/>
                                    </a:rPr>
                                  </m:ctrlPr>
                                </m:fPr>
                                <m:num>
                                  <m:r>
                                    <a:rPr lang="en-US" i="1">
                                      <a:solidFill>
                                        <a:schemeClr val="accent6"/>
                                      </a:solidFill>
                                      <a:latin typeface="Cambria Math" panose="02040503050406030204" pitchFamily="18" charset="0"/>
                                    </a:rPr>
                                    <m:t>6</m:t>
                                  </m:r>
                                </m:num>
                                <m:den>
                                  <m:sSup>
                                    <m:sSupPr>
                                      <m:ctrlPr>
                                        <a:rPr lang="en-US" i="1">
                                          <a:solidFill>
                                            <a:schemeClr val="accent6"/>
                                          </a:solidFill>
                                          <a:latin typeface="Cambria Math" panose="02040503050406030204" pitchFamily="18" charset="0"/>
                                        </a:rPr>
                                      </m:ctrlPr>
                                    </m:sSupPr>
                                    <m:e>
                                      <m:r>
                                        <a:rPr lang="en-US" i="1">
                                          <a:solidFill>
                                            <a:schemeClr val="accent6"/>
                                          </a:solidFill>
                                          <a:latin typeface="Cambria Math" panose="02040503050406030204" pitchFamily="18" charset="0"/>
                                        </a:rPr>
                                        <m:t>𝑟</m:t>
                                      </m:r>
                                    </m:e>
                                    <m:sup>
                                      <m:r>
                                        <a:rPr lang="en-US" i="1">
                                          <a:solidFill>
                                            <a:schemeClr val="accent6"/>
                                          </a:solidFill>
                                          <a:latin typeface="Cambria Math" panose="02040503050406030204" pitchFamily="18" charset="0"/>
                                        </a:rPr>
                                        <m:t>2</m:t>
                                      </m:r>
                                    </m:sup>
                                  </m:sSup>
                                </m:den>
                              </m:f>
                              <m:r>
                                <a:rPr lang="en-US" i="1">
                                  <a:solidFill>
                                    <a:schemeClr val="accent6"/>
                                  </a:solidFill>
                                  <a:latin typeface="Cambria Math" panose="02040503050406030204" pitchFamily="18" charset="0"/>
                                </a:rPr>
                                <m:t>−</m:t>
                              </m:r>
                              <m:f>
                                <m:fPr>
                                  <m:ctrlPr>
                                    <a:rPr lang="en-US" i="1">
                                      <a:solidFill>
                                        <a:schemeClr val="accent6"/>
                                      </a:solidFill>
                                      <a:latin typeface="Cambria Math" panose="02040503050406030204" pitchFamily="18" charset="0"/>
                                      <a:ea typeface="Cambria Math" panose="02040503050406030204" pitchFamily="18" charset="0"/>
                                    </a:rPr>
                                  </m:ctrlPr>
                                </m:fPr>
                                <m:num>
                                  <m:sSup>
                                    <m:sSupPr>
                                      <m:ctrlPr>
                                        <a:rPr lang="en-US" i="1">
                                          <a:solidFill>
                                            <a:schemeClr val="accent6"/>
                                          </a:solidFill>
                                          <a:latin typeface="Cambria Math" panose="02040503050406030204" pitchFamily="18" charset="0"/>
                                          <a:ea typeface="Cambria Math" panose="02040503050406030204" pitchFamily="18" charset="0"/>
                                        </a:rPr>
                                      </m:ctrlPr>
                                    </m:sSupPr>
                                    <m:e>
                                      <m:r>
                                        <a:rPr lang="en-US" i="1">
                                          <a:solidFill>
                                            <a:schemeClr val="accent6"/>
                                          </a:solidFill>
                                          <a:latin typeface="Cambria Math" panose="02040503050406030204" pitchFamily="18" charset="0"/>
                                          <a:ea typeface="Cambria Math" panose="02040503050406030204" pitchFamily="18" charset="0"/>
                                        </a:rPr>
                                        <m:t>𝜎</m:t>
                                      </m:r>
                                    </m:e>
                                    <m:sup>
                                      <m:r>
                                        <a:rPr lang="en-US" i="1">
                                          <a:solidFill>
                                            <a:schemeClr val="accent6"/>
                                          </a:solidFill>
                                          <a:latin typeface="Cambria Math" panose="02040503050406030204" pitchFamily="18" charset="0"/>
                                          <a:ea typeface="Cambria Math" panose="02040503050406030204" pitchFamily="18" charset="0"/>
                                        </a:rPr>
                                        <m:t>2</m:t>
                                      </m:r>
                                    </m:sup>
                                  </m:sSup>
                                </m:num>
                                <m:den>
                                  <m:sSubSup>
                                    <m:sSubSupPr>
                                      <m:ctrlPr>
                                        <a:rPr lang="en-US" i="1">
                                          <a:solidFill>
                                            <a:schemeClr val="accent6"/>
                                          </a:solidFill>
                                          <a:latin typeface="Cambria Math" panose="02040503050406030204" pitchFamily="18" charset="0"/>
                                          <a:ea typeface="Cambria Math" panose="02040503050406030204" pitchFamily="18" charset="0"/>
                                        </a:rPr>
                                      </m:ctrlPr>
                                    </m:sSubSupPr>
                                    <m:e>
                                      <m:r>
                                        <a:rPr lang="en-US" i="1">
                                          <a:solidFill>
                                            <a:schemeClr val="accent6"/>
                                          </a:solidFill>
                                          <a:latin typeface="Cambria Math" panose="02040503050406030204" pitchFamily="18" charset="0"/>
                                          <a:ea typeface="Cambria Math" panose="02040503050406030204" pitchFamily="18" charset="0"/>
                                        </a:rPr>
                                        <m:t>𝑐</m:t>
                                      </m:r>
                                    </m:e>
                                    <m:sub>
                                      <m:r>
                                        <a:rPr lang="en-US" i="1">
                                          <a:solidFill>
                                            <a:schemeClr val="accent6"/>
                                          </a:solidFill>
                                          <a:latin typeface="Cambria Math" panose="02040503050406030204" pitchFamily="18" charset="0"/>
                                          <a:ea typeface="Cambria Math" panose="02040503050406030204" pitchFamily="18" charset="0"/>
                                        </a:rPr>
                                        <m:t>𝑠</m:t>
                                      </m:r>
                                    </m:sub>
                                    <m:sup>
                                      <m:r>
                                        <a:rPr lang="en-US" i="1">
                                          <a:solidFill>
                                            <a:schemeClr val="accent6"/>
                                          </a:solidFill>
                                          <a:latin typeface="Cambria Math" panose="02040503050406030204" pitchFamily="18" charset="0"/>
                                          <a:ea typeface="Cambria Math" panose="02040503050406030204" pitchFamily="18" charset="0"/>
                                        </a:rPr>
                                        <m:t>2</m:t>
                                      </m:r>
                                    </m:sup>
                                  </m:sSubSup>
                                </m:den>
                              </m:f>
                            </m:e>
                          </m:mr>
                          <m:mr>
                            <m:e>
                              <m:f>
                                <m:fPr>
                                  <m:ctrlPr>
                                    <a:rPr lang="en-US" i="1" smtClean="0">
                                      <a:solidFill>
                                        <a:schemeClr val="accent6"/>
                                      </a:solidFill>
                                      <a:latin typeface="Cambria Math" panose="02040503050406030204" pitchFamily="18" charset="0"/>
                                      <a:ea typeface="Cambria Math" panose="02040503050406030204" pitchFamily="18" charset="0"/>
                                    </a:rPr>
                                  </m:ctrlPr>
                                </m:fPr>
                                <m:num>
                                  <m:r>
                                    <a:rPr lang="en-US" i="1">
                                      <a:solidFill>
                                        <a:schemeClr val="accent6"/>
                                      </a:solidFill>
                                      <a:latin typeface="Cambria Math" panose="02040503050406030204" pitchFamily="18" charset="0"/>
                                      <a:ea typeface="Cambria Math" panose="02040503050406030204" pitchFamily="18" charset="0"/>
                                    </a:rPr>
                                    <m:t>ℬ</m:t>
                                  </m:r>
                                </m:num>
                                <m:den>
                                  <m:sSup>
                                    <m:sSupPr>
                                      <m:ctrlPr>
                                        <a:rPr lang="en-US" i="1">
                                          <a:solidFill>
                                            <a:schemeClr val="accent6"/>
                                          </a:solidFill>
                                          <a:latin typeface="Cambria Math" panose="02040503050406030204" pitchFamily="18" charset="0"/>
                                          <a:ea typeface="Cambria Math" panose="02040503050406030204" pitchFamily="18" charset="0"/>
                                        </a:rPr>
                                      </m:ctrlPr>
                                    </m:sSupPr>
                                    <m:e>
                                      <m:r>
                                        <a:rPr lang="en-US" i="1">
                                          <a:solidFill>
                                            <a:schemeClr val="accent6"/>
                                          </a:solidFill>
                                          <a:latin typeface="Cambria Math" panose="02040503050406030204" pitchFamily="18" charset="0"/>
                                          <a:ea typeface="Cambria Math" panose="02040503050406030204" pitchFamily="18" charset="0"/>
                                        </a:rPr>
                                        <m:t>𝜎</m:t>
                                      </m:r>
                                    </m:e>
                                    <m:sup>
                                      <m:r>
                                        <a:rPr lang="en-US" i="1">
                                          <a:solidFill>
                                            <a:schemeClr val="accent6"/>
                                          </a:solidFill>
                                          <a:latin typeface="Cambria Math" panose="02040503050406030204" pitchFamily="18" charset="0"/>
                                          <a:ea typeface="Cambria Math" panose="02040503050406030204" pitchFamily="18" charset="0"/>
                                        </a:rPr>
                                        <m:t>2</m:t>
                                      </m:r>
                                    </m:sup>
                                  </m:sSup>
                                </m:den>
                              </m:f>
                            </m:e>
                            <m:e>
                              <m:r>
                                <a:rPr lang="en-US" b="0" i="1" smtClean="0">
                                  <a:solidFill>
                                    <a:schemeClr val="accent6"/>
                                  </a:solidFill>
                                  <a:latin typeface="Cambria Math" panose="02040503050406030204" pitchFamily="18" charset="0"/>
                                  <a:ea typeface="Cambria Math" panose="02040503050406030204" pitchFamily="18" charset="0"/>
                                </a:rPr>
                                <m:t>0</m:t>
                              </m:r>
                            </m:e>
                            <m:e>
                              <m:r>
                                <a:rPr lang="en-US" i="1">
                                  <a:solidFill>
                                    <a:schemeClr val="accent6"/>
                                  </a:solidFill>
                                  <a:latin typeface="Cambria Math" panose="02040503050406030204" pitchFamily="18" charset="0"/>
                                </a:rPr>
                                <m:t>1−</m:t>
                              </m:r>
                              <m:f>
                                <m:fPr>
                                  <m:ctrlPr>
                                    <a:rPr lang="en-US" i="1">
                                      <a:solidFill>
                                        <a:schemeClr val="accent6"/>
                                      </a:solidFill>
                                      <a:latin typeface="Cambria Math" panose="02040503050406030204" pitchFamily="18" charset="0"/>
                                    </a:rPr>
                                  </m:ctrlPr>
                                </m:fPr>
                                <m:num>
                                  <m:sSup>
                                    <m:sSupPr>
                                      <m:ctrlPr>
                                        <a:rPr lang="en-US" i="1">
                                          <a:solidFill>
                                            <a:schemeClr val="accent6"/>
                                          </a:solidFill>
                                          <a:latin typeface="Cambria Math" panose="02040503050406030204" pitchFamily="18" charset="0"/>
                                        </a:rPr>
                                      </m:ctrlPr>
                                    </m:sSupPr>
                                    <m:e>
                                      <m:r>
                                        <a:rPr lang="en-US" i="1" smtClean="0">
                                          <a:solidFill>
                                            <a:schemeClr val="accent6"/>
                                          </a:solidFill>
                                          <a:latin typeface="Cambria Math" panose="02040503050406030204" pitchFamily="18" charset="0"/>
                                          <a:ea typeface="Cambria Math" panose="02040503050406030204" pitchFamily="18" charset="0"/>
                                        </a:rPr>
                                        <m:t>𝒩</m:t>
                                      </m:r>
                                    </m:e>
                                    <m:sup>
                                      <m:r>
                                        <a:rPr lang="en-US" b="0" i="1" smtClean="0">
                                          <a:solidFill>
                                            <a:schemeClr val="accent6"/>
                                          </a:solidFill>
                                          <a:latin typeface="Cambria Math" panose="02040503050406030204" pitchFamily="18" charset="0"/>
                                        </a:rPr>
                                        <m:t>2</m:t>
                                      </m:r>
                                    </m:sup>
                                  </m:sSup>
                                </m:num>
                                <m:den>
                                  <m:sSup>
                                    <m:sSupPr>
                                      <m:ctrlPr>
                                        <a:rPr lang="en-US" i="1">
                                          <a:solidFill>
                                            <a:schemeClr val="accent6"/>
                                          </a:solidFill>
                                          <a:latin typeface="Cambria Math" panose="02040503050406030204" pitchFamily="18" charset="0"/>
                                          <a:ea typeface="Cambria Math" panose="02040503050406030204" pitchFamily="18" charset="0"/>
                                        </a:rPr>
                                      </m:ctrlPr>
                                    </m:sSupPr>
                                    <m:e>
                                      <m:r>
                                        <a:rPr lang="en-US" i="1">
                                          <a:solidFill>
                                            <a:schemeClr val="accent6"/>
                                          </a:solidFill>
                                          <a:latin typeface="Cambria Math" panose="02040503050406030204" pitchFamily="18" charset="0"/>
                                          <a:ea typeface="Cambria Math" panose="02040503050406030204" pitchFamily="18" charset="0"/>
                                        </a:rPr>
                                        <m:t>𝜎</m:t>
                                      </m:r>
                                    </m:e>
                                    <m:sup>
                                      <m:r>
                                        <a:rPr lang="en-US" i="1">
                                          <a:solidFill>
                                            <a:schemeClr val="accent6"/>
                                          </a:solidFill>
                                          <a:latin typeface="Cambria Math" panose="02040503050406030204" pitchFamily="18" charset="0"/>
                                          <a:ea typeface="Cambria Math" panose="02040503050406030204" pitchFamily="18" charset="0"/>
                                        </a:rPr>
                                        <m:t>2</m:t>
                                      </m:r>
                                    </m:sup>
                                  </m:sSup>
                                </m:den>
                              </m:f>
                            </m:e>
                            <m:e>
                              <m:r>
                                <a:rPr lang="en-US" i="1">
                                  <a:solidFill>
                                    <a:schemeClr val="accent6"/>
                                  </a:solidFill>
                                  <a:latin typeface="Cambria Math" panose="02040503050406030204" pitchFamily="18" charset="0"/>
                                </a:rPr>
                                <m:t>−</m:t>
                              </m:r>
                              <m:r>
                                <a:rPr lang="en-US" i="1">
                                  <a:solidFill>
                                    <a:schemeClr val="accent6"/>
                                  </a:solidFill>
                                  <a:latin typeface="Cambria Math" panose="02040503050406030204" pitchFamily="18" charset="0"/>
                                  <a:ea typeface="Cambria Math" panose="02040503050406030204" pitchFamily="18" charset="0"/>
                                </a:rPr>
                                <m:t>ℬ</m:t>
                              </m:r>
                            </m:e>
                          </m:mr>
                        </m:m>
                      </m:e>
                    </m:d>
                  </m:oMath>
                </a14:m>
                <a:endParaRPr lang="en-US" b="1" i="1" dirty="0">
                  <a:solidFill>
                    <a:schemeClr val="accent6"/>
                  </a:solidFill>
                </a:endParaRPr>
              </a:p>
              <a:p>
                <a14:m>
                  <m:oMath xmlns:m="http://schemas.openxmlformats.org/officeDocument/2006/math">
                    <m:sSubSup>
                      <m:sSubSupPr>
                        <m:ctrlPr>
                          <a:rPr lang="en-US" i="1">
                            <a:solidFill>
                              <a:schemeClr val="accent6"/>
                            </a:solidFill>
                            <a:latin typeface="Cambria Math" panose="02040503050406030204" pitchFamily="18" charset="0"/>
                            <a:ea typeface="Cambria Math" panose="02040503050406030204" pitchFamily="18" charset="0"/>
                          </a:rPr>
                        </m:ctrlPr>
                      </m:sSubSupPr>
                      <m:e>
                        <m:r>
                          <a:rPr lang="en-US" i="1">
                            <a:solidFill>
                              <a:schemeClr val="accent6"/>
                            </a:solidFill>
                            <a:latin typeface="Cambria Math" panose="02040503050406030204" pitchFamily="18" charset="0"/>
                            <a:ea typeface="Cambria Math" panose="02040503050406030204" pitchFamily="18" charset="0"/>
                          </a:rPr>
                          <m:t>𝑐</m:t>
                        </m:r>
                      </m:e>
                      <m:sub>
                        <m:r>
                          <a:rPr lang="en-US" i="1">
                            <a:solidFill>
                              <a:schemeClr val="accent6"/>
                            </a:solidFill>
                            <a:latin typeface="Cambria Math" panose="02040503050406030204" pitchFamily="18" charset="0"/>
                            <a:ea typeface="Cambria Math" panose="02040503050406030204" pitchFamily="18" charset="0"/>
                          </a:rPr>
                          <m:t>𝑠</m:t>
                        </m:r>
                      </m:sub>
                      <m:sup>
                        <m:r>
                          <a:rPr lang="en-US" i="1">
                            <a:solidFill>
                              <a:schemeClr val="accent6"/>
                            </a:solidFill>
                            <a:latin typeface="Cambria Math" panose="02040503050406030204" pitchFamily="18" charset="0"/>
                            <a:ea typeface="Cambria Math" panose="02040503050406030204" pitchFamily="18" charset="0"/>
                          </a:rPr>
                          <m:t>2</m:t>
                        </m:r>
                      </m:sup>
                    </m:sSubSup>
                    <m:r>
                      <a:rPr lang="en-US" b="0" i="1" smtClean="0">
                        <a:solidFill>
                          <a:schemeClr val="accent6"/>
                        </a:solidFill>
                        <a:latin typeface="Cambria Math" panose="02040503050406030204" pitchFamily="18" charset="0"/>
                        <a:ea typeface="Cambria Math" panose="02040503050406030204" pitchFamily="18" charset="0"/>
                      </a:rPr>
                      <m:t>=</m:t>
                    </m:r>
                    <m:f>
                      <m:fPr>
                        <m:ctrlPr>
                          <a:rPr lang="en-US" i="1">
                            <a:solidFill>
                              <a:schemeClr val="accent6"/>
                            </a:solidFill>
                            <a:latin typeface="Cambria Math" panose="02040503050406030204" pitchFamily="18" charset="0"/>
                            <a:ea typeface="Cambria Math" panose="02040503050406030204" pitchFamily="18" charset="0"/>
                          </a:rPr>
                        </m:ctrlPr>
                      </m:fPr>
                      <m:num>
                        <m:sSub>
                          <m:sSubPr>
                            <m:ctrlPr>
                              <a:rPr lang="en-US" i="1" smtClean="0">
                                <a:solidFill>
                                  <a:schemeClr val="accent6"/>
                                </a:solidFill>
                                <a:latin typeface="Cambria Math" panose="02040503050406030204" pitchFamily="18" charset="0"/>
                                <a:ea typeface="Cambria Math" panose="02040503050406030204" pitchFamily="18" charset="0"/>
                              </a:rPr>
                            </m:ctrlPr>
                          </m:sSubPr>
                          <m:e>
                            <m:r>
                              <a:rPr lang="el-GR" i="1">
                                <a:solidFill>
                                  <a:schemeClr val="accent6"/>
                                </a:solidFill>
                                <a:latin typeface="Cambria Math" panose="02040503050406030204" pitchFamily="18" charset="0"/>
                                <a:ea typeface="Cambria Math" panose="02040503050406030204" pitchFamily="18" charset="0"/>
                              </a:rPr>
                              <m:t>𝛤</m:t>
                            </m:r>
                          </m:e>
                          <m:sub>
                            <m:r>
                              <a:rPr lang="en-US" b="0" i="1" smtClean="0">
                                <a:solidFill>
                                  <a:schemeClr val="accent6"/>
                                </a:solidFill>
                                <a:latin typeface="Cambria Math" panose="02040503050406030204" pitchFamily="18" charset="0"/>
                                <a:ea typeface="Cambria Math" panose="02040503050406030204" pitchFamily="18" charset="0"/>
                              </a:rPr>
                              <m:t>1</m:t>
                            </m:r>
                          </m:sub>
                        </m:sSub>
                        <m:r>
                          <a:rPr lang="en-US" i="1">
                            <a:solidFill>
                              <a:schemeClr val="accent6"/>
                            </a:solidFill>
                            <a:latin typeface="Cambria Math" panose="02040503050406030204" pitchFamily="18" charset="0"/>
                            <a:ea typeface="Cambria Math" panose="02040503050406030204" pitchFamily="18" charset="0"/>
                          </a:rPr>
                          <m:t>𝑃</m:t>
                        </m:r>
                      </m:num>
                      <m:den>
                        <m:r>
                          <a:rPr lang="en-US" i="1">
                            <a:solidFill>
                              <a:schemeClr val="accent6"/>
                            </a:solidFill>
                            <a:latin typeface="Cambria Math" panose="02040503050406030204" pitchFamily="18" charset="0"/>
                            <a:ea typeface="Cambria Math" panose="02040503050406030204" pitchFamily="18" charset="0"/>
                          </a:rPr>
                          <m:t>𝜌</m:t>
                        </m:r>
                      </m:den>
                    </m:f>
                    <m:r>
                      <a:rPr lang="en-US" b="0" i="1" smtClean="0">
                        <a:solidFill>
                          <a:schemeClr val="accent6"/>
                        </a:solidFill>
                        <a:latin typeface="Cambria Math" panose="02040503050406030204" pitchFamily="18" charset="0"/>
                        <a:ea typeface="Cambria Math" panose="02040503050406030204" pitchFamily="18" charset="0"/>
                      </a:rPr>
                      <m:t>,   </m:t>
                    </m:r>
                    <m:r>
                      <a:rPr lang="en-US" b="0" i="1">
                        <a:solidFill>
                          <a:schemeClr val="accent6"/>
                        </a:solidFill>
                        <a:latin typeface="Cambria Math" panose="02040503050406030204" pitchFamily="18" charset="0"/>
                        <a:ea typeface="Cambria Math" panose="02040503050406030204" pitchFamily="18" charset="0"/>
                      </a:rPr>
                      <m:t>ℬ</m:t>
                    </m:r>
                    <m:r>
                      <a:rPr lang="en-US" b="0" i="1" smtClean="0">
                        <a:solidFill>
                          <a:schemeClr val="accent6"/>
                        </a:solidFill>
                        <a:latin typeface="Cambria Math" panose="02040503050406030204" pitchFamily="18" charset="0"/>
                        <a:ea typeface="Cambria Math" panose="02040503050406030204" pitchFamily="18" charset="0"/>
                      </a:rPr>
                      <m:t>=</m:t>
                    </m:r>
                    <m:sSub>
                      <m:sSubPr>
                        <m:ctrlPr>
                          <a:rPr lang="en-US" i="1">
                            <a:solidFill>
                              <a:schemeClr val="accent6"/>
                            </a:solidFill>
                            <a:latin typeface="Cambria Math" panose="02040503050406030204" pitchFamily="18" charset="0"/>
                            <a:ea typeface="Cambria Math" panose="02040503050406030204" pitchFamily="18" charset="0"/>
                          </a:rPr>
                        </m:ctrlPr>
                      </m:sSubPr>
                      <m:e>
                        <m:r>
                          <a:rPr lang="en-US" i="1">
                            <a:solidFill>
                              <a:schemeClr val="accent6"/>
                            </a:solidFill>
                            <a:latin typeface="Cambria Math" panose="02040503050406030204" pitchFamily="18" charset="0"/>
                            <a:ea typeface="Cambria Math" panose="02040503050406030204" pitchFamily="18" charset="0"/>
                          </a:rPr>
                          <m:t>𝜕</m:t>
                        </m:r>
                      </m:e>
                      <m:sub>
                        <m:r>
                          <a:rPr lang="en-US" i="1">
                            <a:solidFill>
                              <a:schemeClr val="accent6"/>
                            </a:solidFill>
                            <a:latin typeface="Cambria Math" panose="02040503050406030204" pitchFamily="18" charset="0"/>
                            <a:ea typeface="Cambria Math" panose="02040503050406030204" pitchFamily="18" charset="0"/>
                          </a:rPr>
                          <m:t>𝑟</m:t>
                        </m:r>
                      </m:sub>
                    </m:sSub>
                    <m:r>
                      <a:rPr lang="en-US" i="1">
                        <a:solidFill>
                          <a:schemeClr val="accent6"/>
                        </a:solidFill>
                        <a:latin typeface="Cambria Math" panose="02040503050406030204" pitchFamily="18" charset="0"/>
                        <a:ea typeface="Cambria Math" panose="02040503050406030204" pitchFamily="18" charset="0"/>
                      </a:rPr>
                      <m:t>𝑙</m:t>
                    </m:r>
                    <m:func>
                      <m:funcPr>
                        <m:ctrlPr>
                          <a:rPr lang="en-US" i="1">
                            <a:solidFill>
                              <a:schemeClr val="accent6"/>
                            </a:solidFill>
                            <a:latin typeface="Cambria Math" panose="02040503050406030204" pitchFamily="18" charset="0"/>
                            <a:ea typeface="Cambria Math" panose="02040503050406030204" pitchFamily="18" charset="0"/>
                          </a:rPr>
                        </m:ctrlPr>
                      </m:funcPr>
                      <m:fName>
                        <m:r>
                          <a:rPr lang="en-US" i="1">
                            <a:solidFill>
                              <a:schemeClr val="accent6"/>
                            </a:solidFill>
                            <a:latin typeface="Cambria Math" panose="02040503050406030204" pitchFamily="18" charset="0"/>
                            <a:ea typeface="Cambria Math" panose="02040503050406030204" pitchFamily="18" charset="0"/>
                          </a:rPr>
                          <m:t>𝑛</m:t>
                        </m:r>
                      </m:fName>
                      <m:e>
                        <m:d>
                          <m:dPr>
                            <m:ctrlPr>
                              <a:rPr lang="en-US" i="1">
                                <a:solidFill>
                                  <a:schemeClr val="accent6"/>
                                </a:solidFill>
                                <a:latin typeface="Cambria Math" panose="02040503050406030204" pitchFamily="18" charset="0"/>
                                <a:ea typeface="Cambria Math" panose="02040503050406030204" pitchFamily="18" charset="0"/>
                              </a:rPr>
                            </m:ctrlPr>
                          </m:dPr>
                          <m:e>
                            <m:r>
                              <a:rPr lang="en-US" i="1">
                                <a:solidFill>
                                  <a:schemeClr val="accent6"/>
                                </a:solidFill>
                                <a:latin typeface="Cambria Math" panose="02040503050406030204" pitchFamily="18" charset="0"/>
                                <a:ea typeface="Cambria Math" panose="02040503050406030204" pitchFamily="18" charset="0"/>
                              </a:rPr>
                              <m:t>𝜌</m:t>
                            </m:r>
                          </m:e>
                        </m:d>
                      </m:e>
                    </m:func>
                    <m:r>
                      <a:rPr lang="en-US" b="0" i="1" smtClean="0">
                        <a:solidFill>
                          <a:schemeClr val="accent6"/>
                        </a:solidFill>
                        <a:latin typeface="Cambria Math" panose="02040503050406030204" pitchFamily="18" charset="0"/>
                        <a:ea typeface="Cambria Math" panose="02040503050406030204" pitchFamily="18" charset="0"/>
                      </a:rPr>
                      <m:t>−</m:t>
                    </m:r>
                    <m:f>
                      <m:fPr>
                        <m:ctrlPr>
                          <a:rPr lang="en-US" i="1">
                            <a:solidFill>
                              <a:schemeClr val="accent6"/>
                            </a:solidFill>
                            <a:latin typeface="Cambria Math" panose="02040503050406030204" pitchFamily="18" charset="0"/>
                            <a:ea typeface="Cambria Math" panose="02040503050406030204" pitchFamily="18" charset="0"/>
                          </a:rPr>
                        </m:ctrlPr>
                      </m:fPr>
                      <m:num>
                        <m:sSub>
                          <m:sSubPr>
                            <m:ctrlPr>
                              <a:rPr lang="en-US" i="1">
                                <a:solidFill>
                                  <a:schemeClr val="accent6"/>
                                </a:solidFill>
                                <a:latin typeface="Cambria Math" panose="02040503050406030204" pitchFamily="18" charset="0"/>
                                <a:ea typeface="Cambria Math" panose="02040503050406030204" pitchFamily="18" charset="0"/>
                              </a:rPr>
                            </m:ctrlPr>
                          </m:sSubPr>
                          <m:e>
                            <m:r>
                              <a:rPr lang="en-US" i="1">
                                <a:solidFill>
                                  <a:schemeClr val="accent6"/>
                                </a:solidFill>
                                <a:latin typeface="Cambria Math" panose="02040503050406030204" pitchFamily="18" charset="0"/>
                                <a:ea typeface="Cambria Math" panose="02040503050406030204" pitchFamily="18" charset="0"/>
                              </a:rPr>
                              <m:t>𝜕</m:t>
                            </m:r>
                          </m:e>
                          <m:sub>
                            <m:r>
                              <a:rPr lang="en-US" i="1">
                                <a:solidFill>
                                  <a:schemeClr val="accent6"/>
                                </a:solidFill>
                                <a:latin typeface="Cambria Math" panose="02040503050406030204" pitchFamily="18" charset="0"/>
                                <a:ea typeface="Cambria Math" panose="02040503050406030204" pitchFamily="18" charset="0"/>
                              </a:rPr>
                              <m:t>𝑟</m:t>
                            </m:r>
                          </m:sub>
                        </m:sSub>
                        <m:func>
                          <m:funcPr>
                            <m:ctrlPr>
                              <a:rPr lang="en-US" i="1">
                                <a:solidFill>
                                  <a:schemeClr val="accent6"/>
                                </a:solidFill>
                                <a:latin typeface="Cambria Math" panose="02040503050406030204" pitchFamily="18" charset="0"/>
                                <a:ea typeface="Cambria Math" panose="02040503050406030204" pitchFamily="18" charset="0"/>
                              </a:rPr>
                            </m:ctrlPr>
                          </m:funcPr>
                          <m:fName>
                            <m:r>
                              <m:rPr>
                                <m:sty m:val="p"/>
                              </m:rPr>
                              <a:rPr lang="en-US" i="0">
                                <a:solidFill>
                                  <a:schemeClr val="accent6"/>
                                </a:solidFill>
                                <a:latin typeface="Cambria Math" panose="02040503050406030204" pitchFamily="18" charset="0"/>
                                <a:ea typeface="Cambria Math" panose="02040503050406030204" pitchFamily="18" charset="0"/>
                              </a:rPr>
                              <m:t>ln</m:t>
                            </m:r>
                          </m:fName>
                          <m:e>
                            <m:d>
                              <m:dPr>
                                <m:ctrlPr>
                                  <a:rPr lang="en-US" i="1">
                                    <a:solidFill>
                                      <a:schemeClr val="accent6"/>
                                    </a:solidFill>
                                    <a:latin typeface="Cambria Math" panose="02040503050406030204" pitchFamily="18" charset="0"/>
                                    <a:ea typeface="Cambria Math" panose="02040503050406030204" pitchFamily="18" charset="0"/>
                                  </a:rPr>
                                </m:ctrlPr>
                              </m:dPr>
                              <m:e>
                                <m:r>
                                  <a:rPr lang="en-US" i="1">
                                    <a:solidFill>
                                      <a:schemeClr val="accent6"/>
                                    </a:solidFill>
                                    <a:latin typeface="Cambria Math" panose="02040503050406030204" pitchFamily="18" charset="0"/>
                                    <a:ea typeface="Cambria Math" panose="02040503050406030204" pitchFamily="18" charset="0"/>
                                  </a:rPr>
                                  <m:t>𝑃</m:t>
                                </m:r>
                              </m:e>
                            </m:d>
                          </m:e>
                        </m:func>
                      </m:num>
                      <m:den>
                        <m:sSub>
                          <m:sSubPr>
                            <m:ctrlPr>
                              <a:rPr lang="en-US" i="1">
                                <a:solidFill>
                                  <a:schemeClr val="accent6"/>
                                </a:solidFill>
                                <a:latin typeface="Cambria Math" panose="02040503050406030204" pitchFamily="18" charset="0"/>
                                <a:ea typeface="Cambria Math" panose="02040503050406030204" pitchFamily="18" charset="0"/>
                              </a:rPr>
                            </m:ctrlPr>
                          </m:sSubPr>
                          <m:e>
                            <m:r>
                              <a:rPr lang="el-GR" i="1">
                                <a:solidFill>
                                  <a:schemeClr val="accent6"/>
                                </a:solidFill>
                                <a:latin typeface="Cambria Math" panose="02040503050406030204" pitchFamily="18" charset="0"/>
                                <a:ea typeface="Cambria Math" panose="02040503050406030204" pitchFamily="18" charset="0"/>
                              </a:rPr>
                              <m:t>𝛤</m:t>
                            </m:r>
                          </m:e>
                          <m:sub>
                            <m:r>
                              <a:rPr lang="en-US" i="1">
                                <a:solidFill>
                                  <a:schemeClr val="accent6"/>
                                </a:solidFill>
                                <a:latin typeface="Cambria Math" panose="02040503050406030204" pitchFamily="18" charset="0"/>
                                <a:ea typeface="Cambria Math" panose="02040503050406030204" pitchFamily="18" charset="0"/>
                              </a:rPr>
                              <m:t>1</m:t>
                            </m:r>
                          </m:sub>
                        </m:sSub>
                      </m:den>
                    </m:f>
                    <m:r>
                      <a:rPr lang="en-US" b="0" i="1" smtClean="0">
                        <a:solidFill>
                          <a:schemeClr val="accent6"/>
                        </a:solidFill>
                        <a:latin typeface="Cambria Math" panose="02040503050406030204" pitchFamily="18" charset="0"/>
                        <a:ea typeface="Cambria Math" panose="02040503050406030204" pitchFamily="18" charset="0"/>
                      </a:rPr>
                      <m:t>,   </m:t>
                    </m:r>
                    <m:sSup>
                      <m:sSupPr>
                        <m:ctrlPr>
                          <a:rPr lang="en-US" i="1">
                            <a:solidFill>
                              <a:schemeClr val="accent6"/>
                            </a:solidFill>
                            <a:latin typeface="Cambria Math" panose="02040503050406030204" pitchFamily="18" charset="0"/>
                          </a:rPr>
                        </m:ctrlPr>
                      </m:sSupPr>
                      <m:e>
                        <m:r>
                          <a:rPr lang="en-US" i="1">
                            <a:solidFill>
                              <a:schemeClr val="accent6"/>
                            </a:solidFill>
                            <a:latin typeface="Cambria Math" panose="02040503050406030204" pitchFamily="18" charset="0"/>
                            <a:ea typeface="Cambria Math" panose="02040503050406030204" pitchFamily="18" charset="0"/>
                          </a:rPr>
                          <m:t>𝒩</m:t>
                        </m:r>
                      </m:e>
                      <m:sup>
                        <m:r>
                          <a:rPr lang="en-US" i="1">
                            <a:solidFill>
                              <a:schemeClr val="accent6"/>
                            </a:solidFill>
                            <a:latin typeface="Cambria Math" panose="02040503050406030204" pitchFamily="18" charset="0"/>
                          </a:rPr>
                          <m:t>2</m:t>
                        </m:r>
                      </m:sup>
                    </m:sSup>
                    <m:r>
                      <a:rPr lang="en-US" b="0" i="1" smtClean="0">
                        <a:solidFill>
                          <a:schemeClr val="accent6"/>
                        </a:solidFill>
                        <a:latin typeface="Cambria Math" panose="02040503050406030204" pitchFamily="18" charset="0"/>
                      </a:rPr>
                      <m:t>=</m:t>
                    </m:r>
                    <m:f>
                      <m:fPr>
                        <m:ctrlPr>
                          <a:rPr lang="en-US" i="1">
                            <a:solidFill>
                              <a:schemeClr val="accent6"/>
                            </a:solidFill>
                            <a:latin typeface="Cambria Math" panose="02040503050406030204" pitchFamily="18" charset="0"/>
                            <a:ea typeface="Cambria Math" panose="02040503050406030204" pitchFamily="18" charset="0"/>
                          </a:rPr>
                        </m:ctrlPr>
                      </m:fPr>
                      <m:num>
                        <m:sSub>
                          <m:sSubPr>
                            <m:ctrlPr>
                              <a:rPr lang="en-US" i="1">
                                <a:solidFill>
                                  <a:schemeClr val="accent6"/>
                                </a:solidFill>
                                <a:latin typeface="Cambria Math" panose="02040503050406030204" pitchFamily="18" charset="0"/>
                                <a:ea typeface="Cambria Math" panose="02040503050406030204" pitchFamily="18" charset="0"/>
                              </a:rPr>
                            </m:ctrlPr>
                          </m:sSubPr>
                          <m:e>
                            <m:r>
                              <a:rPr lang="en-US" i="1">
                                <a:solidFill>
                                  <a:schemeClr val="accent6"/>
                                </a:solidFill>
                                <a:latin typeface="Cambria Math" panose="02040503050406030204" pitchFamily="18" charset="0"/>
                                <a:ea typeface="Cambria Math" panose="02040503050406030204" pitchFamily="18" charset="0"/>
                              </a:rPr>
                              <m:t>𝜕</m:t>
                            </m:r>
                          </m:e>
                          <m:sub>
                            <m:r>
                              <a:rPr lang="en-US" i="1">
                                <a:solidFill>
                                  <a:schemeClr val="accent6"/>
                                </a:solidFill>
                                <a:latin typeface="Cambria Math" panose="02040503050406030204" pitchFamily="18" charset="0"/>
                                <a:ea typeface="Cambria Math" panose="02040503050406030204" pitchFamily="18" charset="0"/>
                              </a:rPr>
                              <m:t>𝑟</m:t>
                            </m:r>
                          </m:sub>
                        </m:sSub>
                        <m:r>
                          <a:rPr lang="en-US" i="1">
                            <a:solidFill>
                              <a:schemeClr val="accent6"/>
                            </a:solidFill>
                            <a:latin typeface="Cambria Math" panose="02040503050406030204" pitchFamily="18" charset="0"/>
                            <a:ea typeface="Cambria Math" panose="02040503050406030204" pitchFamily="18" charset="0"/>
                          </a:rPr>
                          <m:t>𝑃</m:t>
                        </m:r>
                      </m:num>
                      <m:den>
                        <m:r>
                          <a:rPr lang="en-US" i="1">
                            <a:solidFill>
                              <a:schemeClr val="accent6"/>
                            </a:solidFill>
                            <a:latin typeface="Cambria Math" panose="02040503050406030204" pitchFamily="18" charset="0"/>
                            <a:ea typeface="Cambria Math" panose="02040503050406030204" pitchFamily="18" charset="0"/>
                          </a:rPr>
                          <m:t>𝜌</m:t>
                        </m:r>
                      </m:den>
                    </m:f>
                    <m:r>
                      <a:rPr lang="en-US" i="1">
                        <a:solidFill>
                          <a:schemeClr val="accent6"/>
                        </a:solidFill>
                        <a:latin typeface="Cambria Math" panose="02040503050406030204" pitchFamily="18" charset="0"/>
                        <a:ea typeface="Cambria Math" panose="02040503050406030204" pitchFamily="18" charset="0"/>
                      </a:rPr>
                      <m:t>ℬ</m:t>
                    </m:r>
                  </m:oMath>
                </a14:m>
                <a:endParaRPr lang="en-US" i="1" dirty="0">
                  <a:solidFill>
                    <a:schemeClr val="accent6"/>
                  </a:solidFill>
                </a:endParaRPr>
              </a:p>
            </p:txBody>
          </p:sp>
        </mc:Choice>
        <mc:Fallback>
          <p:sp>
            <p:nvSpPr>
              <p:cNvPr id="3" name="Content Placeholder 2">
                <a:extLst>
                  <a:ext uri="{FF2B5EF4-FFF2-40B4-BE49-F238E27FC236}">
                    <a16:creationId xmlns:a16="http://schemas.microsoft.com/office/drawing/2014/main" id="{F15DD2B0-B94B-7D29-ED8B-6FAF88225EAA}"/>
                  </a:ext>
                </a:extLst>
              </p:cNvPr>
              <p:cNvSpPr>
                <a:spLocks noGrp="1" noRot="1" noChangeAspect="1" noMove="1" noResize="1" noEditPoints="1" noAdjustHandles="1" noChangeArrowheads="1" noChangeShapeType="1" noTextEdit="1"/>
              </p:cNvSpPr>
              <p:nvPr>
                <p:ph sz="quarter" idx="13"/>
              </p:nvPr>
            </p:nvSpPr>
            <p:spPr>
              <a:xfrm>
                <a:off x="444500" y="1285878"/>
                <a:ext cx="6988629" cy="4057463"/>
              </a:xfrm>
              <a:blipFill>
                <a:blip r:embed="rId2"/>
                <a:stretch>
                  <a:fillRect l="-2541" t="-7187"/>
                </a:stretch>
              </a:blipFill>
            </p:spPr>
            <p:txBody>
              <a:bodyPr/>
              <a:lstStyle/>
              <a:p>
                <a:r>
                  <a:rPr lang="en-US">
                    <a:noFill/>
                  </a:rPr>
                  <a:t> </a:t>
                </a:r>
              </a:p>
            </p:txBody>
          </p:sp>
        </mc:Fallback>
      </mc:AlternateContent>
      <p:sp>
        <p:nvSpPr>
          <p:cNvPr id="4" name="Slide Number Placeholder 3">
            <a:extLst>
              <a:ext uri="{FF2B5EF4-FFF2-40B4-BE49-F238E27FC236}">
                <a16:creationId xmlns:a16="http://schemas.microsoft.com/office/drawing/2014/main" id="{05EB4E02-3D0C-1357-7B55-76B7E66B8C14}"/>
              </a:ext>
            </a:extLst>
          </p:cNvPr>
          <p:cNvSpPr>
            <a:spLocks noGrp="1"/>
          </p:cNvSpPr>
          <p:nvPr>
            <p:ph type="sldNum" sz="quarter" idx="12"/>
          </p:nvPr>
        </p:nvSpPr>
        <p:spPr/>
        <p:txBody>
          <a:bodyPr/>
          <a:lstStyle/>
          <a:p>
            <a:fld id="{00000000-1234-1234-1234-123412341234}" type="slidenum">
              <a:rPr lang="en-US" smtClean="0"/>
              <a:pPr/>
              <a:t>24</a:t>
            </a:fld>
            <a:endParaRPr lang="en-US" dirty="0"/>
          </a:p>
        </p:txBody>
      </p:sp>
      <mc:AlternateContent xmlns:mc="http://schemas.openxmlformats.org/markup-compatibility/2006">
        <mc:Choice xmlns:a14="http://schemas.microsoft.com/office/drawing/2010/main" Requires="a14">
          <p:sp>
            <p:nvSpPr>
              <p:cNvPr id="6" name="Content Placeholder 2">
                <a:extLst>
                  <a:ext uri="{FF2B5EF4-FFF2-40B4-BE49-F238E27FC236}">
                    <a16:creationId xmlns:a16="http://schemas.microsoft.com/office/drawing/2014/main" id="{91E26220-C1B6-4190-12FC-0C13E4BD7110}"/>
                  </a:ext>
                </a:extLst>
              </p:cNvPr>
              <p:cNvSpPr txBox="1">
                <a:spLocks/>
              </p:cNvSpPr>
              <p:nvPr/>
            </p:nvSpPr>
            <p:spPr>
              <a:xfrm>
                <a:off x="7010401" y="219267"/>
                <a:ext cx="5431972" cy="4057463"/>
              </a:xfrm>
              <a:prstGeom prst="rect">
                <a:avLst/>
              </a:prstGeom>
            </p:spPr>
            <p:txBody>
              <a:bodyPr vert="horz" lIns="0" tIns="0" rIns="0" bIns="0" rtlCol="0">
                <a:noAutofit/>
              </a:bodyPr>
              <a:lstStyle>
                <a:lvl1pPr marL="228600" indent="-228600" algn="l" defTabSz="914400" rtl="0" eaLnBrk="1" latinLnBrk="0" hangingPunct="1">
                  <a:lnSpc>
                    <a:spcPct val="90000"/>
                  </a:lnSpc>
                  <a:spcBef>
                    <a:spcPts val="10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69913" indent="-338138" algn="l" defTabSz="914400" rtl="0" eaLnBrk="1" latinLnBrk="0" hangingPunct="1">
                  <a:lnSpc>
                    <a:spcPct val="90000"/>
                  </a:lnSpc>
                  <a:spcBef>
                    <a:spcPts val="500"/>
                  </a:spcBef>
                  <a:buClr>
                    <a:schemeClr val="tx1">
                      <a:lumMod val="60000"/>
                      <a:lumOff val="40000"/>
                    </a:schemeClr>
                  </a:buClr>
                  <a:buFont typeface="Roboto" pitchFamily="2" charset="0"/>
                  <a:buChar char="—"/>
                  <a:defRPr sz="2400" kern="1200">
                    <a:solidFill>
                      <a:schemeClr val="tx1"/>
                    </a:solidFill>
                    <a:latin typeface="+mn-lt"/>
                    <a:ea typeface="+mn-ea"/>
                    <a:cs typeface="+mn-cs"/>
                  </a:defRPr>
                </a:lvl2pPr>
                <a:lvl3pPr marL="801688" indent="-23177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1027113" indent="-22542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4pPr>
                <a:lvl5pPr marL="1027113" indent="-22542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5pPr>
                <a:lvl6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0" dirty="0">
                    <a:latin typeface="Cambria Math" panose="02040503050406030204" pitchFamily="18" charset="0"/>
                  </a:rPr>
                  <a:t>Preset </a:t>
                </a:r>
                <a14:m>
                  <m:oMath xmlns:m="http://schemas.openxmlformats.org/officeDocument/2006/math">
                    <m:sSup>
                      <m:sSupPr>
                        <m:ctrlPr>
                          <a:rPr lang="en-US" sz="2000" i="1" smtClean="0">
                            <a:solidFill>
                              <a:schemeClr val="accent6"/>
                            </a:solidFill>
                            <a:latin typeface="Cambria Math" panose="02040503050406030204" pitchFamily="18" charset="0"/>
                          </a:rPr>
                        </m:ctrlPr>
                      </m:sSupPr>
                      <m:e>
                        <m:r>
                          <a:rPr lang="en-US" sz="2000" i="1" smtClean="0">
                            <a:solidFill>
                              <a:schemeClr val="accent6"/>
                            </a:solidFill>
                            <a:latin typeface="Cambria Math" panose="02040503050406030204" pitchFamily="18" charset="0"/>
                            <a:ea typeface="Cambria Math" panose="02040503050406030204" pitchFamily="18" charset="0"/>
                          </a:rPr>
                          <m:t>𝜎</m:t>
                        </m:r>
                      </m:e>
                      <m:sup>
                        <m:r>
                          <a:rPr lang="en-US" sz="2000" b="0" i="1" smtClean="0">
                            <a:solidFill>
                              <a:schemeClr val="accent6"/>
                            </a:solidFill>
                            <a:latin typeface="Cambria Math" panose="02040503050406030204" pitchFamily="18" charset="0"/>
                          </a:rPr>
                          <m:t>′</m:t>
                        </m:r>
                      </m:sup>
                    </m:sSup>
                  </m:oMath>
                </a14:m>
                <a:r>
                  <a:rPr lang="en-US" sz="2000" dirty="0">
                    <a:solidFill>
                      <a:schemeClr val="accent6"/>
                    </a:solidFill>
                    <a:latin typeface="Cambria Math" panose="02040503050406030204" pitchFamily="18" charset="0"/>
                  </a:rPr>
                  <a:t> </a:t>
                </a:r>
                <a:r>
                  <a:rPr lang="en-US" sz="2000" dirty="0">
                    <a:latin typeface="Cambria Math" panose="02040503050406030204" pitchFamily="18" charset="0"/>
                  </a:rPr>
                  <a:t>array</a:t>
                </a:r>
              </a:p>
              <a:p>
                <a:r>
                  <a:rPr lang="en-US" sz="2000" dirty="0">
                    <a:latin typeface="Cambria Math" panose="02040503050406030204" pitchFamily="18" charset="0"/>
                  </a:rPr>
                  <a:t>Read in spherically averaged CHIMERA data</a:t>
                </a:r>
              </a:p>
              <a:p>
                <a:pPr lvl="1"/>
                <a:r>
                  <a:rPr lang="en-US" sz="1600" dirty="0">
                    <a:latin typeface="Cambria Math" panose="02040503050406030204" pitchFamily="18" charset="0"/>
                  </a:rPr>
                  <a:t>Interpolate to uniform grid using cubic splines</a:t>
                </a:r>
              </a:p>
              <a:p>
                <a:pPr lvl="1"/>
                <a:r>
                  <a:rPr lang="en-US" sz="1600" dirty="0">
                    <a:latin typeface="Cambria Math" panose="02040503050406030204" pitchFamily="18" charset="0"/>
                  </a:rPr>
                  <a:t>Compute derivatives of </a:t>
                </a:r>
                <a14:m>
                  <m:oMath xmlns:m="http://schemas.openxmlformats.org/officeDocument/2006/math">
                    <m:r>
                      <a:rPr lang="en-US" sz="1600" i="1" smtClean="0">
                        <a:solidFill>
                          <a:schemeClr val="accent6"/>
                        </a:solidFill>
                        <a:latin typeface="Cambria Math" panose="02040503050406030204" pitchFamily="18" charset="0"/>
                        <a:ea typeface="Cambria Math" panose="02040503050406030204" pitchFamily="18" charset="0"/>
                      </a:rPr>
                      <m:t>𝜌</m:t>
                    </m:r>
                  </m:oMath>
                </a14:m>
                <a:r>
                  <a:rPr lang="en-US" sz="1600" dirty="0">
                    <a:latin typeface="Cambria Math" panose="02040503050406030204" pitchFamily="18" charset="0"/>
                  </a:rPr>
                  <a:t> and </a:t>
                </a:r>
                <a:r>
                  <a:rPr lang="en-US" sz="1600" i="1" dirty="0">
                    <a:solidFill>
                      <a:schemeClr val="accent6"/>
                    </a:solidFill>
                    <a:latin typeface="Cambria Math" panose="02040503050406030204" pitchFamily="18" charset="0"/>
                  </a:rPr>
                  <a:t>P</a:t>
                </a:r>
                <a:endParaRPr lang="en-US" sz="1600" dirty="0">
                  <a:solidFill>
                    <a:schemeClr val="accent6"/>
                  </a:solidFill>
                  <a:latin typeface="Cambria Math" panose="02040503050406030204" pitchFamily="18" charset="0"/>
                </a:endParaRPr>
              </a:p>
              <a:p>
                <a:r>
                  <a:rPr lang="en-US" sz="2000" dirty="0"/>
                  <a:t>For each frequency</a:t>
                </a:r>
              </a:p>
              <a:p>
                <a:pPr lvl="1"/>
                <a:r>
                  <a:rPr lang="en-US" sz="1600" dirty="0"/>
                  <a:t>Preset </a:t>
                </a:r>
                <a14:m>
                  <m:oMath xmlns:m="http://schemas.openxmlformats.org/officeDocument/2006/math">
                    <m:sSub>
                      <m:sSubPr>
                        <m:ctrlPr>
                          <a:rPr lang="en-US" sz="1600" i="1" smtClean="0">
                            <a:solidFill>
                              <a:schemeClr val="accent6"/>
                            </a:solidFill>
                            <a:latin typeface="Cambria Math" panose="02040503050406030204" pitchFamily="18" charset="0"/>
                          </a:rPr>
                        </m:ctrlPr>
                      </m:sSubPr>
                      <m:e>
                        <m:r>
                          <a:rPr lang="en-US" sz="1600" b="0" i="1" smtClean="0">
                            <a:solidFill>
                              <a:schemeClr val="accent6"/>
                            </a:solidFill>
                            <a:latin typeface="Cambria Math" panose="02040503050406030204" pitchFamily="18" charset="0"/>
                          </a:rPr>
                          <m:t>𝐶</m:t>
                        </m:r>
                      </m:e>
                      <m:sub>
                        <m:r>
                          <a:rPr lang="en-US" sz="1600" b="0" i="1" smtClean="0">
                            <a:solidFill>
                              <a:schemeClr val="accent6"/>
                            </a:solidFill>
                            <a:latin typeface="Cambria Math" panose="02040503050406030204" pitchFamily="18" charset="0"/>
                          </a:rPr>
                          <m:t>0</m:t>
                        </m:r>
                      </m:sub>
                    </m:sSub>
                  </m:oMath>
                </a14:m>
                <a:r>
                  <a:rPr lang="en-US" sz="1600" dirty="0">
                    <a:solidFill>
                      <a:schemeClr val="accent6"/>
                    </a:solidFill>
                  </a:rPr>
                  <a:t> </a:t>
                </a:r>
                <a:r>
                  <a:rPr lang="en-US" sz="1600" dirty="0"/>
                  <a:t>array</a:t>
                </a:r>
              </a:p>
              <a:p>
                <a:pPr lvl="1"/>
                <a:r>
                  <a:rPr lang="en-US" sz="1600" dirty="0"/>
                  <a:t>Apply first inner boundary conditions</a:t>
                </a:r>
              </a:p>
              <a:p>
                <a:pPr lvl="2"/>
                <a:r>
                  <a:rPr lang="en-US" sz="1800" dirty="0">
                    <a:solidFill>
                      <a:schemeClr val="accent6"/>
                    </a:solidFill>
                    <a:ea typeface="Cambria Math" panose="02040503050406030204" pitchFamily="18" charset="0"/>
                  </a:rPr>
                  <a:t> </a:t>
                </a:r>
                <a14:m>
                  <m:oMath xmlns:m="http://schemas.openxmlformats.org/officeDocument/2006/math">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𝜂</m:t>
                        </m:r>
                      </m:e>
                      <m:sub>
                        <m:r>
                          <a:rPr lang="en-US" sz="1800" i="1">
                            <a:solidFill>
                              <a:schemeClr val="accent6"/>
                            </a:solidFill>
                            <a:latin typeface="Cambria Math" panose="02040503050406030204" pitchFamily="18" charset="0"/>
                            <a:ea typeface="Cambria Math" panose="02040503050406030204" pitchFamily="18" charset="0"/>
                          </a:rPr>
                          <m:t>𝑟</m:t>
                        </m:r>
                      </m:sub>
                    </m:sSub>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m:t>
                        </m:r>
                      </m:e>
                      <m:sub>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𝑟</m:t>
                            </m:r>
                          </m:e>
                          <m:sub>
                            <m:r>
                              <a:rPr lang="en-US" sz="1800" i="1">
                                <a:solidFill>
                                  <a:schemeClr val="accent6"/>
                                </a:solidFill>
                                <a:latin typeface="Cambria Math" panose="02040503050406030204" pitchFamily="18" charset="0"/>
                                <a:ea typeface="Cambria Math" panose="02040503050406030204" pitchFamily="18" charset="0"/>
                              </a:rPr>
                              <m:t>0</m:t>
                            </m:r>
                          </m:sub>
                        </m:sSub>
                      </m:sub>
                    </m:sSub>
                    <m:r>
                      <a:rPr lang="en-US" sz="1800" i="1">
                        <a:solidFill>
                          <a:schemeClr val="accent6"/>
                        </a:solidFill>
                        <a:latin typeface="Cambria Math" panose="02040503050406030204" pitchFamily="18" charset="0"/>
                        <a:ea typeface="Cambria Math" panose="02040503050406030204" pitchFamily="18" charset="0"/>
                      </a:rPr>
                      <m:t>=</m:t>
                    </m:r>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𝐴</m:t>
                        </m:r>
                      </m:e>
                      <m:sub>
                        <m:r>
                          <a:rPr lang="en-US" sz="1800" i="1">
                            <a:solidFill>
                              <a:schemeClr val="accent6"/>
                            </a:solidFill>
                            <a:latin typeface="Cambria Math" panose="02040503050406030204" pitchFamily="18" charset="0"/>
                            <a:ea typeface="Cambria Math" panose="02040503050406030204" pitchFamily="18" charset="0"/>
                          </a:rPr>
                          <m:t>0</m:t>
                        </m:r>
                      </m:sub>
                    </m:sSub>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𝑟</m:t>
                        </m:r>
                      </m:e>
                      <m:sub>
                        <m:r>
                          <a:rPr lang="en-US" sz="1800" i="1">
                            <a:solidFill>
                              <a:schemeClr val="accent6"/>
                            </a:solidFill>
                            <a:latin typeface="Cambria Math" panose="02040503050406030204" pitchFamily="18" charset="0"/>
                            <a:ea typeface="Cambria Math" panose="02040503050406030204" pitchFamily="18" charset="0"/>
                          </a:rPr>
                          <m:t>0</m:t>
                        </m:r>
                      </m:sub>
                    </m:sSub>
                    <m:r>
                      <a:rPr lang="en-US" sz="1800" i="1">
                        <a:solidFill>
                          <a:schemeClr val="accent6"/>
                        </a:solidFill>
                        <a:latin typeface="Cambria Math" panose="02040503050406030204" pitchFamily="18" charset="0"/>
                        <a:ea typeface="Cambria Math" panose="02040503050406030204" pitchFamily="18" charset="0"/>
                      </a:rPr>
                      <m:t>,        </m:t>
                    </m:r>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𝜂</m:t>
                        </m:r>
                      </m:e>
                      <m:sub>
                        <m:r>
                          <a:rPr lang="en-US" sz="1800" i="1">
                            <a:solidFill>
                              <a:schemeClr val="accent6"/>
                            </a:solidFill>
                            <a:latin typeface="Cambria Math" panose="02040503050406030204" pitchFamily="18" charset="0"/>
                            <a:ea typeface="Cambria Math" panose="02040503050406030204" pitchFamily="18" charset="0"/>
                          </a:rPr>
                          <m:t>⊥</m:t>
                        </m:r>
                      </m:sub>
                    </m:sSub>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m:t>
                        </m:r>
                      </m:e>
                      <m:sub>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𝑟</m:t>
                            </m:r>
                          </m:e>
                          <m:sub>
                            <m:r>
                              <a:rPr lang="en-US" sz="1800" i="1">
                                <a:solidFill>
                                  <a:schemeClr val="accent6"/>
                                </a:solidFill>
                                <a:latin typeface="Cambria Math" panose="02040503050406030204" pitchFamily="18" charset="0"/>
                                <a:ea typeface="Cambria Math" panose="02040503050406030204" pitchFamily="18" charset="0"/>
                              </a:rPr>
                              <m:t>0</m:t>
                            </m:r>
                          </m:sub>
                        </m:sSub>
                      </m:sub>
                    </m:sSub>
                    <m:r>
                      <a:rPr lang="en-US" sz="1800" i="1">
                        <a:solidFill>
                          <a:schemeClr val="accent6"/>
                        </a:solidFill>
                        <a:latin typeface="Cambria Math" panose="02040503050406030204" pitchFamily="18" charset="0"/>
                        <a:ea typeface="Cambria Math" panose="02040503050406030204" pitchFamily="18" charset="0"/>
                      </a:rPr>
                      <m:t>=</m:t>
                    </m:r>
                    <m:f>
                      <m:fPr>
                        <m:ctrlPr>
                          <a:rPr lang="en-US" sz="1800" i="1">
                            <a:solidFill>
                              <a:schemeClr val="accent6"/>
                            </a:solidFill>
                            <a:latin typeface="Cambria Math" panose="02040503050406030204" pitchFamily="18" charset="0"/>
                            <a:ea typeface="Cambria Math" panose="02040503050406030204" pitchFamily="18" charset="0"/>
                          </a:rPr>
                        </m:ctrlPr>
                      </m:fPr>
                      <m:num>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𝐴</m:t>
                            </m:r>
                          </m:e>
                          <m:sub>
                            <m:r>
                              <a:rPr lang="en-US" sz="1800" i="1">
                                <a:solidFill>
                                  <a:schemeClr val="accent6"/>
                                </a:solidFill>
                                <a:latin typeface="Cambria Math" panose="02040503050406030204" pitchFamily="18" charset="0"/>
                                <a:ea typeface="Cambria Math" panose="02040503050406030204" pitchFamily="18" charset="0"/>
                              </a:rPr>
                              <m:t>0</m:t>
                            </m:r>
                          </m:sub>
                        </m:sSub>
                      </m:num>
                      <m:den>
                        <m:r>
                          <a:rPr lang="en-US" sz="1800" i="1">
                            <a:solidFill>
                              <a:schemeClr val="accent6"/>
                            </a:solidFill>
                            <a:latin typeface="Cambria Math" panose="02040503050406030204" pitchFamily="18" charset="0"/>
                            <a:ea typeface="Cambria Math" panose="02040503050406030204" pitchFamily="18" charset="0"/>
                          </a:rPr>
                          <m:t>2</m:t>
                        </m:r>
                      </m:den>
                    </m:f>
                    <m:sSubSup>
                      <m:sSubSupPr>
                        <m:ctrlPr>
                          <a:rPr lang="en-US" sz="1800" i="1">
                            <a:solidFill>
                              <a:schemeClr val="accent6"/>
                            </a:solidFill>
                            <a:latin typeface="Cambria Math" panose="02040503050406030204" pitchFamily="18" charset="0"/>
                            <a:ea typeface="Cambria Math" panose="02040503050406030204" pitchFamily="18" charset="0"/>
                          </a:rPr>
                        </m:ctrlPr>
                      </m:sSubSupPr>
                      <m:e>
                        <m:r>
                          <a:rPr lang="en-US" sz="1800" i="1">
                            <a:solidFill>
                              <a:schemeClr val="accent6"/>
                            </a:solidFill>
                            <a:latin typeface="Cambria Math" panose="02040503050406030204" pitchFamily="18" charset="0"/>
                            <a:ea typeface="Cambria Math" panose="02040503050406030204" pitchFamily="18" charset="0"/>
                          </a:rPr>
                          <m:t>𝑟</m:t>
                        </m:r>
                      </m:e>
                      <m:sub>
                        <m:r>
                          <a:rPr lang="en-US" sz="1800" i="1">
                            <a:solidFill>
                              <a:schemeClr val="accent6"/>
                            </a:solidFill>
                            <a:latin typeface="Cambria Math" panose="02040503050406030204" pitchFamily="18" charset="0"/>
                            <a:ea typeface="Cambria Math" panose="02040503050406030204" pitchFamily="18" charset="0"/>
                          </a:rPr>
                          <m:t>0</m:t>
                        </m:r>
                      </m:sub>
                      <m:sup>
                        <m:r>
                          <a:rPr lang="en-US" sz="1800" i="1">
                            <a:solidFill>
                              <a:schemeClr val="accent6"/>
                            </a:solidFill>
                            <a:latin typeface="Cambria Math" panose="02040503050406030204" pitchFamily="18" charset="0"/>
                            <a:ea typeface="Cambria Math" panose="02040503050406030204" pitchFamily="18" charset="0"/>
                          </a:rPr>
                          <m:t>2</m:t>
                        </m:r>
                      </m:sup>
                    </m:sSubSup>
                  </m:oMath>
                </a14:m>
                <a:endParaRPr lang="en-US" sz="1800" i="1" dirty="0">
                  <a:solidFill>
                    <a:schemeClr val="accent6"/>
                  </a:solidFill>
                  <a:latin typeface="Cambria Math" panose="02040503050406030204" pitchFamily="18" charset="0"/>
                </a:endParaRPr>
              </a:p>
              <a:p>
                <a:pPr lvl="2"/>
                <a14:m>
                  <m:oMath xmlns:m="http://schemas.openxmlformats.org/officeDocument/2006/math">
                    <m:r>
                      <a:rPr lang="en-US" sz="1800" i="1">
                        <a:solidFill>
                          <a:schemeClr val="accent6"/>
                        </a:solidFill>
                        <a:latin typeface="Cambria Math" panose="02040503050406030204" pitchFamily="18" charset="0"/>
                        <a:ea typeface="Cambria Math" panose="02040503050406030204" pitchFamily="18" charset="0"/>
                      </a:rPr>
                      <m:t>𝛿</m:t>
                    </m:r>
                    <m:acc>
                      <m:accPr>
                        <m:chr m:val="̂"/>
                        <m:ctrlPr>
                          <a:rPr lang="en-US" sz="1800" i="1">
                            <a:solidFill>
                              <a:schemeClr val="accent6"/>
                            </a:solidFill>
                            <a:latin typeface="Cambria Math" panose="02040503050406030204" pitchFamily="18" charset="0"/>
                            <a:ea typeface="Cambria Math" panose="02040503050406030204" pitchFamily="18" charset="0"/>
                          </a:rPr>
                        </m:ctrlPr>
                      </m:accPr>
                      <m:e>
                        <m:r>
                          <m:rPr>
                            <m:sty m:val="p"/>
                          </m:rPr>
                          <a:rPr lang="el-GR" sz="1800" i="1">
                            <a:solidFill>
                              <a:schemeClr val="accent6"/>
                            </a:solidFill>
                            <a:latin typeface="Cambria Math" panose="02040503050406030204" pitchFamily="18" charset="0"/>
                            <a:ea typeface="Cambria Math" panose="02040503050406030204" pitchFamily="18" charset="0"/>
                          </a:rPr>
                          <m:t>Φ</m:t>
                        </m:r>
                      </m:e>
                    </m:acc>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m:t>
                        </m:r>
                      </m:e>
                      <m:sub>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𝑟</m:t>
                            </m:r>
                          </m:e>
                          <m:sub>
                            <m:r>
                              <a:rPr lang="en-US" sz="1800" i="1">
                                <a:solidFill>
                                  <a:schemeClr val="accent6"/>
                                </a:solidFill>
                                <a:latin typeface="Cambria Math" panose="02040503050406030204" pitchFamily="18" charset="0"/>
                                <a:ea typeface="Cambria Math" panose="02040503050406030204" pitchFamily="18" charset="0"/>
                              </a:rPr>
                              <m:t>0</m:t>
                            </m:r>
                          </m:sub>
                        </m:sSub>
                      </m:sub>
                    </m:sSub>
                    <m:r>
                      <a:rPr lang="en-US" sz="1800" i="1">
                        <a:solidFill>
                          <a:schemeClr val="accent6"/>
                        </a:solidFill>
                        <a:latin typeface="Cambria Math" panose="02040503050406030204" pitchFamily="18" charset="0"/>
                        <a:ea typeface="Cambria Math" panose="02040503050406030204" pitchFamily="18" charset="0"/>
                      </a:rPr>
                      <m:t>=</m:t>
                    </m:r>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𝐶</m:t>
                        </m:r>
                      </m:e>
                      <m:sub>
                        <m:r>
                          <a:rPr lang="en-US" sz="1800" i="1">
                            <a:solidFill>
                              <a:schemeClr val="accent6"/>
                            </a:solidFill>
                            <a:latin typeface="Cambria Math" panose="02040503050406030204" pitchFamily="18" charset="0"/>
                            <a:ea typeface="Cambria Math" panose="02040503050406030204" pitchFamily="18" charset="0"/>
                          </a:rPr>
                          <m:t>0</m:t>
                        </m:r>
                      </m:sub>
                    </m:sSub>
                    <m:sSubSup>
                      <m:sSubSupPr>
                        <m:ctrlPr>
                          <a:rPr lang="en-US" sz="1800" i="1">
                            <a:solidFill>
                              <a:schemeClr val="accent6"/>
                            </a:solidFill>
                            <a:latin typeface="Cambria Math" panose="02040503050406030204" pitchFamily="18" charset="0"/>
                            <a:ea typeface="Cambria Math" panose="02040503050406030204" pitchFamily="18" charset="0"/>
                          </a:rPr>
                        </m:ctrlPr>
                      </m:sSubSupPr>
                      <m:e>
                        <m:r>
                          <a:rPr lang="en-US" sz="1800" i="1">
                            <a:solidFill>
                              <a:schemeClr val="accent6"/>
                            </a:solidFill>
                            <a:latin typeface="Cambria Math" panose="02040503050406030204" pitchFamily="18" charset="0"/>
                            <a:ea typeface="Cambria Math" panose="02040503050406030204" pitchFamily="18" charset="0"/>
                          </a:rPr>
                          <m:t>𝑟</m:t>
                        </m:r>
                      </m:e>
                      <m:sub>
                        <m:r>
                          <a:rPr lang="en-US" sz="1800" i="1">
                            <a:solidFill>
                              <a:schemeClr val="accent6"/>
                            </a:solidFill>
                            <a:latin typeface="Cambria Math" panose="02040503050406030204" pitchFamily="18" charset="0"/>
                            <a:ea typeface="Cambria Math" panose="02040503050406030204" pitchFamily="18" charset="0"/>
                          </a:rPr>
                          <m:t>0</m:t>
                        </m:r>
                      </m:sub>
                      <m:sup>
                        <m:r>
                          <a:rPr lang="en-US" sz="1800" i="1">
                            <a:solidFill>
                              <a:schemeClr val="accent6"/>
                            </a:solidFill>
                            <a:latin typeface="Cambria Math" panose="02040503050406030204" pitchFamily="18" charset="0"/>
                            <a:ea typeface="Cambria Math" panose="02040503050406030204" pitchFamily="18" charset="0"/>
                          </a:rPr>
                          <m:t>2</m:t>
                        </m:r>
                      </m:sup>
                    </m:sSubSup>
                    <m:r>
                      <a:rPr lang="en-US" sz="1800" i="1">
                        <a:solidFill>
                          <a:schemeClr val="accent6"/>
                        </a:solidFill>
                        <a:latin typeface="Cambria Math" panose="02040503050406030204" pitchFamily="18" charset="0"/>
                        <a:ea typeface="Cambria Math" panose="02040503050406030204" pitchFamily="18" charset="0"/>
                      </a:rPr>
                      <m:t>,       </m:t>
                    </m:r>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m:t>
                        </m:r>
                      </m:e>
                      <m:sub>
                        <m:r>
                          <a:rPr lang="en-US" sz="1800" i="1">
                            <a:solidFill>
                              <a:schemeClr val="accent6"/>
                            </a:solidFill>
                            <a:latin typeface="Cambria Math" panose="02040503050406030204" pitchFamily="18" charset="0"/>
                            <a:ea typeface="Cambria Math" panose="02040503050406030204" pitchFamily="18" charset="0"/>
                          </a:rPr>
                          <m:t>𝑟</m:t>
                        </m:r>
                      </m:sub>
                    </m:sSub>
                    <m:r>
                      <a:rPr lang="en-US" sz="1800" i="1">
                        <a:solidFill>
                          <a:schemeClr val="accent6"/>
                        </a:solidFill>
                        <a:latin typeface="Cambria Math" panose="02040503050406030204" pitchFamily="18" charset="0"/>
                        <a:ea typeface="Cambria Math" panose="02040503050406030204" pitchFamily="18" charset="0"/>
                      </a:rPr>
                      <m:t>𝛿</m:t>
                    </m:r>
                    <m:acc>
                      <m:accPr>
                        <m:chr m:val="̂"/>
                        <m:ctrlPr>
                          <a:rPr lang="en-US" sz="1800" i="1">
                            <a:solidFill>
                              <a:schemeClr val="accent6"/>
                            </a:solidFill>
                            <a:latin typeface="Cambria Math" panose="02040503050406030204" pitchFamily="18" charset="0"/>
                            <a:ea typeface="Cambria Math" panose="02040503050406030204" pitchFamily="18" charset="0"/>
                          </a:rPr>
                        </m:ctrlPr>
                      </m:accPr>
                      <m:e>
                        <m:r>
                          <m:rPr>
                            <m:sty m:val="p"/>
                          </m:rPr>
                          <a:rPr lang="el-GR" sz="1800" i="1">
                            <a:solidFill>
                              <a:schemeClr val="accent6"/>
                            </a:solidFill>
                            <a:latin typeface="Cambria Math" panose="02040503050406030204" pitchFamily="18" charset="0"/>
                            <a:ea typeface="Cambria Math" panose="02040503050406030204" pitchFamily="18" charset="0"/>
                          </a:rPr>
                          <m:t>Φ</m:t>
                        </m:r>
                      </m:e>
                    </m:acc>
                    <m:r>
                      <a:rPr lang="en-US" sz="1800" i="1">
                        <a:solidFill>
                          <a:schemeClr val="accent6"/>
                        </a:solidFill>
                        <a:latin typeface="Cambria Math" panose="02040503050406030204" pitchFamily="18" charset="0"/>
                        <a:ea typeface="Cambria Math" panose="02040503050406030204" pitchFamily="18" charset="0"/>
                      </a:rPr>
                      <m:t>=2</m:t>
                    </m:r>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𝐶</m:t>
                        </m:r>
                      </m:e>
                      <m:sub>
                        <m:r>
                          <a:rPr lang="en-US" sz="1800" i="1">
                            <a:solidFill>
                              <a:schemeClr val="accent6"/>
                            </a:solidFill>
                            <a:latin typeface="Cambria Math" panose="02040503050406030204" pitchFamily="18" charset="0"/>
                            <a:ea typeface="Cambria Math" panose="02040503050406030204" pitchFamily="18" charset="0"/>
                          </a:rPr>
                          <m:t>0</m:t>
                        </m:r>
                      </m:sub>
                    </m:sSub>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𝑟</m:t>
                        </m:r>
                      </m:e>
                      <m:sub>
                        <m:r>
                          <a:rPr lang="en-US" sz="1800" i="1">
                            <a:solidFill>
                              <a:schemeClr val="accent6"/>
                            </a:solidFill>
                            <a:latin typeface="Cambria Math" panose="02040503050406030204" pitchFamily="18" charset="0"/>
                            <a:ea typeface="Cambria Math" panose="02040503050406030204" pitchFamily="18" charset="0"/>
                          </a:rPr>
                          <m:t>0</m:t>
                        </m:r>
                      </m:sub>
                    </m:sSub>
                    <m:r>
                      <a:rPr lang="en-US" sz="1800" i="1">
                        <a:solidFill>
                          <a:schemeClr val="accent6"/>
                        </a:solidFill>
                        <a:latin typeface="Cambria Math" panose="02040503050406030204" pitchFamily="18" charset="0"/>
                        <a:ea typeface="Cambria Math" panose="02040503050406030204" pitchFamily="18" charset="0"/>
                      </a:rPr>
                      <m:t> </m:t>
                    </m:r>
                  </m:oMath>
                </a14:m>
                <a:endParaRPr lang="en-US" sz="2400" dirty="0"/>
              </a:p>
              <a:p>
                <a:pPr lvl="1"/>
                <a:r>
                  <a:rPr lang="en-US" sz="1600" dirty="0"/>
                  <a:t>Integrate system to </a:t>
                </a:r>
                <a14:m>
                  <m:oMath xmlns:m="http://schemas.openxmlformats.org/officeDocument/2006/math">
                    <m:sSub>
                      <m:sSubPr>
                        <m:ctrlPr>
                          <a:rPr lang="en-US" sz="1600" i="1">
                            <a:solidFill>
                              <a:schemeClr val="accent6"/>
                            </a:solidFill>
                            <a:latin typeface="Cambria Math" panose="02040503050406030204" pitchFamily="18" charset="0"/>
                          </a:rPr>
                        </m:ctrlPr>
                      </m:sSubPr>
                      <m:e>
                        <m:r>
                          <a:rPr lang="en-US" sz="1600" i="1">
                            <a:solidFill>
                              <a:schemeClr val="accent6"/>
                            </a:solidFill>
                            <a:latin typeface="Cambria Math" panose="02040503050406030204" pitchFamily="18" charset="0"/>
                          </a:rPr>
                          <m:t>𝑅</m:t>
                        </m:r>
                      </m:e>
                      <m:sub>
                        <m:r>
                          <a:rPr lang="en-US" sz="1600" i="1">
                            <a:solidFill>
                              <a:schemeClr val="accent6"/>
                            </a:solidFill>
                            <a:latin typeface="Cambria Math" panose="02040503050406030204" pitchFamily="18" charset="0"/>
                          </a:rPr>
                          <m:t>𝑃𝑁𝑆</m:t>
                        </m:r>
                      </m:sub>
                    </m:sSub>
                  </m:oMath>
                </a14:m>
                <a:r>
                  <a:rPr lang="en-US" sz="1600" dirty="0"/>
                  <a:t> and require</a:t>
                </a:r>
              </a:p>
              <a:p>
                <a:pPr marL="231775" lvl="1" indent="0">
                  <a:buNone/>
                </a:pPr>
                <a:endParaRPr lang="en-US" sz="200" dirty="0"/>
              </a:p>
              <a:p>
                <a:pPr marL="569913" lvl="2" indent="0">
                  <a:buNone/>
                </a:pPr>
                <a14:m>
                  <m:oMathPara xmlns:m="http://schemas.openxmlformats.org/officeDocument/2006/math">
                    <m:oMathParaPr>
                      <m:jc m:val="centerGroup"/>
                    </m:oMathParaPr>
                    <m:oMath xmlns:m="http://schemas.openxmlformats.org/officeDocument/2006/math">
                      <m:d>
                        <m:dPr>
                          <m:ctrlPr>
                            <a:rPr lang="en-US" sz="1800" i="1">
                              <a:solidFill>
                                <a:schemeClr val="accent6"/>
                              </a:solidFill>
                              <a:latin typeface="Cambria Math" panose="02040503050406030204" pitchFamily="18" charset="0"/>
                            </a:rPr>
                          </m:ctrlPr>
                        </m:dPr>
                        <m:e>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m:t>
                              </m:r>
                            </m:e>
                            <m:sub>
                              <m:r>
                                <a:rPr lang="en-US" sz="1800" i="1">
                                  <a:solidFill>
                                    <a:schemeClr val="accent6"/>
                                  </a:solidFill>
                                  <a:latin typeface="Cambria Math" panose="02040503050406030204" pitchFamily="18" charset="0"/>
                                  <a:ea typeface="Cambria Math" panose="02040503050406030204" pitchFamily="18" charset="0"/>
                                </a:rPr>
                                <m:t>𝑟</m:t>
                              </m:r>
                            </m:sub>
                          </m:sSub>
                          <m:r>
                            <a:rPr lang="en-US" sz="1800" i="1">
                              <a:solidFill>
                                <a:schemeClr val="accent6"/>
                              </a:solidFill>
                              <a:latin typeface="Cambria Math" panose="02040503050406030204" pitchFamily="18" charset="0"/>
                              <a:ea typeface="Cambria Math" panose="02040503050406030204" pitchFamily="18" charset="0"/>
                            </a:rPr>
                            <m:t>𝛿</m:t>
                          </m:r>
                          <m:acc>
                            <m:accPr>
                              <m:chr m:val="̂"/>
                              <m:ctrlPr>
                                <a:rPr lang="en-US" sz="1800" i="1">
                                  <a:solidFill>
                                    <a:schemeClr val="accent6"/>
                                  </a:solidFill>
                                  <a:latin typeface="Cambria Math" panose="02040503050406030204" pitchFamily="18" charset="0"/>
                                  <a:ea typeface="Cambria Math" panose="02040503050406030204" pitchFamily="18" charset="0"/>
                                </a:rPr>
                              </m:ctrlPr>
                            </m:accPr>
                            <m:e>
                              <m:r>
                                <m:rPr>
                                  <m:sty m:val="p"/>
                                </m:rPr>
                                <a:rPr lang="el-GR" sz="1800" i="1">
                                  <a:solidFill>
                                    <a:schemeClr val="accent6"/>
                                  </a:solidFill>
                                  <a:latin typeface="Cambria Math" panose="02040503050406030204" pitchFamily="18" charset="0"/>
                                  <a:ea typeface="Cambria Math" panose="02040503050406030204" pitchFamily="18" charset="0"/>
                                </a:rPr>
                                <m:t>Φ</m:t>
                              </m:r>
                            </m:e>
                          </m:acc>
                          <m:r>
                            <a:rPr lang="en-US" sz="1800" i="1">
                              <a:solidFill>
                                <a:schemeClr val="accent6"/>
                              </a:solidFill>
                              <a:latin typeface="Cambria Math" panose="02040503050406030204" pitchFamily="18" charset="0"/>
                              <a:ea typeface="Cambria Math" panose="02040503050406030204" pitchFamily="18" charset="0"/>
                            </a:rPr>
                            <m:t>+</m:t>
                          </m:r>
                          <m:f>
                            <m:fPr>
                              <m:ctrlPr>
                                <a:rPr lang="en-US" sz="1800" i="1">
                                  <a:solidFill>
                                    <a:schemeClr val="accent6"/>
                                  </a:solidFill>
                                  <a:latin typeface="Cambria Math" panose="02040503050406030204" pitchFamily="18" charset="0"/>
                                  <a:ea typeface="Cambria Math" panose="02040503050406030204" pitchFamily="18" charset="0"/>
                                </a:rPr>
                              </m:ctrlPr>
                            </m:fPr>
                            <m:num>
                              <m:r>
                                <a:rPr lang="en-US" sz="1800" i="1">
                                  <a:solidFill>
                                    <a:schemeClr val="accent6"/>
                                  </a:solidFill>
                                  <a:latin typeface="Cambria Math" panose="02040503050406030204" pitchFamily="18" charset="0"/>
                                  <a:ea typeface="Cambria Math" panose="02040503050406030204" pitchFamily="18" charset="0"/>
                                </a:rPr>
                                <m:t>6</m:t>
                              </m:r>
                            </m:num>
                            <m:den>
                              <m:r>
                                <a:rPr lang="en-US" sz="1800" i="1">
                                  <a:solidFill>
                                    <a:schemeClr val="accent6"/>
                                  </a:solidFill>
                                  <a:latin typeface="Cambria Math" panose="02040503050406030204" pitchFamily="18" charset="0"/>
                                  <a:ea typeface="Cambria Math" panose="02040503050406030204" pitchFamily="18" charset="0"/>
                                </a:rPr>
                                <m:t>𝑟</m:t>
                              </m:r>
                            </m:den>
                          </m:f>
                          <m:r>
                            <a:rPr lang="en-US" sz="1800" i="1">
                              <a:solidFill>
                                <a:schemeClr val="accent6"/>
                              </a:solidFill>
                              <a:latin typeface="Cambria Math" panose="02040503050406030204" pitchFamily="18" charset="0"/>
                              <a:ea typeface="Cambria Math" panose="02040503050406030204" pitchFamily="18" charset="0"/>
                            </a:rPr>
                            <m:t>𝛿</m:t>
                          </m:r>
                          <m:acc>
                            <m:accPr>
                              <m:chr m:val="̂"/>
                              <m:ctrlPr>
                                <a:rPr lang="en-US" sz="1800" i="1">
                                  <a:solidFill>
                                    <a:schemeClr val="accent6"/>
                                  </a:solidFill>
                                  <a:latin typeface="Cambria Math" panose="02040503050406030204" pitchFamily="18" charset="0"/>
                                  <a:ea typeface="Cambria Math" panose="02040503050406030204" pitchFamily="18" charset="0"/>
                                </a:rPr>
                              </m:ctrlPr>
                            </m:accPr>
                            <m:e>
                              <m:r>
                                <m:rPr>
                                  <m:sty m:val="p"/>
                                </m:rPr>
                                <a:rPr lang="el-GR" sz="1800" i="1">
                                  <a:solidFill>
                                    <a:schemeClr val="accent6"/>
                                  </a:solidFill>
                                  <a:latin typeface="Cambria Math" panose="02040503050406030204" pitchFamily="18" charset="0"/>
                                  <a:ea typeface="Cambria Math" panose="02040503050406030204" pitchFamily="18" charset="0"/>
                                </a:rPr>
                                <m:t>Φ</m:t>
                              </m:r>
                            </m:e>
                          </m:acc>
                        </m:e>
                      </m:d>
                      <m:sSub>
                        <m:sSubPr>
                          <m:ctrlPr>
                            <a:rPr lang="en-US" sz="1800" i="1">
                              <a:solidFill>
                                <a:schemeClr val="accent6"/>
                              </a:solidFill>
                              <a:latin typeface="Cambria Math" panose="02040503050406030204" pitchFamily="18" charset="0"/>
                            </a:rPr>
                          </m:ctrlPr>
                        </m:sSubPr>
                        <m:e>
                          <m:r>
                            <a:rPr lang="en-US" sz="1800" i="1">
                              <a:solidFill>
                                <a:schemeClr val="accent6"/>
                              </a:solidFill>
                              <a:latin typeface="Cambria Math" panose="02040503050406030204" pitchFamily="18" charset="0"/>
                            </a:rPr>
                            <m:t>|</m:t>
                          </m:r>
                        </m:e>
                        <m:sub>
                          <m:sSub>
                            <m:sSubPr>
                              <m:ctrlPr>
                                <a:rPr lang="en-US" sz="1800" i="1" smtClean="0">
                                  <a:solidFill>
                                    <a:schemeClr val="accent6"/>
                                  </a:solidFill>
                                  <a:latin typeface="Cambria Math" panose="02040503050406030204" pitchFamily="18" charset="0"/>
                                </a:rPr>
                              </m:ctrlPr>
                            </m:sSubPr>
                            <m:e>
                              <m:r>
                                <a:rPr lang="en-US" sz="1800" i="1">
                                  <a:solidFill>
                                    <a:schemeClr val="accent6"/>
                                  </a:solidFill>
                                  <a:latin typeface="Cambria Math" panose="02040503050406030204" pitchFamily="18" charset="0"/>
                                </a:rPr>
                                <m:t>𝑅</m:t>
                              </m:r>
                            </m:e>
                            <m:sub>
                              <m:r>
                                <a:rPr lang="en-US" sz="1800" i="1">
                                  <a:solidFill>
                                    <a:schemeClr val="accent6"/>
                                  </a:solidFill>
                                  <a:latin typeface="Cambria Math" panose="02040503050406030204" pitchFamily="18" charset="0"/>
                                </a:rPr>
                                <m:t>𝑃𝑁𝑆</m:t>
                              </m:r>
                            </m:sub>
                          </m:sSub>
                        </m:sub>
                      </m:sSub>
                      <m:r>
                        <a:rPr lang="en-US" sz="1800" i="1">
                          <a:solidFill>
                            <a:schemeClr val="accent6"/>
                          </a:solidFill>
                          <a:latin typeface="Cambria Math" panose="02040503050406030204" pitchFamily="18" charset="0"/>
                        </a:rPr>
                        <m:t>=0</m:t>
                      </m:r>
                    </m:oMath>
                  </m:oMathPara>
                </a14:m>
                <a:endParaRPr lang="en-US" sz="1800" i="1" dirty="0">
                  <a:solidFill>
                    <a:schemeClr val="accent6"/>
                  </a:solidFill>
                  <a:latin typeface="Cambria Math" panose="02040503050406030204" pitchFamily="18" charset="0"/>
                </a:endParaRPr>
              </a:p>
              <a:p>
                <a:pPr lvl="1"/>
                <a:r>
                  <a:rPr lang="en-US" sz="1600" dirty="0"/>
                  <a:t>Use bisection to find appropriate </a:t>
                </a:r>
                <a14:m>
                  <m:oMath xmlns:m="http://schemas.openxmlformats.org/officeDocument/2006/math">
                    <m:sSub>
                      <m:sSubPr>
                        <m:ctrlPr>
                          <a:rPr lang="en-US" sz="1600" i="1">
                            <a:solidFill>
                              <a:schemeClr val="accent6"/>
                            </a:solidFill>
                            <a:latin typeface="Cambria Math" panose="02040503050406030204" pitchFamily="18" charset="0"/>
                          </a:rPr>
                        </m:ctrlPr>
                      </m:sSubPr>
                      <m:e>
                        <m:r>
                          <a:rPr lang="en-US" sz="1600" i="1">
                            <a:solidFill>
                              <a:schemeClr val="accent6"/>
                            </a:solidFill>
                            <a:latin typeface="Cambria Math" panose="02040503050406030204" pitchFamily="18" charset="0"/>
                          </a:rPr>
                          <m:t>𝐶</m:t>
                        </m:r>
                      </m:e>
                      <m:sub>
                        <m:r>
                          <a:rPr lang="en-US" sz="1600" i="1">
                            <a:solidFill>
                              <a:schemeClr val="accent6"/>
                            </a:solidFill>
                            <a:latin typeface="Cambria Math" panose="02040503050406030204" pitchFamily="18" charset="0"/>
                          </a:rPr>
                          <m:t>0</m:t>
                        </m:r>
                      </m:sub>
                    </m:sSub>
                  </m:oMath>
                </a14:m>
                <a:endParaRPr lang="en-US" sz="1600" dirty="0"/>
              </a:p>
              <a:p>
                <a:pPr lvl="1"/>
                <a:r>
                  <a:rPr lang="en-US" sz="1600" dirty="0"/>
                  <a:t>Apply second inner boundary conditions</a:t>
                </a:r>
              </a:p>
              <a:p>
                <a:pPr lvl="1"/>
                <a:r>
                  <a:rPr lang="en-US" sz="1600" dirty="0"/>
                  <a:t>Integrate system </a:t>
                </a:r>
                <a14:m>
                  <m:oMath xmlns:m="http://schemas.openxmlformats.org/officeDocument/2006/math">
                    <m:sSub>
                      <m:sSubPr>
                        <m:ctrlPr>
                          <a:rPr lang="en-US" sz="1600" i="1">
                            <a:solidFill>
                              <a:schemeClr val="accent6"/>
                            </a:solidFill>
                            <a:latin typeface="Cambria Math" panose="02040503050406030204" pitchFamily="18" charset="0"/>
                          </a:rPr>
                        </m:ctrlPr>
                      </m:sSubPr>
                      <m:e>
                        <m:r>
                          <a:rPr lang="en-US" sz="1600" i="1">
                            <a:solidFill>
                              <a:schemeClr val="accent6"/>
                            </a:solidFill>
                            <a:latin typeface="Cambria Math" panose="02040503050406030204" pitchFamily="18" charset="0"/>
                          </a:rPr>
                          <m:t>𝑅</m:t>
                        </m:r>
                      </m:e>
                      <m:sub>
                        <m:r>
                          <a:rPr lang="en-US" sz="1600" i="1">
                            <a:solidFill>
                              <a:schemeClr val="accent6"/>
                            </a:solidFill>
                            <a:latin typeface="Cambria Math" panose="02040503050406030204" pitchFamily="18" charset="0"/>
                          </a:rPr>
                          <m:t>𝑃𝑁𝑆</m:t>
                        </m:r>
                      </m:sub>
                    </m:sSub>
                  </m:oMath>
                </a14:m>
                <a:r>
                  <a:rPr lang="en-US" sz="1600" dirty="0"/>
                  <a:t> and require</a:t>
                </a:r>
              </a:p>
              <a:p>
                <a:pPr marL="231775" lvl="1" indent="0">
                  <a:buNone/>
                </a:pPr>
                <a:endParaRPr lang="en-US" sz="200" dirty="0"/>
              </a:p>
              <a:p>
                <a:pPr marL="231775" lvl="1" indent="0">
                  <a:buNone/>
                </a:pPr>
                <a14:m>
                  <m:oMathPara xmlns:m="http://schemas.openxmlformats.org/officeDocument/2006/math">
                    <m:oMathParaPr>
                      <m:jc m:val="centerGroup"/>
                    </m:oMathParaPr>
                    <m:oMath xmlns:m="http://schemas.openxmlformats.org/officeDocument/2006/math">
                      <m:d>
                        <m:dPr>
                          <m:ctrlPr>
                            <a:rPr lang="en-US" sz="1800" i="1">
                              <a:solidFill>
                                <a:schemeClr val="accent6"/>
                              </a:solidFill>
                              <a:latin typeface="Cambria Math" panose="02040503050406030204" pitchFamily="18" charset="0"/>
                            </a:rPr>
                          </m:ctrlPr>
                        </m:dPr>
                        <m:e>
                          <m:r>
                            <a:rPr lang="en-US" sz="1800" i="1">
                              <a:solidFill>
                                <a:schemeClr val="accent6"/>
                              </a:solidFill>
                              <a:latin typeface="Cambria Math" panose="02040503050406030204" pitchFamily="18" charset="0"/>
                              <a:ea typeface="Cambria Math" panose="02040503050406030204" pitchFamily="18" charset="0"/>
                            </a:rPr>
                            <m:t>𝜌</m:t>
                          </m:r>
                          <m:sSup>
                            <m:sSupPr>
                              <m:ctrlPr>
                                <a:rPr lang="en-US" sz="1800" i="1">
                                  <a:solidFill>
                                    <a:schemeClr val="accent6"/>
                                  </a:solidFill>
                                  <a:latin typeface="Cambria Math" panose="02040503050406030204" pitchFamily="18" charset="0"/>
                                  <a:ea typeface="Cambria Math" panose="02040503050406030204" pitchFamily="18" charset="0"/>
                                </a:rPr>
                              </m:ctrlPr>
                            </m:sSupPr>
                            <m:e>
                              <m:r>
                                <a:rPr lang="en-US" sz="1800" i="1">
                                  <a:solidFill>
                                    <a:schemeClr val="accent6"/>
                                  </a:solidFill>
                                  <a:latin typeface="Cambria Math" panose="02040503050406030204" pitchFamily="18" charset="0"/>
                                  <a:ea typeface="Cambria Math" panose="02040503050406030204" pitchFamily="18" charset="0"/>
                                </a:rPr>
                                <m:t>𝜎</m:t>
                              </m:r>
                            </m:e>
                            <m:sup>
                              <m:r>
                                <a:rPr lang="en-US" sz="1800" i="1">
                                  <a:solidFill>
                                    <a:schemeClr val="accent6"/>
                                  </a:solidFill>
                                  <a:latin typeface="Cambria Math" panose="02040503050406030204" pitchFamily="18" charset="0"/>
                                  <a:ea typeface="Cambria Math" panose="02040503050406030204" pitchFamily="18" charset="0"/>
                                </a:rPr>
                                <m:t>2</m:t>
                              </m:r>
                            </m:sup>
                          </m:sSup>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𝜂</m:t>
                              </m:r>
                            </m:e>
                            <m:sub>
                              <m:r>
                                <a:rPr lang="en-US" sz="1800" i="1">
                                  <a:solidFill>
                                    <a:schemeClr val="accent6"/>
                                  </a:solidFill>
                                  <a:latin typeface="Cambria Math" panose="02040503050406030204" pitchFamily="18" charset="0"/>
                                  <a:ea typeface="Cambria Math" panose="02040503050406030204" pitchFamily="18" charset="0"/>
                                </a:rPr>
                                <m:t>⊥</m:t>
                              </m:r>
                            </m:sub>
                          </m:sSub>
                          <m:r>
                            <a:rPr lang="en-US" sz="1800" i="1">
                              <a:solidFill>
                                <a:schemeClr val="accent6"/>
                              </a:solidFill>
                              <a:latin typeface="Cambria Math" panose="02040503050406030204" pitchFamily="18" charset="0"/>
                              <a:ea typeface="Cambria Math" panose="02040503050406030204" pitchFamily="18" charset="0"/>
                            </a:rPr>
                            <m:t>−</m:t>
                          </m:r>
                          <m:r>
                            <a:rPr lang="en-US" sz="1800" i="1">
                              <a:solidFill>
                                <a:schemeClr val="accent6"/>
                              </a:solidFill>
                              <a:latin typeface="Cambria Math" panose="02040503050406030204" pitchFamily="18" charset="0"/>
                              <a:ea typeface="Cambria Math" panose="02040503050406030204" pitchFamily="18" charset="0"/>
                            </a:rPr>
                            <m:t>𝜌𝛿</m:t>
                          </m:r>
                          <m:r>
                            <m:rPr>
                              <m:sty m:val="p"/>
                            </m:rPr>
                            <a:rPr lang="el-GR" sz="1800" i="1">
                              <a:solidFill>
                                <a:schemeClr val="accent6"/>
                              </a:solidFill>
                              <a:latin typeface="Cambria Math" panose="02040503050406030204" pitchFamily="18" charset="0"/>
                              <a:ea typeface="Cambria Math" panose="02040503050406030204" pitchFamily="18" charset="0"/>
                            </a:rPr>
                            <m:t>Φ</m:t>
                          </m:r>
                          <m:r>
                            <a:rPr lang="en-US" sz="1800" i="1">
                              <a:solidFill>
                                <a:schemeClr val="accent6"/>
                              </a:solidFill>
                              <a:latin typeface="Cambria Math" panose="02040503050406030204" pitchFamily="18" charset="0"/>
                              <a:ea typeface="Cambria Math" panose="02040503050406030204" pitchFamily="18" charset="0"/>
                            </a:rPr>
                            <m:t>+</m:t>
                          </m:r>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𝜂</m:t>
                              </m:r>
                            </m:e>
                            <m:sub>
                              <m:r>
                                <a:rPr lang="en-US" sz="1800" i="1">
                                  <a:solidFill>
                                    <a:schemeClr val="accent6"/>
                                  </a:solidFill>
                                  <a:latin typeface="Cambria Math" panose="02040503050406030204" pitchFamily="18" charset="0"/>
                                  <a:ea typeface="Cambria Math" panose="02040503050406030204" pitchFamily="18" charset="0"/>
                                </a:rPr>
                                <m:t>𝑟</m:t>
                              </m:r>
                            </m:sub>
                          </m:sSub>
                          <m:sSub>
                            <m:sSubPr>
                              <m:ctrlPr>
                                <a:rPr lang="en-US" sz="1800" i="1">
                                  <a:solidFill>
                                    <a:schemeClr val="accent6"/>
                                  </a:solidFill>
                                  <a:latin typeface="Cambria Math" panose="02040503050406030204" pitchFamily="18" charset="0"/>
                                  <a:ea typeface="Cambria Math" panose="02040503050406030204" pitchFamily="18" charset="0"/>
                                </a:rPr>
                              </m:ctrlPr>
                            </m:sSubPr>
                            <m:e>
                              <m:r>
                                <a:rPr lang="en-US" sz="1800" i="1">
                                  <a:solidFill>
                                    <a:schemeClr val="accent6"/>
                                  </a:solidFill>
                                  <a:latin typeface="Cambria Math" panose="02040503050406030204" pitchFamily="18" charset="0"/>
                                  <a:ea typeface="Cambria Math" panose="02040503050406030204" pitchFamily="18" charset="0"/>
                                </a:rPr>
                                <m:t>𝜕</m:t>
                              </m:r>
                            </m:e>
                            <m:sub>
                              <m:r>
                                <a:rPr lang="en-US" sz="1800" i="1">
                                  <a:solidFill>
                                    <a:schemeClr val="accent6"/>
                                  </a:solidFill>
                                  <a:latin typeface="Cambria Math" panose="02040503050406030204" pitchFamily="18" charset="0"/>
                                  <a:ea typeface="Cambria Math" panose="02040503050406030204" pitchFamily="18" charset="0"/>
                                </a:rPr>
                                <m:t>𝑟</m:t>
                              </m:r>
                            </m:sub>
                          </m:sSub>
                          <m:r>
                            <a:rPr lang="en-US" sz="1800" i="1">
                              <a:solidFill>
                                <a:schemeClr val="accent6"/>
                              </a:solidFill>
                              <a:latin typeface="Cambria Math" panose="02040503050406030204" pitchFamily="18" charset="0"/>
                              <a:ea typeface="Cambria Math" panose="02040503050406030204" pitchFamily="18" charset="0"/>
                            </a:rPr>
                            <m:t>𝑃</m:t>
                          </m:r>
                        </m:e>
                      </m:d>
                      <m:sSub>
                        <m:sSubPr>
                          <m:ctrlPr>
                            <a:rPr lang="en-US" sz="1800" i="1">
                              <a:solidFill>
                                <a:schemeClr val="accent6"/>
                              </a:solidFill>
                              <a:latin typeface="Cambria Math" panose="02040503050406030204" pitchFamily="18" charset="0"/>
                            </a:rPr>
                          </m:ctrlPr>
                        </m:sSubPr>
                        <m:e>
                          <m:r>
                            <a:rPr lang="en-US" sz="1800" i="1">
                              <a:solidFill>
                                <a:schemeClr val="accent6"/>
                              </a:solidFill>
                              <a:latin typeface="Cambria Math" panose="02040503050406030204" pitchFamily="18" charset="0"/>
                            </a:rPr>
                            <m:t>|</m:t>
                          </m:r>
                        </m:e>
                        <m:sub>
                          <m:sSub>
                            <m:sSubPr>
                              <m:ctrlPr>
                                <a:rPr lang="en-US" sz="1800" i="1">
                                  <a:solidFill>
                                    <a:schemeClr val="accent6"/>
                                  </a:solidFill>
                                  <a:latin typeface="Cambria Math" panose="02040503050406030204" pitchFamily="18" charset="0"/>
                                </a:rPr>
                              </m:ctrlPr>
                            </m:sSubPr>
                            <m:e>
                              <m:r>
                                <a:rPr lang="en-US" sz="1800" i="1">
                                  <a:solidFill>
                                    <a:schemeClr val="accent6"/>
                                  </a:solidFill>
                                  <a:latin typeface="Cambria Math" panose="02040503050406030204" pitchFamily="18" charset="0"/>
                                </a:rPr>
                                <m:t>𝑅</m:t>
                              </m:r>
                            </m:e>
                            <m:sub>
                              <m:r>
                                <a:rPr lang="en-US" sz="1800" i="1">
                                  <a:solidFill>
                                    <a:schemeClr val="accent6"/>
                                  </a:solidFill>
                                  <a:latin typeface="Cambria Math" panose="02040503050406030204" pitchFamily="18" charset="0"/>
                                </a:rPr>
                                <m:t>𝑃𝑁𝑆</m:t>
                              </m:r>
                            </m:sub>
                          </m:sSub>
                        </m:sub>
                      </m:sSub>
                      <m:r>
                        <a:rPr lang="en-US" sz="1800" i="1">
                          <a:solidFill>
                            <a:schemeClr val="accent6"/>
                          </a:solidFill>
                          <a:latin typeface="Cambria Math" panose="02040503050406030204" pitchFamily="18" charset="0"/>
                        </a:rPr>
                        <m:t>=0</m:t>
                      </m:r>
                    </m:oMath>
                  </m:oMathPara>
                </a14:m>
                <a:endParaRPr lang="en-US" sz="1800" dirty="0"/>
              </a:p>
              <a:p>
                <a:r>
                  <a:rPr lang="en-US" sz="2000" dirty="0"/>
                  <a:t>Use bisection to determine </a:t>
                </a:r>
                <a14:m>
                  <m:oMath xmlns:m="http://schemas.openxmlformats.org/officeDocument/2006/math">
                    <m:r>
                      <a:rPr lang="en-US" sz="2000" i="1">
                        <a:solidFill>
                          <a:schemeClr val="accent6"/>
                        </a:solidFill>
                        <a:latin typeface="Cambria Math" panose="02040503050406030204" pitchFamily="18" charset="0"/>
                        <a:ea typeface="Cambria Math" panose="02040503050406030204" pitchFamily="18" charset="0"/>
                      </a:rPr>
                      <m:t>𝜎</m:t>
                    </m:r>
                  </m:oMath>
                </a14:m>
                <a:endParaRPr lang="en-US" sz="2000" dirty="0"/>
              </a:p>
            </p:txBody>
          </p:sp>
        </mc:Choice>
        <mc:Fallback>
          <p:sp>
            <p:nvSpPr>
              <p:cNvPr id="6" name="Content Placeholder 2">
                <a:extLst>
                  <a:ext uri="{FF2B5EF4-FFF2-40B4-BE49-F238E27FC236}">
                    <a16:creationId xmlns:a16="http://schemas.microsoft.com/office/drawing/2014/main" id="{91E26220-C1B6-4190-12FC-0C13E4BD7110}"/>
                  </a:ext>
                </a:extLst>
              </p:cNvPr>
              <p:cNvSpPr txBox="1">
                <a:spLocks noRot="1" noChangeAspect="1" noMove="1" noResize="1" noEditPoints="1" noAdjustHandles="1" noChangeArrowheads="1" noChangeShapeType="1" noTextEdit="1"/>
              </p:cNvSpPr>
              <p:nvPr/>
            </p:nvSpPr>
            <p:spPr>
              <a:xfrm>
                <a:off x="7010401" y="219267"/>
                <a:ext cx="5431972" cy="4057463"/>
              </a:xfrm>
              <a:prstGeom prst="rect">
                <a:avLst/>
              </a:prstGeom>
              <a:blipFill>
                <a:blip r:embed="rId3"/>
                <a:stretch>
                  <a:fillRect l="-2804" t="-2813" b="-37500"/>
                </a:stretch>
              </a:blipFill>
            </p:spPr>
            <p:txBody>
              <a:bodyPr/>
              <a:lstStyle/>
              <a:p>
                <a:r>
                  <a:rPr lang="en-US">
                    <a:noFill/>
                  </a:rPr>
                  <a:t> </a:t>
                </a:r>
              </a:p>
            </p:txBody>
          </p:sp>
        </mc:Fallback>
      </mc:AlternateContent>
      <p:sp>
        <p:nvSpPr>
          <p:cNvPr id="7" name="Google Shape;402;g33de4912c04_3_108">
            <a:extLst>
              <a:ext uri="{FF2B5EF4-FFF2-40B4-BE49-F238E27FC236}">
                <a16:creationId xmlns:a16="http://schemas.microsoft.com/office/drawing/2014/main" id="{F6B2332E-C7F0-C78F-BD29-2BC9BBCF6701}"/>
              </a:ext>
            </a:extLst>
          </p:cNvPr>
          <p:cNvSpPr txBox="1"/>
          <p:nvPr/>
        </p:nvSpPr>
        <p:spPr>
          <a:xfrm>
            <a:off x="0" y="5765581"/>
            <a:ext cx="4736607" cy="397001"/>
          </a:xfrm>
          <a:prstGeom prst="rect">
            <a:avLst/>
          </a:prstGeom>
          <a:noFill/>
          <a:ln>
            <a:noFill/>
          </a:ln>
        </p:spPr>
        <p:txBody>
          <a:bodyPr spcFirstLastPara="1" wrap="square" lIns="91425" tIns="91425" rIns="91425" bIns="91425" anchor="t" anchorCtr="0">
            <a:spAutoFit/>
          </a:bodyPr>
          <a:lstStyle/>
          <a:p>
            <a:pPr marL="381000" indent="-228600">
              <a:lnSpc>
                <a:spcPct val="115000"/>
              </a:lnSpc>
              <a:buClr>
                <a:schemeClr val="accent2"/>
              </a:buClr>
              <a:buSzPts val="1200"/>
              <a:buFont typeface="+mj-lt"/>
              <a:buAutoNum type="arabicPeriod" startAt="4"/>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Murphy et al. Phys. Rev. D (2025</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 arXiv:2503.06406</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8" name="Google Shape;399;g33de4912c04_3_108">
            <a:extLst>
              <a:ext uri="{FF2B5EF4-FFF2-40B4-BE49-F238E27FC236}">
                <a16:creationId xmlns:a16="http://schemas.microsoft.com/office/drawing/2014/main" id="{A5C74978-9F95-762D-08C3-23550EF2AA7D}"/>
              </a:ext>
            </a:extLst>
          </p:cNvPr>
          <p:cNvSpPr txBox="1"/>
          <p:nvPr/>
        </p:nvSpPr>
        <p:spPr>
          <a:xfrm>
            <a:off x="7010401" y="5765581"/>
            <a:ext cx="5181599" cy="397001"/>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21"/>
              <a:tabLst/>
              <a:defRPr/>
            </a:pP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Westernacher</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-Schmeider Phys. Rev. D 101, 083021 (2020)</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9" name="Google Shape;493;g33f40004cb3_1_108">
            <a:extLst>
              <a:ext uri="{FF2B5EF4-FFF2-40B4-BE49-F238E27FC236}">
                <a16:creationId xmlns:a16="http://schemas.microsoft.com/office/drawing/2014/main" id="{2F54F752-1EE9-6EF2-01F3-09D3008E9545}"/>
              </a:ext>
            </a:extLst>
          </p:cNvPr>
          <p:cNvSpPr txBox="1"/>
          <p:nvPr/>
        </p:nvSpPr>
        <p:spPr>
          <a:xfrm>
            <a:off x="11172378" y="2419329"/>
            <a:ext cx="549722" cy="3465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21</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10" name="Google Shape;493;g33f40004cb3_1_108">
            <a:extLst>
              <a:ext uri="{FF2B5EF4-FFF2-40B4-BE49-F238E27FC236}">
                <a16:creationId xmlns:a16="http://schemas.microsoft.com/office/drawing/2014/main" id="{9A7D49C9-C568-F5FF-E314-995FABE19835}"/>
              </a:ext>
            </a:extLst>
          </p:cNvPr>
          <p:cNvSpPr txBox="1"/>
          <p:nvPr/>
        </p:nvSpPr>
        <p:spPr>
          <a:xfrm>
            <a:off x="11317438" y="3429000"/>
            <a:ext cx="549722" cy="3465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21</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extLst>
      <p:ext uri="{BB962C8B-B14F-4D97-AF65-F5344CB8AC3E}">
        <p14:creationId xmlns:p14="http://schemas.microsoft.com/office/powerpoint/2010/main" val="3266048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33"/>
        <p:cNvGrpSpPr/>
        <p:nvPr/>
      </p:nvGrpSpPr>
      <p:grpSpPr>
        <a:xfrm>
          <a:off x="0" y="0"/>
          <a:ext cx="0" cy="0"/>
          <a:chOff x="0" y="0"/>
          <a:chExt cx="0" cy="0"/>
        </a:xfrm>
      </p:grpSpPr>
      <p:sp>
        <p:nvSpPr>
          <p:cNvPr id="434" name="Google Shape;434;g33de4912c04_3_133"/>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25</a:t>
            </a:fld>
            <a:endParaRPr kumimoji="0"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pic>
        <p:nvPicPr>
          <p:cNvPr id="435" name="Google Shape;435;g33de4912c04_3_133" title="D15_hp_R5.png"/>
          <p:cNvPicPr preferRelativeResize="0">
            <a:picLocks noChangeAspect="1"/>
          </p:cNvPicPr>
          <p:nvPr/>
        </p:nvPicPr>
        <p:blipFill>
          <a:blip r:embed="rId3">
            <a:alphaModFix/>
          </a:blip>
          <a:stretch>
            <a:fillRect/>
          </a:stretch>
        </p:blipFill>
        <p:spPr>
          <a:xfrm>
            <a:off x="5831901" y="2973477"/>
            <a:ext cx="4011432" cy="3017520"/>
          </a:xfrm>
          <a:prstGeom prst="rect">
            <a:avLst/>
          </a:prstGeom>
          <a:noFill/>
          <a:ln>
            <a:noFill/>
          </a:ln>
        </p:spPr>
      </p:pic>
      <p:pic>
        <p:nvPicPr>
          <p:cNvPr id="436" name="Google Shape;436;g33de4912c04_3_133" title="D15_hp_R4.png"/>
          <p:cNvPicPr preferRelativeResize="0">
            <a:picLocks noChangeAspect="1"/>
          </p:cNvPicPr>
          <p:nvPr/>
        </p:nvPicPr>
        <p:blipFill>
          <a:blip r:embed="rId4">
            <a:alphaModFix/>
          </a:blip>
          <a:stretch>
            <a:fillRect/>
          </a:stretch>
        </p:blipFill>
        <p:spPr>
          <a:xfrm>
            <a:off x="1940250" y="3015237"/>
            <a:ext cx="3572749" cy="3017520"/>
          </a:xfrm>
          <a:prstGeom prst="rect">
            <a:avLst/>
          </a:prstGeom>
          <a:noFill/>
          <a:ln>
            <a:noFill/>
          </a:ln>
        </p:spPr>
      </p:pic>
      <p:pic>
        <p:nvPicPr>
          <p:cNvPr id="437" name="Google Shape;437;g33de4912c04_3_133" title="D15_hp_R1.png"/>
          <p:cNvPicPr preferRelativeResize="0">
            <a:picLocks noChangeAspect="1"/>
          </p:cNvPicPr>
          <p:nvPr/>
        </p:nvPicPr>
        <p:blipFill>
          <a:blip r:embed="rId5">
            <a:alphaModFix/>
          </a:blip>
          <a:stretch>
            <a:fillRect/>
          </a:stretch>
        </p:blipFill>
        <p:spPr>
          <a:xfrm>
            <a:off x="0" y="0"/>
            <a:ext cx="3572749" cy="3017520"/>
          </a:xfrm>
          <a:prstGeom prst="rect">
            <a:avLst/>
          </a:prstGeom>
          <a:noFill/>
          <a:ln>
            <a:noFill/>
          </a:ln>
        </p:spPr>
      </p:pic>
      <p:pic>
        <p:nvPicPr>
          <p:cNvPr id="438" name="Google Shape;438;g33de4912c04_3_133" title="D15_hp_R2.png"/>
          <p:cNvPicPr preferRelativeResize="0">
            <a:picLocks noChangeAspect="1"/>
          </p:cNvPicPr>
          <p:nvPr/>
        </p:nvPicPr>
        <p:blipFill>
          <a:blip r:embed="rId6">
            <a:alphaModFix/>
          </a:blip>
          <a:stretch>
            <a:fillRect/>
          </a:stretch>
        </p:blipFill>
        <p:spPr>
          <a:xfrm>
            <a:off x="3727301" y="0"/>
            <a:ext cx="4011443" cy="3017520"/>
          </a:xfrm>
          <a:prstGeom prst="rect">
            <a:avLst/>
          </a:prstGeom>
          <a:noFill/>
          <a:ln>
            <a:noFill/>
          </a:ln>
        </p:spPr>
      </p:pic>
      <p:pic>
        <p:nvPicPr>
          <p:cNvPr id="439" name="Google Shape;439;g33de4912c04_3_133" title="D15_hp_R3.png"/>
          <p:cNvPicPr preferRelativeResize="0">
            <a:picLocks noChangeAspect="1"/>
          </p:cNvPicPr>
          <p:nvPr/>
        </p:nvPicPr>
        <p:blipFill>
          <a:blip r:embed="rId7">
            <a:alphaModFix/>
          </a:blip>
          <a:stretch>
            <a:fillRect/>
          </a:stretch>
        </p:blipFill>
        <p:spPr>
          <a:xfrm>
            <a:off x="7772151" y="1"/>
            <a:ext cx="4011443" cy="3017520"/>
          </a:xfrm>
          <a:prstGeom prst="rect">
            <a:avLst/>
          </a:prstGeom>
          <a:noFill/>
          <a:ln>
            <a:noFill/>
          </a:ln>
        </p:spPr>
      </p:pic>
      <p:sp>
        <p:nvSpPr>
          <p:cNvPr id="4" name="Google Shape;402;g33de4912c04_3_108">
            <a:extLst>
              <a:ext uri="{FF2B5EF4-FFF2-40B4-BE49-F238E27FC236}">
                <a16:creationId xmlns:a16="http://schemas.microsoft.com/office/drawing/2014/main" id="{9AB6DFC1-D1FC-F8C2-8AC9-9E946198CB1E}"/>
              </a:ext>
            </a:extLst>
          </p:cNvPr>
          <p:cNvSpPr txBox="1"/>
          <p:nvPr/>
        </p:nvSpPr>
        <p:spPr>
          <a:xfrm>
            <a:off x="9512795" y="5487813"/>
            <a:ext cx="2902290" cy="609367"/>
          </a:xfrm>
          <a:prstGeom prst="rect">
            <a:avLst/>
          </a:prstGeom>
          <a:noFill/>
          <a:ln>
            <a:noFill/>
          </a:ln>
        </p:spPr>
        <p:txBody>
          <a:bodyPr spcFirstLastPara="1" wrap="square" lIns="91425" tIns="91425" rIns="91425" bIns="91425" anchor="t" anchorCtr="0">
            <a:spAutoFit/>
          </a:bodyPr>
          <a:lstStyle/>
          <a:p>
            <a:pPr marL="381000" indent="-228600">
              <a:lnSpc>
                <a:spcPct val="115000"/>
              </a:lnSpc>
              <a:buClr>
                <a:schemeClr val="accent2"/>
              </a:buClr>
              <a:buSzPts val="1200"/>
              <a:buFont typeface="+mj-lt"/>
              <a:buAutoNum type="arabicPeriod" startAt="4"/>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Murphy et al. Phys. Rev. D (2025</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 arXiv:2503.06406</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7648EEB-9100-6146-7C2C-462C26E21B2D}"/>
              </a:ext>
            </a:extLst>
          </p:cNvPr>
          <p:cNvSpPr>
            <a:spLocks noGrp="1"/>
          </p:cNvSpPr>
          <p:nvPr>
            <p:ph type="sldNum" sz="quarter" idx="12"/>
          </p:nvPr>
        </p:nvSpPr>
        <p:spPr/>
        <p:txBody>
          <a:bodyPr/>
          <a:lstStyle/>
          <a:p>
            <a:fld id="{00000000-1234-1234-1234-123412341234}" type="slidenum">
              <a:rPr lang="en-US" smtClean="0"/>
              <a:pPr/>
              <a:t>26</a:t>
            </a:fld>
            <a:endParaRPr lang="en-US" dirty="0"/>
          </a:p>
        </p:txBody>
      </p:sp>
      <p:sp>
        <p:nvSpPr>
          <p:cNvPr id="3" name="Title 2">
            <a:extLst>
              <a:ext uri="{FF2B5EF4-FFF2-40B4-BE49-F238E27FC236}">
                <a16:creationId xmlns:a16="http://schemas.microsoft.com/office/drawing/2014/main" id="{02AAD73F-5D10-9111-5051-F0E9F5A5B0E4}"/>
              </a:ext>
            </a:extLst>
          </p:cNvPr>
          <p:cNvSpPr>
            <a:spLocks noGrp="1"/>
          </p:cNvSpPr>
          <p:nvPr>
            <p:ph type="title"/>
          </p:nvPr>
        </p:nvSpPr>
        <p:spPr>
          <a:xfrm>
            <a:off x="444500" y="-142874"/>
            <a:ext cx="11277600" cy="1123761"/>
          </a:xfrm>
        </p:spPr>
        <p:txBody>
          <a:bodyPr/>
          <a:lstStyle/>
          <a:p>
            <a:r>
              <a:rPr lang="en-US" dirty="0"/>
              <a:t>Modal Analysis Including Region 4</a:t>
            </a:r>
          </a:p>
        </p:txBody>
      </p:sp>
      <p:pic>
        <p:nvPicPr>
          <p:cNvPr id="5" name="Picture 4">
            <a:extLst>
              <a:ext uri="{FF2B5EF4-FFF2-40B4-BE49-F238E27FC236}">
                <a16:creationId xmlns:a16="http://schemas.microsoft.com/office/drawing/2014/main" id="{AF335259-675D-ADDE-786F-5B9DA72EDAF9}"/>
              </a:ext>
            </a:extLst>
          </p:cNvPr>
          <p:cNvPicPr>
            <a:picLocks noChangeAspect="1"/>
          </p:cNvPicPr>
          <p:nvPr/>
        </p:nvPicPr>
        <p:blipFill>
          <a:blip r:embed="rId2"/>
          <a:srcRect r="5788"/>
          <a:stretch>
            <a:fillRect/>
          </a:stretch>
        </p:blipFill>
        <p:spPr>
          <a:xfrm>
            <a:off x="228600" y="1035921"/>
            <a:ext cx="5943600" cy="4745596"/>
          </a:xfrm>
          <a:prstGeom prst="rect">
            <a:avLst/>
          </a:prstGeom>
        </p:spPr>
      </p:pic>
      <p:pic>
        <p:nvPicPr>
          <p:cNvPr id="7" name="Picture 6">
            <a:extLst>
              <a:ext uri="{FF2B5EF4-FFF2-40B4-BE49-F238E27FC236}">
                <a16:creationId xmlns:a16="http://schemas.microsoft.com/office/drawing/2014/main" id="{B1DE1628-41C3-3777-08DD-B5A9B2771E38}"/>
              </a:ext>
            </a:extLst>
          </p:cNvPr>
          <p:cNvPicPr>
            <a:picLocks noChangeAspect="1"/>
          </p:cNvPicPr>
          <p:nvPr/>
        </p:nvPicPr>
        <p:blipFill>
          <a:blip r:embed="rId3"/>
          <a:srcRect r="5788"/>
          <a:stretch>
            <a:fillRect/>
          </a:stretch>
        </p:blipFill>
        <p:spPr>
          <a:xfrm>
            <a:off x="6248400" y="1035921"/>
            <a:ext cx="5943600" cy="4745598"/>
          </a:xfrm>
          <a:prstGeom prst="rect">
            <a:avLst/>
          </a:prstGeom>
        </p:spPr>
      </p:pic>
      <p:sp>
        <p:nvSpPr>
          <p:cNvPr id="8" name="Google Shape;402;g33de4912c04_3_108">
            <a:extLst>
              <a:ext uri="{FF2B5EF4-FFF2-40B4-BE49-F238E27FC236}">
                <a16:creationId xmlns:a16="http://schemas.microsoft.com/office/drawing/2014/main" id="{B811C39A-0707-EBBF-B9CB-584F06185055}"/>
              </a:ext>
            </a:extLst>
          </p:cNvPr>
          <p:cNvSpPr txBox="1"/>
          <p:nvPr/>
        </p:nvSpPr>
        <p:spPr>
          <a:xfrm>
            <a:off x="6624640" y="5772497"/>
            <a:ext cx="6210300" cy="397001"/>
          </a:xfrm>
          <a:prstGeom prst="rect">
            <a:avLst/>
          </a:prstGeom>
          <a:noFill/>
          <a:ln>
            <a:noFill/>
          </a:ln>
        </p:spPr>
        <p:txBody>
          <a:bodyPr spcFirstLastPara="1" wrap="square" lIns="91425" tIns="91425" rIns="91425" bIns="91425" anchor="t" anchorCtr="0">
            <a:spAutoFit/>
          </a:bodyPr>
          <a:lstStyle/>
          <a:p>
            <a:pPr marL="381000" indent="-228600">
              <a:lnSpc>
                <a:spcPct val="115000"/>
              </a:lnSpc>
              <a:buClr>
                <a:schemeClr val="accent2"/>
              </a:buClr>
              <a:buSzPts val="1200"/>
              <a:buFont typeface="+mj-lt"/>
              <a:buAutoNum type="arabicPeriod" startAt="22"/>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Robert Daniel Murphy, PhD diss, University of Tennessee (2025)</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extLst>
      <p:ext uri="{BB962C8B-B14F-4D97-AF65-F5344CB8AC3E}">
        <p14:creationId xmlns:p14="http://schemas.microsoft.com/office/powerpoint/2010/main" val="2022358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34FC9-3D41-C95C-F8CC-0FD2B2091E8C}"/>
              </a:ext>
            </a:extLst>
          </p:cNvPr>
          <p:cNvSpPr>
            <a:spLocks noGrp="1"/>
          </p:cNvSpPr>
          <p:nvPr>
            <p:ph type="title"/>
          </p:nvPr>
        </p:nvSpPr>
        <p:spPr>
          <a:xfrm>
            <a:off x="228600" y="-333281"/>
            <a:ext cx="11506200" cy="1123761"/>
          </a:xfrm>
        </p:spPr>
        <p:txBody>
          <a:bodyPr/>
          <a:lstStyle/>
          <a:p>
            <a:r>
              <a:rPr lang="en-US" dirty="0"/>
              <a:t>D9.6 Demonstrates Some Limitations</a:t>
            </a:r>
          </a:p>
        </p:txBody>
      </p:sp>
      <p:pic>
        <p:nvPicPr>
          <p:cNvPr id="14" name="Content Placeholder 13">
            <a:extLst>
              <a:ext uri="{FF2B5EF4-FFF2-40B4-BE49-F238E27FC236}">
                <a16:creationId xmlns:a16="http://schemas.microsoft.com/office/drawing/2014/main" id="{B2A0BE3A-B9EC-27E4-2287-751452EABFA9}"/>
              </a:ext>
            </a:extLst>
          </p:cNvPr>
          <p:cNvPicPr>
            <a:picLocks noGrp="1" noChangeAspect="1"/>
          </p:cNvPicPr>
          <p:nvPr>
            <p:ph sz="quarter" idx="13"/>
          </p:nvPr>
        </p:nvPicPr>
        <p:blipFill>
          <a:blip r:embed="rId2"/>
          <a:stretch>
            <a:fillRect/>
          </a:stretch>
        </p:blipFill>
        <p:spPr>
          <a:xfrm>
            <a:off x="5981700" y="1172480"/>
            <a:ext cx="5999562" cy="4513040"/>
          </a:xfrm>
        </p:spPr>
      </p:pic>
      <p:sp>
        <p:nvSpPr>
          <p:cNvPr id="5" name="Slide Number Placeholder 4">
            <a:extLst>
              <a:ext uri="{FF2B5EF4-FFF2-40B4-BE49-F238E27FC236}">
                <a16:creationId xmlns:a16="http://schemas.microsoft.com/office/drawing/2014/main" id="{1008F433-3C17-7858-1576-2A14B9D7EF08}"/>
              </a:ext>
            </a:extLst>
          </p:cNvPr>
          <p:cNvSpPr>
            <a:spLocks noGrp="1"/>
          </p:cNvSpPr>
          <p:nvPr>
            <p:ph type="sldNum" sz="quarter" idx="12"/>
          </p:nvPr>
        </p:nvSpPr>
        <p:spPr/>
        <p:txBody>
          <a:bodyPr/>
          <a:lstStyle/>
          <a:p>
            <a:fld id="{00000000-1234-1234-1234-123412341234}" type="slidenum">
              <a:rPr lang="en-US" smtClean="0"/>
              <a:pPr/>
              <a:t>27</a:t>
            </a:fld>
            <a:endParaRPr lang="en-US" dirty="0"/>
          </a:p>
        </p:txBody>
      </p:sp>
      <p:pic>
        <p:nvPicPr>
          <p:cNvPr id="16" name="Picture 15">
            <a:extLst>
              <a:ext uri="{FF2B5EF4-FFF2-40B4-BE49-F238E27FC236}">
                <a16:creationId xmlns:a16="http://schemas.microsoft.com/office/drawing/2014/main" id="{1BE8F340-35B1-AC8F-71DB-D340885BA03F}"/>
              </a:ext>
            </a:extLst>
          </p:cNvPr>
          <p:cNvPicPr>
            <a:picLocks noChangeAspect="1"/>
          </p:cNvPicPr>
          <p:nvPr/>
        </p:nvPicPr>
        <p:blipFill>
          <a:blip r:embed="rId3"/>
          <a:stretch>
            <a:fillRect/>
          </a:stretch>
        </p:blipFill>
        <p:spPr>
          <a:xfrm>
            <a:off x="150608" y="1331707"/>
            <a:ext cx="5549088" cy="4194586"/>
          </a:xfrm>
          <a:prstGeom prst="rect">
            <a:avLst/>
          </a:prstGeom>
        </p:spPr>
      </p:pic>
      <p:sp>
        <p:nvSpPr>
          <p:cNvPr id="4" name="Google Shape;402;g33de4912c04_3_108">
            <a:extLst>
              <a:ext uri="{FF2B5EF4-FFF2-40B4-BE49-F238E27FC236}">
                <a16:creationId xmlns:a16="http://schemas.microsoft.com/office/drawing/2014/main" id="{267BDD9A-A31E-65EA-CD21-B7D7A36FE9AC}"/>
              </a:ext>
            </a:extLst>
          </p:cNvPr>
          <p:cNvSpPr txBox="1"/>
          <p:nvPr/>
        </p:nvSpPr>
        <p:spPr>
          <a:xfrm>
            <a:off x="6653213" y="5754717"/>
            <a:ext cx="6210300" cy="397001"/>
          </a:xfrm>
          <a:prstGeom prst="rect">
            <a:avLst/>
          </a:prstGeom>
          <a:noFill/>
          <a:ln>
            <a:noFill/>
          </a:ln>
        </p:spPr>
        <p:txBody>
          <a:bodyPr spcFirstLastPara="1" wrap="square" lIns="91425" tIns="91425" rIns="91425" bIns="91425" anchor="t" anchorCtr="0">
            <a:spAutoFit/>
          </a:bodyPr>
          <a:lstStyle/>
          <a:p>
            <a:pPr marL="381000" indent="-228600">
              <a:lnSpc>
                <a:spcPct val="115000"/>
              </a:lnSpc>
              <a:buClr>
                <a:schemeClr val="accent2"/>
              </a:buClr>
              <a:buSzPts val="1200"/>
              <a:buFont typeface="+mj-lt"/>
              <a:buAutoNum type="arabicPeriod" startAt="22"/>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Robert Daniel Murphy, PhD diss, University of Tennessee (2025)</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extLst>
      <p:ext uri="{BB962C8B-B14F-4D97-AF65-F5344CB8AC3E}">
        <p14:creationId xmlns:p14="http://schemas.microsoft.com/office/powerpoint/2010/main" val="1718162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sp>
        <p:nvSpPr>
          <p:cNvPr id="4" name="Content Placeholder 3">
            <a:extLst>
              <a:ext uri="{FF2B5EF4-FFF2-40B4-BE49-F238E27FC236}">
                <a16:creationId xmlns:a16="http://schemas.microsoft.com/office/drawing/2014/main" id="{58EAADB2-6383-D05F-8632-9382015841F9}"/>
              </a:ext>
            </a:extLst>
          </p:cNvPr>
          <p:cNvSpPr>
            <a:spLocks noGrp="1"/>
          </p:cNvSpPr>
          <p:nvPr>
            <p:ph sz="half" idx="1"/>
          </p:nvPr>
        </p:nvSpPr>
        <p:spPr>
          <a:xfrm>
            <a:off x="444500" y="1298072"/>
            <a:ext cx="7088414" cy="4057463"/>
          </a:xfrm>
        </p:spPr>
        <p:txBody>
          <a:bodyPr>
            <a:normAutofit/>
          </a:bodyPr>
          <a:lstStyle/>
          <a:p>
            <a:r>
              <a:rPr lang="en-US" sz="3200" dirty="0"/>
              <a:t>Two-dimensional </a:t>
            </a:r>
            <a:r>
              <a:rPr lang="en-US" sz="3200" dirty="0" err="1"/>
              <a:t>axisymmetry</a:t>
            </a:r>
            <a:endParaRPr lang="en-US" sz="3200" dirty="0"/>
          </a:p>
          <a:p>
            <a:pPr lvl="1"/>
            <a:r>
              <a:rPr lang="en-US" sz="2800" dirty="0"/>
              <a:t>Large accretion plumes</a:t>
            </a:r>
          </a:p>
          <a:p>
            <a:pPr lvl="1"/>
            <a:r>
              <a:rPr lang="en-US" sz="2800" dirty="0"/>
              <a:t>Strains order of magnitude larger</a:t>
            </a:r>
          </a:p>
          <a:p>
            <a:r>
              <a:rPr lang="en-US" sz="3200" dirty="0"/>
              <a:t>Preliminary results show</a:t>
            </a:r>
          </a:p>
          <a:p>
            <a:pPr lvl="1"/>
            <a:r>
              <a:rPr lang="en-US" sz="2800" dirty="0"/>
              <a:t>HFF agreement between two- and three-dimensional simulations</a:t>
            </a:r>
          </a:p>
          <a:p>
            <a:pPr lvl="2"/>
            <a:r>
              <a:rPr lang="en-US" sz="2400" dirty="0"/>
              <a:t>Slopes within 0.5%</a:t>
            </a:r>
          </a:p>
          <a:p>
            <a:pPr lvl="1"/>
            <a:r>
              <a:rPr lang="en-US" sz="2800" dirty="0"/>
              <a:t>LSBCK equation of state</a:t>
            </a:r>
          </a:p>
        </p:txBody>
      </p:sp>
      <p:sp>
        <p:nvSpPr>
          <p:cNvPr id="534" name="Google Shape;534;g33f843e61d6_0_2"/>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28</a:t>
            </a:fld>
            <a:endParaRPr kumimoji="0" sz="1300" b="0" i="0" u="none" strike="noStrike" kern="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530" name="Google Shape;530;g33f843e61d6_0_2"/>
          <p:cNvSpPr txBox="1">
            <a:spLocks noGrp="1"/>
          </p:cNvSpPr>
          <p:nvPr>
            <p:ph type="title"/>
          </p:nvPr>
        </p:nvSpPr>
        <p:spPr>
          <a:xfrm>
            <a:off x="444500" y="0"/>
            <a:ext cx="11277600" cy="1123761"/>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Clr>
                <a:schemeClr val="dk1"/>
              </a:buClr>
              <a:buSzPts val="4400"/>
              <a:buFont typeface="Arial"/>
              <a:buNone/>
            </a:pPr>
            <a:r>
              <a:rPr lang="en-US" dirty="0">
                <a:latin typeface="Verdana" panose="020B0604030504040204" pitchFamily="34" charset="0"/>
                <a:ea typeface="Verdana" panose="020B0604030504040204" pitchFamily="34" charset="0"/>
                <a:cs typeface="Verdana" panose="020B0604030504040204" pitchFamily="34" charset="0"/>
              </a:rPr>
              <a:t>Dimensional Impact</a:t>
            </a:r>
            <a:endParaRPr dirty="0">
              <a:latin typeface="Verdana" panose="020B0604030504040204" pitchFamily="34" charset="0"/>
              <a:ea typeface="Verdana" panose="020B0604030504040204" pitchFamily="34" charset="0"/>
              <a:cs typeface="Verdana" panose="020B0604030504040204" pitchFamily="34" charset="0"/>
            </a:endParaRPr>
          </a:p>
        </p:txBody>
      </p:sp>
      <p:pic>
        <p:nvPicPr>
          <p:cNvPr id="531" name="Google Shape;531;g33f843e61d6_0_2"/>
          <p:cNvPicPr preferRelativeResize="0">
            <a:picLocks noChangeAspect="1"/>
          </p:cNvPicPr>
          <p:nvPr/>
        </p:nvPicPr>
        <p:blipFill rotWithShape="1">
          <a:blip r:embed="rId3" cstate="screen">
            <a:alphaModFix/>
            <a:extLst>
              <a:ext uri="{28A0092B-C50C-407E-A947-70E740481C1C}">
                <a14:useLocalDpi xmlns:a14="http://schemas.microsoft.com/office/drawing/2010/main"/>
              </a:ext>
            </a:extLst>
          </a:blip>
          <a:srcRect/>
          <a:stretch/>
        </p:blipFill>
        <p:spPr>
          <a:xfrm>
            <a:off x="7830602" y="3017520"/>
            <a:ext cx="4361398" cy="3017520"/>
          </a:xfrm>
          <a:prstGeom prst="rect">
            <a:avLst/>
          </a:prstGeom>
          <a:noFill/>
          <a:ln>
            <a:noFill/>
          </a:ln>
        </p:spPr>
      </p:pic>
      <p:pic>
        <p:nvPicPr>
          <p:cNvPr id="532" name="Google Shape;532;g33f843e61d6_0_2"/>
          <p:cNvPicPr preferRelativeResize="0">
            <a:picLocks noChangeAspect="1"/>
          </p:cNvPicPr>
          <p:nvPr/>
        </p:nvPicPr>
        <p:blipFill rotWithShape="1">
          <a:blip r:embed="rId4" cstate="screen">
            <a:alphaModFix/>
            <a:extLst>
              <a:ext uri="{28A0092B-C50C-407E-A947-70E740481C1C}">
                <a14:useLocalDpi xmlns:a14="http://schemas.microsoft.com/office/drawing/2010/main"/>
              </a:ext>
            </a:extLst>
          </a:blip>
          <a:srcRect/>
          <a:stretch/>
        </p:blipFill>
        <p:spPr>
          <a:xfrm>
            <a:off x="7830602" y="0"/>
            <a:ext cx="4361398" cy="3017520"/>
          </a:xfrm>
          <a:prstGeom prst="rect">
            <a:avLst/>
          </a:prstGeom>
          <a:noFill/>
          <a:ln>
            <a:noFill/>
          </a:ln>
        </p:spPr>
      </p:pic>
      <p:sp>
        <p:nvSpPr>
          <p:cNvPr id="2" name="Google Shape;524;g33de4912c04_5_0">
            <a:extLst>
              <a:ext uri="{FF2B5EF4-FFF2-40B4-BE49-F238E27FC236}">
                <a16:creationId xmlns:a16="http://schemas.microsoft.com/office/drawing/2014/main" id="{924062D5-7628-DD32-D01F-B743844EB063}"/>
              </a:ext>
            </a:extLst>
          </p:cNvPr>
          <p:cNvSpPr txBox="1"/>
          <p:nvPr/>
        </p:nvSpPr>
        <p:spPr>
          <a:xfrm>
            <a:off x="4552" y="5812737"/>
            <a:ext cx="4356847" cy="369302"/>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00000"/>
              </a:lnSpc>
              <a:spcBef>
                <a:spcPts val="0"/>
              </a:spcBef>
              <a:spcAft>
                <a:spcPts val="0"/>
              </a:spcAft>
              <a:buClr>
                <a:schemeClr val="accent2"/>
              </a:buClr>
              <a:buSzPts val="1200"/>
              <a:buFont typeface="+mj-lt"/>
              <a:buAutoNum type="arabicPeriod" startAt="7"/>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Murphy et al. Phys. Rev. D 110, 083006 (2024)</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86"/>
        <p:cNvGrpSpPr/>
        <p:nvPr/>
      </p:nvGrpSpPr>
      <p:grpSpPr>
        <a:xfrm>
          <a:off x="0" y="0"/>
          <a:ext cx="0" cy="0"/>
          <a:chOff x="0" y="0"/>
          <a:chExt cx="0" cy="0"/>
        </a:xfrm>
      </p:grpSpPr>
      <p:sp>
        <p:nvSpPr>
          <p:cNvPr id="5" name="TextBox 4">
            <a:extLst>
              <a:ext uri="{FF2B5EF4-FFF2-40B4-BE49-F238E27FC236}">
                <a16:creationId xmlns:a16="http://schemas.microsoft.com/office/drawing/2014/main" id="{E6C7B266-EEAF-AEC4-7D40-2E3CE5318FFA}"/>
              </a:ext>
            </a:extLst>
          </p:cNvPr>
          <p:cNvSpPr txBox="1"/>
          <p:nvPr/>
        </p:nvSpPr>
        <p:spPr>
          <a:xfrm>
            <a:off x="8634204" y="1718012"/>
            <a:ext cx="3849211" cy="3293722"/>
          </a:xfrm>
          <a:prstGeom prst="rect">
            <a:avLst/>
          </a:prstGeom>
          <a:noFill/>
        </p:spPr>
        <p:txBody>
          <a:bodyPr wrap="square">
            <a:spAutoFit/>
          </a:bodyPr>
          <a:lstStyle/>
          <a:p>
            <a:pPr marL="228600" marR="0" lvl="0" indent="-228600" algn="l" defTabSz="914400" rtl="0" eaLnBrk="1" fontAlgn="auto" latinLnBrk="0" hangingPunct="1">
              <a:lnSpc>
                <a:spcPct val="90000"/>
              </a:lnSpc>
              <a:spcBef>
                <a:spcPts val="1000"/>
              </a:spcBef>
              <a:spcAft>
                <a:spcPts val="0"/>
              </a:spcAft>
              <a:buClr>
                <a:srgbClr val="4B4B4B">
                  <a:lumMod val="60000"/>
                  <a:lumOff val="40000"/>
                </a:srgbClr>
              </a:buClr>
              <a:buSzTx/>
              <a:buFont typeface="Arial" panose="020B0604020202020204" pitchFamily="34" charset="0"/>
              <a:buChar char="•"/>
              <a:tabLst/>
              <a:defRPr/>
            </a:pPr>
            <a:r>
              <a:rPr kumimoji="0" lang="en-US" sz="2400" b="0" i="0" u="none" strike="noStrike" kern="0" cap="none" spc="0" normalizeH="0" baseline="0" noProof="0" dirty="0" err="1">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SFHo</a:t>
            </a:r>
            <a:endParaRPr kumimoji="0" lang="en-US" sz="2400" b="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a:p>
            <a:pPr marL="687388" lvl="1" indent="-455613">
              <a:lnSpc>
                <a:spcPct val="90000"/>
              </a:lnSpc>
              <a:spcBef>
                <a:spcPts val="500"/>
              </a:spcBef>
              <a:buClr>
                <a:srgbClr val="4B4B4B">
                  <a:lumMod val="60000"/>
                  <a:lumOff val="40000"/>
                </a:srgbClr>
              </a:buClr>
              <a:buFont typeface="Roboto" pitchFamily="2" charset="0"/>
              <a:buChar char="—"/>
              <a:defRPr/>
            </a:pPr>
            <a:r>
              <a:rPr kumimoji="0" lang="en-US" sz="2000" b="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RMF parameterized by observational neutron star radius </a:t>
            </a:r>
          </a:p>
          <a:p>
            <a:pPr marL="687388" lvl="1" indent="-455613">
              <a:lnSpc>
                <a:spcPct val="90000"/>
              </a:lnSpc>
              <a:spcBef>
                <a:spcPts val="500"/>
              </a:spcBef>
              <a:buClr>
                <a:srgbClr val="4B4B4B">
                  <a:lumMod val="60000"/>
                  <a:lumOff val="40000"/>
                </a:srgbClr>
              </a:buClr>
              <a:buFont typeface="Roboto" pitchFamily="2" charset="0"/>
              <a:buChar char="—"/>
              <a:defRPr/>
            </a:pPr>
            <a:r>
              <a:rPr kumimoji="0" lang="en-US" sz="2000" b="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Uses most probable mass-radius curve</a:t>
            </a:r>
          </a:p>
          <a:p>
            <a:pPr marL="228600" marR="0" lvl="0" indent="-228600" algn="l" defTabSz="914400" rtl="0" eaLnBrk="1" fontAlgn="auto" latinLnBrk="0" hangingPunct="1">
              <a:lnSpc>
                <a:spcPct val="90000"/>
              </a:lnSpc>
              <a:spcBef>
                <a:spcPts val="1000"/>
              </a:spcBef>
              <a:spcAft>
                <a:spcPts val="0"/>
              </a:spcAft>
              <a:buClr>
                <a:srgbClr val="4B4B4B">
                  <a:lumMod val="60000"/>
                  <a:lumOff val="40000"/>
                </a:srgbClr>
              </a:buClr>
              <a:buSzTx/>
              <a:buFont typeface="Arial" panose="020B0604020202020204" pitchFamily="34" charset="0"/>
              <a:buChar char="•"/>
              <a:tabLst/>
              <a:defRPr/>
            </a:pPr>
            <a:r>
              <a:rPr kumimoji="0" lang="en-US" sz="2400" i="0" u="none" strike="noStrike" kern="0" cap="none" spc="0" normalizeH="0" baseline="0" noProof="0" dirty="0" err="1">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SFHx</a:t>
            </a:r>
            <a:endParaRPr kumimoji="0" lang="en-US" sz="240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a:p>
            <a:pPr marL="687388" lvl="1" indent="-455613">
              <a:lnSpc>
                <a:spcPct val="90000"/>
              </a:lnSpc>
              <a:spcBef>
                <a:spcPts val="500"/>
              </a:spcBef>
              <a:buClr>
                <a:srgbClr val="4B4B4B">
                  <a:lumMod val="60000"/>
                  <a:lumOff val="40000"/>
                </a:srgbClr>
              </a:buClr>
              <a:buFont typeface="Roboto" pitchFamily="2" charset="0"/>
              <a:buChar char="—"/>
              <a:defRPr/>
            </a:pPr>
            <a:r>
              <a:rPr kumimoji="0" lang="en-US" sz="2000" b="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As </a:t>
            </a:r>
            <a:r>
              <a:rPr kumimoji="0" lang="en-US" sz="2000" b="0" i="0" u="none" strike="noStrike" kern="0" cap="none" spc="0" normalizeH="0" baseline="0" noProof="0" dirty="0" err="1">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SFHo</a:t>
            </a:r>
            <a:r>
              <a:rPr kumimoji="0" lang="en-US" sz="2000" b="0" i="0" u="none" strike="noStrike" kern="0" cap="none" spc="0" normalizeH="0" baseline="0" noProof="0" dirty="0">
                <a:ln>
                  <a:noFill/>
                </a:ln>
                <a:solidFill>
                  <a:srgbClr val="E7E6E6">
                    <a:lumMod val="10000"/>
                  </a:srgbClr>
                </a:solidFill>
                <a:effectLst/>
                <a:uLnTx/>
                <a:uFillTx/>
                <a:latin typeface="Verdana" panose="020B0604030504040204" pitchFamily="34" charset="0"/>
                <a:ea typeface="Verdana" panose="020B0604030504040204" pitchFamily="34" charset="0"/>
                <a:cs typeface="Verdana" panose="020B0604030504040204" pitchFamily="34" charset="0"/>
                <a:sym typeface="Jost"/>
              </a:rPr>
              <a:t>, but using radii of low-mass neutron stars</a:t>
            </a:r>
          </a:p>
        </p:txBody>
      </p:sp>
      <p:sp>
        <p:nvSpPr>
          <p:cNvPr id="490" name="Google Shape;490;g33f40004cb3_1_108"/>
          <p:cNvSpPr txBox="1"/>
          <p:nvPr/>
        </p:nvSpPr>
        <p:spPr>
          <a:xfrm>
            <a:off x="5336038" y="209630"/>
            <a:ext cx="7030773" cy="1355213"/>
          </a:xfrm>
          <a:prstGeom prst="rect">
            <a:avLst/>
          </a:prstGeom>
          <a:noFill/>
          <a:ln>
            <a:noFill/>
          </a:ln>
        </p:spPr>
        <p:txBody>
          <a:bodyPr spcFirstLastPara="1" wrap="square" lIns="91425" tIns="91425" rIns="91425" bIns="91425" anchor="t" anchorCtr="0">
            <a:spAutoFit/>
          </a:bodyPr>
          <a:lstStyle/>
          <a:p>
            <a:pPr marL="228600" marR="0" lvl="0" indent="-228600" algn="l" defTabSz="914400" rtl="0" eaLnBrk="1" fontAlgn="auto" latinLnBrk="0" hangingPunct="1">
              <a:lnSpc>
                <a:spcPct val="90000"/>
              </a:lnSpc>
              <a:spcBef>
                <a:spcPts val="1000"/>
              </a:spcBef>
              <a:spcAft>
                <a:spcPts val="0"/>
              </a:spcAft>
              <a:buClr>
                <a:srgbClr val="4B4B4B">
                  <a:lumMod val="60000"/>
                  <a:lumOff val="40000"/>
                </a:srgbClr>
              </a:buClr>
              <a:buSzTx/>
              <a:buFont typeface="Arial" panose="020B0604020202020204" pitchFamily="34" charset="0"/>
              <a:buChar char="•"/>
              <a:tabLst/>
              <a:defRPr/>
            </a:pPr>
            <a:r>
              <a:rPr kumimoji="0" lang="en-US" sz="22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Jost"/>
              </a:rPr>
              <a:t>Low densities: nuclear statistical equilibrium</a:t>
            </a:r>
          </a:p>
          <a:p>
            <a:pPr marL="228600" marR="0" lvl="0" indent="-228600" algn="l" defTabSz="914400" rtl="0" eaLnBrk="1" fontAlgn="auto" latinLnBrk="0" hangingPunct="1">
              <a:lnSpc>
                <a:spcPct val="90000"/>
              </a:lnSpc>
              <a:spcBef>
                <a:spcPts val="1000"/>
              </a:spcBef>
              <a:spcAft>
                <a:spcPts val="0"/>
              </a:spcAft>
              <a:buClr>
                <a:srgbClr val="4B4B4B">
                  <a:lumMod val="60000"/>
                  <a:lumOff val="40000"/>
                </a:srgbClr>
              </a:buClr>
              <a:buSzTx/>
              <a:buFont typeface="Arial" panose="020B0604020202020204" pitchFamily="34" charset="0"/>
              <a:buChar char="•"/>
              <a:tabLst/>
              <a:defRPr/>
            </a:pPr>
            <a:r>
              <a:rPr kumimoji="0" lang="en-US" sz="22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Jost"/>
              </a:rPr>
              <a:t>High densities: relativistic mean field (RMF)   approximation to model nuclear interactions</a:t>
            </a:r>
            <a:endParaRPr kumimoji="0" sz="22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489" name="Google Shape;489;g33f40004cb3_1_108"/>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29</a:t>
            </a:fld>
            <a:endParaRPr kumimoji="0" sz="1300" b="0" i="0" u="none" strike="noStrike" kern="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487" name="Google Shape;487;g33f40004cb3_1_108"/>
          <p:cNvSpPr txBox="1">
            <a:spLocks noGrp="1"/>
          </p:cNvSpPr>
          <p:nvPr>
            <p:ph type="title" idx="4294967295"/>
          </p:nvPr>
        </p:nvSpPr>
        <p:spPr>
          <a:xfrm>
            <a:off x="5153475" y="-46891"/>
            <a:ext cx="7115169" cy="525463"/>
          </a:xfrm>
          <a:prstGeom prst="rect">
            <a:avLst/>
          </a:prstGeom>
        </p:spPr>
        <p:txBody>
          <a:bodyPr spcFirstLastPara="1" wrap="square" lIns="91425" tIns="45700" rIns="91425" bIns="45700" anchor="b" anchorCtr="0">
            <a:noAutofit/>
          </a:bodyPr>
          <a:lstStyle/>
          <a:p>
            <a:pPr marL="0" lvl="0" indent="0" algn="l" rtl="0">
              <a:spcBef>
                <a:spcPts val="0"/>
              </a:spcBef>
              <a:spcAft>
                <a:spcPts val="0"/>
              </a:spcAft>
              <a:buNone/>
            </a:pPr>
            <a:r>
              <a:rPr lang="en-US" sz="3200" dirty="0">
                <a:latin typeface="Verdana" panose="020B0604030504040204" pitchFamily="34" charset="0"/>
                <a:ea typeface="Verdana" panose="020B0604030504040204" pitchFamily="34" charset="0"/>
                <a:cs typeface="Verdana" panose="020B0604030504040204" pitchFamily="34" charset="0"/>
              </a:rPr>
              <a:t>Equations of State Considered</a:t>
            </a:r>
            <a:endParaRPr sz="3200" dirty="0">
              <a:latin typeface="Verdana" panose="020B0604030504040204" pitchFamily="34" charset="0"/>
              <a:ea typeface="Verdana" panose="020B0604030504040204" pitchFamily="34" charset="0"/>
              <a:cs typeface="Verdana" panose="020B0604030504040204" pitchFamily="34" charset="0"/>
            </a:endParaRPr>
          </a:p>
        </p:txBody>
      </p:sp>
      <p:sp>
        <p:nvSpPr>
          <p:cNvPr id="488" name="Google Shape;488;g33f40004cb3_1_108"/>
          <p:cNvSpPr txBox="1">
            <a:spLocks noGrp="1"/>
          </p:cNvSpPr>
          <p:nvPr>
            <p:ph type="body" idx="4294967295"/>
          </p:nvPr>
        </p:nvSpPr>
        <p:spPr>
          <a:xfrm>
            <a:off x="5190168" y="1564843"/>
            <a:ext cx="3849687" cy="4232275"/>
          </a:xfrm>
          <a:prstGeom prst="rect">
            <a:avLst/>
          </a:prstGeom>
        </p:spPr>
        <p:txBody>
          <a:bodyPr spcFirstLastPara="1" wrap="square" lIns="91425" tIns="45700" rIns="91425" bIns="45700" anchor="t" anchorCtr="0">
            <a:noAutofit/>
          </a:bodyPr>
          <a:lstStyle/>
          <a:p>
            <a:pPr marL="228600" marR="0" lvl="0" indent="-228600" algn="l" defTabSz="914400" rtl="0" eaLnBrk="1" fontAlgn="auto" latinLnBrk="0" hangingPunct="1">
              <a:lnSpc>
                <a:spcPct val="90000"/>
              </a:lnSpc>
              <a:spcBef>
                <a:spcPts val="1000"/>
              </a:spcBef>
              <a:spcAft>
                <a:spcPts val="0"/>
              </a:spcAft>
              <a:buClr>
                <a:srgbClr val="4B4B4B">
                  <a:lumMod val="60000"/>
                  <a:lumOff val="40000"/>
                </a:srgbClr>
              </a:buClr>
              <a:buSzTx/>
              <a:buFont typeface="Arial" panose="020B0604020202020204" pitchFamily="34" charset="0"/>
              <a:buChar char="•"/>
              <a:tabLst/>
              <a:defRPr/>
            </a:pPr>
            <a:r>
              <a:rPr lang="en-US" sz="24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DD2</a:t>
            </a:r>
          </a:p>
          <a:p>
            <a:pPr marL="687388" lvl="1" indent="-455613">
              <a:buClr>
                <a:srgbClr val="4B4B4B">
                  <a:lumMod val="60000"/>
                  <a:lumOff val="40000"/>
                </a:srgbClr>
              </a:buClr>
              <a:defRPr/>
            </a:pPr>
            <a:r>
              <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Density dependent RMF</a:t>
            </a:r>
          </a:p>
          <a:p>
            <a:pPr marL="228600" marR="0" lvl="0" indent="-228600" algn="l" defTabSz="914400" rtl="0" eaLnBrk="1" fontAlgn="auto" latinLnBrk="0" hangingPunct="1">
              <a:lnSpc>
                <a:spcPct val="90000"/>
              </a:lnSpc>
              <a:spcBef>
                <a:spcPts val="1000"/>
              </a:spcBef>
              <a:spcAft>
                <a:spcPts val="0"/>
              </a:spcAft>
              <a:buClr>
                <a:srgbClr val="4B4B4B">
                  <a:lumMod val="60000"/>
                  <a:lumOff val="40000"/>
                </a:srgbClr>
              </a:buClr>
              <a:buSzTx/>
              <a:buFont typeface="Arial" panose="020B0604020202020204" pitchFamily="34" charset="0"/>
              <a:buChar char="•"/>
              <a:tabLst/>
              <a:defRPr/>
            </a:pPr>
            <a:r>
              <a:rPr lang="en-US" sz="2400" dirty="0" err="1">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FSUGold</a:t>
            </a:r>
            <a:endPar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endParaRPr>
          </a:p>
          <a:p>
            <a:pPr marL="687388" lvl="1" indent="-455613">
              <a:buClr>
                <a:srgbClr val="4B4B4B">
                  <a:lumMod val="60000"/>
                  <a:lumOff val="40000"/>
                </a:srgbClr>
              </a:buClr>
              <a:defRPr/>
            </a:pPr>
            <a:r>
              <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RMF with additional </a:t>
            </a:r>
            <a:r>
              <a:rPr lang="en-US" sz="2000" dirty="0" err="1">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ω</a:t>
            </a:r>
            <a:r>
              <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 and </a:t>
            </a:r>
            <a:r>
              <a:rPr lang="en-US" sz="2000" dirty="0" err="1">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ρ</a:t>
            </a:r>
            <a:r>
              <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-meson couplings in </a:t>
            </a:r>
            <a:r>
              <a:rPr lang="en-US" sz="2000" dirty="0" err="1">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Lagrangian</a:t>
            </a:r>
            <a:endParaRPr lang="en-US" sz="18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endParaRPr>
          </a:p>
          <a:p>
            <a:pPr marL="228600" marR="0" lvl="0" indent="-228600" algn="l" defTabSz="914400" rtl="0" eaLnBrk="1" fontAlgn="auto" latinLnBrk="0" hangingPunct="1">
              <a:lnSpc>
                <a:spcPct val="90000"/>
              </a:lnSpc>
              <a:spcBef>
                <a:spcPts val="1000"/>
              </a:spcBef>
              <a:spcAft>
                <a:spcPts val="0"/>
              </a:spcAft>
              <a:buClr>
                <a:srgbClr val="4B4B4B">
                  <a:lumMod val="60000"/>
                  <a:lumOff val="40000"/>
                </a:srgbClr>
              </a:buClr>
              <a:buSzTx/>
              <a:buFont typeface="Arial" panose="020B0604020202020204" pitchFamily="34" charset="0"/>
              <a:buChar char="•"/>
              <a:tabLst/>
              <a:defRPr/>
            </a:pPr>
            <a:r>
              <a:rPr lang="en-US" sz="24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IUFSU</a:t>
            </a:r>
            <a:endPar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endParaRPr>
          </a:p>
          <a:p>
            <a:pPr marL="687388" lvl="1" indent="-455613">
              <a:buClr>
                <a:srgbClr val="4B4B4B">
                  <a:lumMod val="60000"/>
                  <a:lumOff val="40000"/>
                </a:srgbClr>
              </a:buClr>
              <a:defRPr/>
            </a:pPr>
            <a:r>
              <a:rPr lang="en-US"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More recent experimental and observational data to </a:t>
            </a:r>
            <a:r>
              <a:rPr lang="en-US" sz="2000" dirty="0" err="1">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rPr>
              <a:t>FSUGold</a:t>
            </a:r>
            <a:endParaRPr sz="2000" dirty="0">
              <a:solidFill>
                <a:schemeClr val="tx2">
                  <a:lumMod val="10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491" name="Google Shape;491;g33f40004cb3_1_108" title="Screenshot 2025-03-12 at 1.42.34 PM.png"/>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0" y="0"/>
            <a:ext cx="5153475" cy="5094048"/>
          </a:xfrm>
          <a:prstGeom prst="rect">
            <a:avLst/>
          </a:prstGeom>
          <a:noFill/>
          <a:ln>
            <a:noFill/>
          </a:ln>
        </p:spPr>
      </p:pic>
      <p:sp>
        <p:nvSpPr>
          <p:cNvPr id="492" name="Google Shape;492;g33f40004cb3_1_108"/>
          <p:cNvSpPr txBox="1"/>
          <p:nvPr/>
        </p:nvSpPr>
        <p:spPr>
          <a:xfrm>
            <a:off x="-43716" y="4988460"/>
            <a:ext cx="5611586" cy="1246465"/>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6"/>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Tews et al. </a:t>
            </a: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Astrophys</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J. 848:105 (2017)</a:t>
            </a:r>
          </a:p>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23"/>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Typel et al. Phys. Rev. C 81,015803 (2010)</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23"/>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Todd-</a:t>
            </a: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Rutel</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and </a:t>
            </a: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Piekarewicz</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Phys. Rev. Lett. 95, 122501 (2005)</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23"/>
              <a:tabLst/>
              <a:defRPr/>
            </a:pP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Fattoyev</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et al. Phys. Rev. C 82, 055803 (2010)</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23"/>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Steiner et al. </a:t>
            </a: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Astrophys</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J. 774, 17 (2013)</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493" name="Google Shape;493;g33f40004cb3_1_108"/>
          <p:cNvSpPr txBox="1"/>
          <p:nvPr/>
        </p:nvSpPr>
        <p:spPr>
          <a:xfrm>
            <a:off x="6131076" y="1651612"/>
            <a:ext cx="549722" cy="3465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23</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494" name="Google Shape;494;g33f40004cb3_1_108"/>
          <p:cNvSpPr txBox="1"/>
          <p:nvPr/>
        </p:nvSpPr>
        <p:spPr>
          <a:xfrm>
            <a:off x="6408463" y="4113395"/>
            <a:ext cx="549722" cy="3465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25</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495" name="Google Shape;495;g33f40004cb3_1_108"/>
          <p:cNvSpPr txBox="1"/>
          <p:nvPr/>
        </p:nvSpPr>
        <p:spPr>
          <a:xfrm>
            <a:off x="6763500" y="2547024"/>
            <a:ext cx="550053" cy="3465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[24]</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496" name="Google Shape;496;g33f40004cb3_1_108"/>
          <p:cNvSpPr txBox="1"/>
          <p:nvPr/>
        </p:nvSpPr>
        <p:spPr>
          <a:xfrm>
            <a:off x="9710888" y="3507730"/>
            <a:ext cx="556270" cy="3465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[26]</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497" name="Google Shape;497;g33f40004cb3_1_108"/>
          <p:cNvSpPr txBox="1"/>
          <p:nvPr/>
        </p:nvSpPr>
        <p:spPr>
          <a:xfrm>
            <a:off x="9736627" y="1651612"/>
            <a:ext cx="530531" cy="3465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26</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498" name="Google Shape;498;g33f40004cb3_1_108"/>
          <p:cNvSpPr txBox="1"/>
          <p:nvPr/>
        </p:nvSpPr>
        <p:spPr>
          <a:xfrm>
            <a:off x="-83348" y="55350"/>
            <a:ext cx="623896" cy="3465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538B"/>
                </a:solidFill>
                <a:effectLst/>
                <a:uLnTx/>
                <a:uFillTx/>
                <a:latin typeface="Verdana" panose="020B0604030504040204" pitchFamily="34" charset="0"/>
                <a:ea typeface="Verdana" panose="020B0604030504040204" pitchFamily="34" charset="0"/>
                <a:cs typeface="Verdana" panose="020B0604030504040204" pitchFamily="34" charset="0"/>
                <a:sym typeface="Jost"/>
              </a:rPr>
              <a:t>[6]</a:t>
            </a:r>
            <a:endParaRPr kumimoji="0" sz="1200" b="0" i="0" u="none" strike="noStrike" kern="0" cap="none" spc="0" normalizeH="0" baseline="0" noProof="0" dirty="0">
              <a:ln>
                <a:noFill/>
              </a:ln>
              <a:solidFill>
                <a:srgbClr val="00538B"/>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F00C4E-71DA-DE6D-543E-835138576CA4}"/>
              </a:ext>
            </a:extLst>
          </p:cNvPr>
          <p:cNvSpPr>
            <a:spLocks noGrp="1"/>
          </p:cNvSpPr>
          <p:nvPr>
            <p:ph type="title"/>
          </p:nvPr>
        </p:nvSpPr>
        <p:spPr>
          <a:xfrm>
            <a:off x="128474" y="-46277"/>
            <a:ext cx="5430253" cy="1123761"/>
          </a:xfrm>
        </p:spPr>
        <p:txBody>
          <a:bodyPr>
            <a:normAutofit/>
          </a:bodyPr>
          <a:lstStyle/>
          <a:p>
            <a:r>
              <a:rPr lang="en-US" sz="4800" dirty="0">
                <a:latin typeface="Verdana" panose="020B0604030504040204" pitchFamily="34" charset="0"/>
                <a:ea typeface="Verdana" panose="020B0604030504040204" pitchFamily="34" charset="0"/>
                <a:cs typeface="Verdana" panose="020B0604030504040204" pitchFamily="34" charset="0"/>
              </a:rPr>
              <a:t>C</a:t>
            </a:r>
            <a:r>
              <a:rPr lang="en-US" sz="4000" dirty="0">
                <a:latin typeface="Verdana" panose="020B0604030504040204" pitchFamily="34" charset="0"/>
                <a:ea typeface="Verdana" panose="020B0604030504040204" pitchFamily="34" charset="0"/>
                <a:cs typeface="Verdana" panose="020B0604030504040204" pitchFamily="34" charset="0"/>
              </a:rPr>
              <a:t>HIMERA</a:t>
            </a:r>
            <a:endParaRPr lang="en-US" sz="4800" dirty="0">
              <a:latin typeface="Verdana" panose="020B0604030504040204" pitchFamily="34" charset="0"/>
              <a:ea typeface="Verdana" panose="020B0604030504040204" pitchFamily="34" charset="0"/>
              <a:cs typeface="Verdana" panose="020B0604030504040204" pitchFamily="34" charset="0"/>
            </a:endParaRPr>
          </a:p>
        </p:txBody>
      </p:sp>
      <p:sp>
        <p:nvSpPr>
          <p:cNvPr id="3" name="Content Placeholder 2">
            <a:extLst>
              <a:ext uri="{FF2B5EF4-FFF2-40B4-BE49-F238E27FC236}">
                <a16:creationId xmlns:a16="http://schemas.microsoft.com/office/drawing/2014/main" id="{6AB799DD-484D-2F91-ED85-54A5A7849792}"/>
              </a:ext>
            </a:extLst>
          </p:cNvPr>
          <p:cNvSpPr>
            <a:spLocks noGrp="1"/>
          </p:cNvSpPr>
          <p:nvPr>
            <p:ph sz="quarter" idx="13"/>
          </p:nvPr>
        </p:nvSpPr>
        <p:spPr>
          <a:xfrm>
            <a:off x="5674028" y="1216661"/>
            <a:ext cx="6403672" cy="4424678"/>
          </a:xfrm>
        </p:spPr>
        <p:txBody>
          <a:bodyPr>
            <a:normAutofit/>
          </a:bodyPr>
          <a:lstStyle/>
          <a:p>
            <a:r>
              <a:rPr lang="en-US" sz="2800" dirty="0"/>
              <a:t>Pseudo-Newtonian hydrodynamics</a:t>
            </a:r>
          </a:p>
          <a:p>
            <a:pPr lvl="1"/>
            <a:r>
              <a:rPr lang="en-US" sz="2400" dirty="0"/>
              <a:t>Newtonian self gravity with relativistic monopole correction</a:t>
            </a:r>
          </a:p>
          <a:p>
            <a:pPr lvl="1"/>
            <a:r>
              <a:rPr lang="en-US" sz="2400" dirty="0"/>
              <a:t>Tabulated nuclear equations of state</a:t>
            </a:r>
          </a:p>
          <a:p>
            <a:r>
              <a:rPr lang="en-US" sz="2800" dirty="0"/>
              <a:t>Nuclear reaction network</a:t>
            </a:r>
          </a:p>
          <a:p>
            <a:pPr lvl="1"/>
            <a:r>
              <a:rPr lang="en-US" sz="2400" dirty="0"/>
              <a:t>Up to 160 species</a:t>
            </a:r>
          </a:p>
          <a:p>
            <a:r>
              <a:rPr lang="en-US" sz="2800" dirty="0"/>
              <a:t>Neutrino transport</a:t>
            </a:r>
          </a:p>
          <a:p>
            <a:pPr lvl="1"/>
            <a:r>
              <a:rPr lang="en-US" sz="2400" dirty="0"/>
              <a:t>Multi-group flux limited diffusion</a:t>
            </a:r>
          </a:p>
          <a:p>
            <a:pPr lvl="1"/>
            <a:r>
              <a:rPr lang="en-US" sz="2400" dirty="0"/>
              <a:t>Ray-by-ray-plus approximation</a:t>
            </a:r>
          </a:p>
          <a:p>
            <a:pPr lvl="1"/>
            <a:r>
              <a:rPr lang="en-US" sz="2400" dirty="0"/>
              <a:t>State-of-the art interactions</a:t>
            </a:r>
          </a:p>
        </p:txBody>
      </p:sp>
      <p:sp>
        <p:nvSpPr>
          <p:cNvPr id="5" name="Slide Number Placeholder 4">
            <a:extLst>
              <a:ext uri="{FF2B5EF4-FFF2-40B4-BE49-F238E27FC236}">
                <a16:creationId xmlns:a16="http://schemas.microsoft.com/office/drawing/2014/main" id="{21134EB8-67F4-B9FA-03C8-75B058674913}"/>
              </a:ext>
            </a:extLst>
          </p:cNvPr>
          <p:cNvSpPr>
            <a:spLocks noGrp="1"/>
          </p:cNvSpPr>
          <p:nvPr>
            <p:ph type="sldNum" sz="quarter" idx="12"/>
          </p:nvPr>
        </p:nvSpPr>
        <p:spPr/>
        <p:txBody>
          <a:bodyPr/>
          <a:lstStyle/>
          <a:p>
            <a:fld id="{00000000-1234-1234-1234-123412341234}" type="slidenum">
              <a:rPr lang="en-US" smtClean="0"/>
              <a:pPr/>
              <a:t>3</a:t>
            </a:fld>
            <a:endParaRPr lang="en-US" dirty="0"/>
          </a:p>
        </p:txBody>
      </p:sp>
      <p:pic>
        <p:nvPicPr>
          <p:cNvPr id="29" name="Picture 28" descr="A blue and black drawing of a dragon&#10;&#10;AI-generated content may be incorrect.">
            <a:extLst>
              <a:ext uri="{FF2B5EF4-FFF2-40B4-BE49-F238E27FC236}">
                <a16:creationId xmlns:a16="http://schemas.microsoft.com/office/drawing/2014/main" id="{6D77066C-6B3A-6A8D-6144-F1989285C883}"/>
              </a:ext>
            </a:extLst>
          </p:cNvPr>
          <p:cNvPicPr>
            <a:picLocks noChangeAspect="1"/>
          </p:cNvPicPr>
          <p:nvPr/>
        </p:nvPicPr>
        <p:blipFill>
          <a:blip r:embed="rId3"/>
          <a:stretch>
            <a:fillRect/>
          </a:stretch>
        </p:blipFill>
        <p:spPr>
          <a:xfrm rot="16200000">
            <a:off x="1035988" y="-57385"/>
            <a:ext cx="3643209" cy="6476815"/>
          </a:xfrm>
          <a:prstGeom prst="rect">
            <a:avLst/>
          </a:prstGeom>
        </p:spPr>
      </p:pic>
      <p:sp>
        <p:nvSpPr>
          <p:cNvPr id="6" name="TextBox 5">
            <a:extLst>
              <a:ext uri="{FF2B5EF4-FFF2-40B4-BE49-F238E27FC236}">
                <a16:creationId xmlns:a16="http://schemas.microsoft.com/office/drawing/2014/main" id="{BFE89705-B239-8A16-DA99-FB925ABF0EDE}"/>
              </a:ext>
            </a:extLst>
          </p:cNvPr>
          <p:cNvSpPr txBox="1"/>
          <p:nvPr/>
        </p:nvSpPr>
        <p:spPr>
          <a:xfrm>
            <a:off x="-156411" y="5790940"/>
            <a:ext cx="4619554" cy="283476"/>
          </a:xfrm>
          <a:prstGeom prst="rect">
            <a:avLst/>
          </a:prstGeom>
          <a:noFill/>
        </p:spPr>
        <p:txBody>
          <a:bodyPr wrap="square">
            <a:spAutoFit/>
          </a:bodyPr>
          <a:lstStyle/>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2"/>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Bruenn et al. </a:t>
            </a:r>
            <a:r>
              <a:rPr kumimoji="0" lang="en-US" sz="1200" b="0" i="0" u="none" strike="noStrike" kern="0" cap="none" spc="0" normalizeH="0" baseline="0" noProof="0" dirty="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Astrophys</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J. Suppl. </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248</a:t>
            </a: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11 (2020)</a:t>
            </a:r>
            <a:endPar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Tree>
    <p:extLst>
      <p:ext uri="{BB962C8B-B14F-4D97-AF65-F5344CB8AC3E}">
        <p14:creationId xmlns:p14="http://schemas.microsoft.com/office/powerpoint/2010/main" val="1716965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20"/>
        <p:cNvGrpSpPr/>
        <p:nvPr/>
      </p:nvGrpSpPr>
      <p:grpSpPr>
        <a:xfrm>
          <a:off x="0" y="0"/>
          <a:ext cx="0" cy="0"/>
          <a:chOff x="0" y="0"/>
          <a:chExt cx="0" cy="0"/>
        </a:xfrm>
      </p:grpSpPr>
      <p:pic>
        <p:nvPicPr>
          <p:cNvPr id="1221" name="Google Shape;1221;p119"/>
          <p:cNvPicPr preferRelativeResize="0"/>
          <p:nvPr/>
        </p:nvPicPr>
        <p:blipFill>
          <a:blip r:embed="rId3">
            <a:alphaModFix/>
          </a:blip>
          <a:stretch>
            <a:fillRect/>
          </a:stretch>
        </p:blipFill>
        <p:spPr>
          <a:xfrm>
            <a:off x="3881234" y="-16"/>
            <a:ext cx="4155399" cy="3115651"/>
          </a:xfrm>
          <a:prstGeom prst="rect">
            <a:avLst/>
          </a:prstGeom>
          <a:noFill/>
          <a:ln>
            <a:noFill/>
          </a:ln>
        </p:spPr>
      </p:pic>
      <p:pic>
        <p:nvPicPr>
          <p:cNvPr id="1222" name="Google Shape;1222;p119"/>
          <p:cNvPicPr preferRelativeResize="0"/>
          <p:nvPr/>
        </p:nvPicPr>
        <p:blipFill>
          <a:blip r:embed="rId4">
            <a:alphaModFix/>
          </a:blip>
          <a:stretch>
            <a:fillRect/>
          </a:stretch>
        </p:blipFill>
        <p:spPr>
          <a:xfrm>
            <a:off x="8036618" y="-15"/>
            <a:ext cx="4155399" cy="3115673"/>
          </a:xfrm>
          <a:prstGeom prst="rect">
            <a:avLst/>
          </a:prstGeom>
          <a:noFill/>
          <a:ln>
            <a:noFill/>
          </a:ln>
        </p:spPr>
      </p:pic>
      <p:pic>
        <p:nvPicPr>
          <p:cNvPr id="1223" name="Google Shape;1223;p119"/>
          <p:cNvPicPr preferRelativeResize="0"/>
          <p:nvPr/>
        </p:nvPicPr>
        <p:blipFill>
          <a:blip r:embed="rId5">
            <a:alphaModFix/>
          </a:blip>
          <a:stretch>
            <a:fillRect/>
          </a:stretch>
        </p:blipFill>
        <p:spPr>
          <a:xfrm>
            <a:off x="1" y="1"/>
            <a:ext cx="4155399" cy="3115633"/>
          </a:xfrm>
          <a:prstGeom prst="rect">
            <a:avLst/>
          </a:prstGeom>
          <a:noFill/>
          <a:ln>
            <a:noFill/>
          </a:ln>
        </p:spPr>
      </p:pic>
      <p:pic>
        <p:nvPicPr>
          <p:cNvPr id="1224" name="Google Shape;1224;p119"/>
          <p:cNvPicPr preferRelativeResize="0"/>
          <p:nvPr/>
        </p:nvPicPr>
        <p:blipFill rotWithShape="1">
          <a:blip r:embed="rId6">
            <a:alphaModFix/>
          </a:blip>
          <a:srcRect/>
          <a:stretch/>
        </p:blipFill>
        <p:spPr>
          <a:xfrm>
            <a:off x="7990467" y="2955634"/>
            <a:ext cx="4155368" cy="3115633"/>
          </a:xfrm>
          <a:prstGeom prst="rect">
            <a:avLst/>
          </a:prstGeom>
          <a:noFill/>
          <a:ln>
            <a:noFill/>
          </a:ln>
        </p:spPr>
      </p:pic>
      <p:pic>
        <p:nvPicPr>
          <p:cNvPr id="1225" name="Google Shape;1225;p119"/>
          <p:cNvPicPr preferRelativeResize="0"/>
          <p:nvPr/>
        </p:nvPicPr>
        <p:blipFill>
          <a:blip r:embed="rId7">
            <a:alphaModFix/>
          </a:blip>
          <a:stretch>
            <a:fillRect/>
          </a:stretch>
        </p:blipFill>
        <p:spPr>
          <a:xfrm>
            <a:off x="3881233" y="2955634"/>
            <a:ext cx="4155368" cy="3115641"/>
          </a:xfrm>
          <a:prstGeom prst="rect">
            <a:avLst/>
          </a:prstGeom>
          <a:noFill/>
          <a:ln>
            <a:noFill/>
          </a:ln>
        </p:spPr>
      </p:pic>
      <p:pic>
        <p:nvPicPr>
          <p:cNvPr id="1226" name="Google Shape;1226;p119"/>
          <p:cNvPicPr preferRelativeResize="0"/>
          <p:nvPr/>
        </p:nvPicPr>
        <p:blipFill>
          <a:blip r:embed="rId8">
            <a:alphaModFix/>
          </a:blip>
          <a:stretch>
            <a:fillRect/>
          </a:stretch>
        </p:blipFill>
        <p:spPr>
          <a:xfrm>
            <a:off x="0" y="2955634"/>
            <a:ext cx="4155368" cy="3115641"/>
          </a:xfrm>
          <a:prstGeom prst="rect">
            <a:avLst/>
          </a:prstGeom>
          <a:noFill/>
          <a:ln>
            <a:noFill/>
          </a:ln>
        </p:spPr>
      </p:pic>
      <p:sp>
        <p:nvSpPr>
          <p:cNvPr id="1227" name="Google Shape;1227;p119"/>
          <p:cNvSpPr txBox="1">
            <a:spLocks noGrp="1"/>
          </p:cNvSpPr>
          <p:nvPr>
            <p:ph type="sldNum" idx="12"/>
          </p:nvPr>
        </p:nvSpPr>
        <p:spPr>
          <a:xfrm>
            <a:off x="228600" y="6356351"/>
            <a:ext cx="431600" cy="273200"/>
          </a:xfrm>
          <a:prstGeom prst="rect">
            <a:avLst/>
          </a:prstGeom>
        </p:spPr>
        <p:txBody>
          <a:bodyPr spcFirstLastPara="1" vert="horz" wrap="square" lIns="0" tIns="0" rIns="0" bIns="0" rtlCol="0" anchor="b" anchorCtr="0">
            <a:noAutofit/>
          </a:bodyPr>
          <a:lstStyle/>
          <a:p>
            <a:pPr>
              <a:buClr>
                <a:srgbClr val="000000"/>
              </a:buClr>
            </a:pPr>
            <a:fld id="{00000000-1234-1234-1234-123412341234}" type="slidenum">
              <a:rPr lang="en"/>
              <a:pPr>
                <a:buClr>
                  <a:srgbClr val="000000"/>
                </a:buClr>
              </a:pPr>
              <a:t>30</a:t>
            </a:fld>
            <a:endParaRPr/>
          </a:p>
        </p:txBody>
      </p:sp>
      <p:sp>
        <p:nvSpPr>
          <p:cNvPr id="2" name="Google Shape;524;g33de4912c04_5_0">
            <a:extLst>
              <a:ext uri="{FF2B5EF4-FFF2-40B4-BE49-F238E27FC236}">
                <a16:creationId xmlns:a16="http://schemas.microsoft.com/office/drawing/2014/main" id="{2560ED42-06DC-7F5A-BB9E-BF4D16DBB971}"/>
              </a:ext>
            </a:extLst>
          </p:cNvPr>
          <p:cNvSpPr txBox="1"/>
          <p:nvPr/>
        </p:nvSpPr>
        <p:spPr>
          <a:xfrm>
            <a:off x="-201479" y="6071267"/>
            <a:ext cx="4356847" cy="369302"/>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00000"/>
              </a:lnSpc>
              <a:spcBef>
                <a:spcPts val="0"/>
              </a:spcBef>
              <a:spcAft>
                <a:spcPts val="0"/>
              </a:spcAft>
              <a:buClr>
                <a:schemeClr val="accent2"/>
              </a:buClr>
              <a:buSzPts val="1200"/>
              <a:buFont typeface="+mj-lt"/>
              <a:buAutoNum type="arabicPeriod" startAt="7"/>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Murphy et al. Phys. Rev. D 110, 083006 (2024)</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32"/>
        <p:cNvGrpSpPr/>
        <p:nvPr/>
      </p:nvGrpSpPr>
      <p:grpSpPr>
        <a:xfrm>
          <a:off x="0" y="0"/>
          <a:ext cx="0" cy="0"/>
          <a:chOff x="0" y="0"/>
          <a:chExt cx="0" cy="0"/>
        </a:xfrm>
      </p:grpSpPr>
      <p:pic>
        <p:nvPicPr>
          <p:cNvPr id="1233" name="Google Shape;1233;p120"/>
          <p:cNvPicPr preferRelativeResize="0"/>
          <p:nvPr/>
        </p:nvPicPr>
        <p:blipFill>
          <a:blip r:embed="rId3">
            <a:alphaModFix/>
          </a:blip>
          <a:stretch>
            <a:fillRect/>
          </a:stretch>
        </p:blipFill>
        <p:spPr>
          <a:xfrm>
            <a:off x="0" y="1"/>
            <a:ext cx="4161600" cy="3120297"/>
          </a:xfrm>
          <a:prstGeom prst="rect">
            <a:avLst/>
          </a:prstGeom>
          <a:noFill/>
          <a:ln>
            <a:noFill/>
          </a:ln>
        </p:spPr>
      </p:pic>
      <p:pic>
        <p:nvPicPr>
          <p:cNvPr id="1234" name="Google Shape;1234;p120"/>
          <p:cNvPicPr preferRelativeResize="0"/>
          <p:nvPr/>
        </p:nvPicPr>
        <p:blipFill rotWithShape="1">
          <a:blip r:embed="rId4">
            <a:alphaModFix/>
          </a:blip>
          <a:srcRect/>
          <a:stretch/>
        </p:blipFill>
        <p:spPr>
          <a:xfrm>
            <a:off x="4015200" y="-16"/>
            <a:ext cx="4161600" cy="3120335"/>
          </a:xfrm>
          <a:prstGeom prst="rect">
            <a:avLst/>
          </a:prstGeom>
          <a:noFill/>
          <a:ln>
            <a:noFill/>
          </a:ln>
        </p:spPr>
      </p:pic>
      <p:pic>
        <p:nvPicPr>
          <p:cNvPr id="1235" name="Google Shape;1235;p120"/>
          <p:cNvPicPr preferRelativeResize="0"/>
          <p:nvPr/>
        </p:nvPicPr>
        <p:blipFill>
          <a:blip r:embed="rId5">
            <a:alphaModFix/>
          </a:blip>
          <a:stretch>
            <a:fillRect/>
          </a:stretch>
        </p:blipFill>
        <p:spPr>
          <a:xfrm>
            <a:off x="8030400" y="1"/>
            <a:ext cx="4161600" cy="3120308"/>
          </a:xfrm>
          <a:prstGeom prst="rect">
            <a:avLst/>
          </a:prstGeom>
          <a:noFill/>
          <a:ln>
            <a:noFill/>
          </a:ln>
        </p:spPr>
      </p:pic>
      <p:pic>
        <p:nvPicPr>
          <p:cNvPr id="1236" name="Google Shape;1236;p120"/>
          <p:cNvPicPr preferRelativeResize="0"/>
          <p:nvPr/>
        </p:nvPicPr>
        <p:blipFill>
          <a:blip r:embed="rId6">
            <a:alphaModFix/>
          </a:blip>
          <a:stretch>
            <a:fillRect/>
          </a:stretch>
        </p:blipFill>
        <p:spPr>
          <a:xfrm>
            <a:off x="0" y="2954967"/>
            <a:ext cx="4161600" cy="3120311"/>
          </a:xfrm>
          <a:prstGeom prst="rect">
            <a:avLst/>
          </a:prstGeom>
          <a:noFill/>
          <a:ln>
            <a:noFill/>
          </a:ln>
        </p:spPr>
      </p:pic>
      <p:pic>
        <p:nvPicPr>
          <p:cNvPr id="1237" name="Google Shape;1237;p120"/>
          <p:cNvPicPr preferRelativeResize="0"/>
          <p:nvPr/>
        </p:nvPicPr>
        <p:blipFill>
          <a:blip r:embed="rId7">
            <a:alphaModFix/>
          </a:blip>
          <a:stretch>
            <a:fillRect/>
          </a:stretch>
        </p:blipFill>
        <p:spPr>
          <a:xfrm>
            <a:off x="4015201" y="2954967"/>
            <a:ext cx="4161588" cy="3120300"/>
          </a:xfrm>
          <a:prstGeom prst="rect">
            <a:avLst/>
          </a:prstGeom>
          <a:noFill/>
          <a:ln>
            <a:noFill/>
          </a:ln>
        </p:spPr>
      </p:pic>
      <p:pic>
        <p:nvPicPr>
          <p:cNvPr id="1238" name="Google Shape;1238;p120"/>
          <p:cNvPicPr preferRelativeResize="0"/>
          <p:nvPr/>
        </p:nvPicPr>
        <p:blipFill>
          <a:blip r:embed="rId8">
            <a:alphaModFix/>
          </a:blip>
          <a:stretch>
            <a:fillRect/>
          </a:stretch>
        </p:blipFill>
        <p:spPr>
          <a:xfrm>
            <a:off x="8030401" y="2954951"/>
            <a:ext cx="4161600" cy="3120317"/>
          </a:xfrm>
          <a:prstGeom prst="rect">
            <a:avLst/>
          </a:prstGeom>
          <a:noFill/>
          <a:ln>
            <a:noFill/>
          </a:ln>
        </p:spPr>
      </p:pic>
      <p:sp>
        <p:nvSpPr>
          <p:cNvPr id="1239" name="Google Shape;1239;p120"/>
          <p:cNvSpPr txBox="1">
            <a:spLocks noGrp="1"/>
          </p:cNvSpPr>
          <p:nvPr>
            <p:ph type="sldNum" idx="12"/>
          </p:nvPr>
        </p:nvSpPr>
        <p:spPr>
          <a:xfrm>
            <a:off x="228600" y="6356351"/>
            <a:ext cx="431600" cy="273200"/>
          </a:xfrm>
          <a:prstGeom prst="rect">
            <a:avLst/>
          </a:prstGeom>
        </p:spPr>
        <p:txBody>
          <a:bodyPr spcFirstLastPara="1" vert="horz" wrap="square" lIns="0" tIns="0" rIns="0" bIns="0" rtlCol="0" anchor="b" anchorCtr="0">
            <a:noAutofit/>
          </a:bodyPr>
          <a:lstStyle/>
          <a:p>
            <a:pPr>
              <a:buClr>
                <a:srgbClr val="000000"/>
              </a:buClr>
            </a:pPr>
            <a:fld id="{00000000-1234-1234-1234-123412341234}" type="slidenum">
              <a:rPr lang="en"/>
              <a:pPr>
                <a:buClr>
                  <a:srgbClr val="000000"/>
                </a:buClr>
              </a:pPr>
              <a:t>31</a:t>
            </a:fld>
            <a:endParaRPr/>
          </a:p>
        </p:txBody>
      </p:sp>
      <p:sp>
        <p:nvSpPr>
          <p:cNvPr id="2" name="Google Shape;524;g33de4912c04_5_0">
            <a:extLst>
              <a:ext uri="{FF2B5EF4-FFF2-40B4-BE49-F238E27FC236}">
                <a16:creationId xmlns:a16="http://schemas.microsoft.com/office/drawing/2014/main" id="{C1CC89D8-2D60-5BD3-DBC5-8CEBB0A1DDFD}"/>
              </a:ext>
            </a:extLst>
          </p:cNvPr>
          <p:cNvSpPr txBox="1"/>
          <p:nvPr/>
        </p:nvSpPr>
        <p:spPr>
          <a:xfrm>
            <a:off x="-195247" y="6123649"/>
            <a:ext cx="4356847" cy="369302"/>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00000"/>
              </a:lnSpc>
              <a:spcBef>
                <a:spcPts val="0"/>
              </a:spcBef>
              <a:spcAft>
                <a:spcPts val="0"/>
              </a:spcAft>
              <a:buClr>
                <a:schemeClr val="accent2"/>
              </a:buClr>
              <a:buSzPts val="1200"/>
              <a:buFont typeface="+mj-lt"/>
              <a:buAutoNum type="arabicPeriod" startAt="7"/>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Murphy et al. Phys. Rev. D 110, 083006 (2024)</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pic>
        <p:nvPicPr>
          <p:cNvPr id="1272" name="Google Shape;1272;p124"/>
          <p:cNvPicPr preferRelativeResize="0"/>
          <p:nvPr/>
        </p:nvPicPr>
        <p:blipFill rotWithShape="1">
          <a:blip r:embed="rId3">
            <a:alphaModFix/>
          </a:blip>
          <a:srcRect/>
          <a:stretch/>
        </p:blipFill>
        <p:spPr>
          <a:xfrm>
            <a:off x="0" y="1"/>
            <a:ext cx="4161600" cy="3120297"/>
          </a:xfrm>
          <a:prstGeom prst="rect">
            <a:avLst/>
          </a:prstGeom>
          <a:noFill/>
          <a:ln>
            <a:noFill/>
          </a:ln>
        </p:spPr>
      </p:pic>
      <p:pic>
        <p:nvPicPr>
          <p:cNvPr id="1273" name="Google Shape;1273;p124"/>
          <p:cNvPicPr preferRelativeResize="0"/>
          <p:nvPr/>
        </p:nvPicPr>
        <p:blipFill rotWithShape="1">
          <a:blip r:embed="rId4">
            <a:alphaModFix/>
          </a:blip>
          <a:srcRect/>
          <a:stretch/>
        </p:blipFill>
        <p:spPr>
          <a:xfrm>
            <a:off x="4015200" y="-16"/>
            <a:ext cx="4161600" cy="3120335"/>
          </a:xfrm>
          <a:prstGeom prst="rect">
            <a:avLst/>
          </a:prstGeom>
          <a:noFill/>
          <a:ln>
            <a:noFill/>
          </a:ln>
        </p:spPr>
      </p:pic>
      <p:pic>
        <p:nvPicPr>
          <p:cNvPr id="1274" name="Google Shape;1274;p124"/>
          <p:cNvPicPr preferRelativeResize="0"/>
          <p:nvPr/>
        </p:nvPicPr>
        <p:blipFill rotWithShape="1">
          <a:blip r:embed="rId5">
            <a:alphaModFix/>
          </a:blip>
          <a:srcRect/>
          <a:stretch/>
        </p:blipFill>
        <p:spPr>
          <a:xfrm>
            <a:off x="8030400" y="1"/>
            <a:ext cx="4161600" cy="3120308"/>
          </a:xfrm>
          <a:prstGeom prst="rect">
            <a:avLst/>
          </a:prstGeom>
          <a:noFill/>
          <a:ln>
            <a:noFill/>
          </a:ln>
        </p:spPr>
      </p:pic>
      <p:pic>
        <p:nvPicPr>
          <p:cNvPr id="1275" name="Google Shape;1275;p124"/>
          <p:cNvPicPr preferRelativeResize="0"/>
          <p:nvPr/>
        </p:nvPicPr>
        <p:blipFill rotWithShape="1">
          <a:blip r:embed="rId6">
            <a:alphaModFix/>
          </a:blip>
          <a:srcRect/>
          <a:stretch/>
        </p:blipFill>
        <p:spPr>
          <a:xfrm>
            <a:off x="0" y="2954967"/>
            <a:ext cx="4161600" cy="3120311"/>
          </a:xfrm>
          <a:prstGeom prst="rect">
            <a:avLst/>
          </a:prstGeom>
          <a:noFill/>
          <a:ln>
            <a:noFill/>
          </a:ln>
        </p:spPr>
      </p:pic>
      <p:pic>
        <p:nvPicPr>
          <p:cNvPr id="1276" name="Google Shape;1276;p124"/>
          <p:cNvPicPr preferRelativeResize="0"/>
          <p:nvPr/>
        </p:nvPicPr>
        <p:blipFill rotWithShape="1">
          <a:blip r:embed="rId7">
            <a:alphaModFix/>
          </a:blip>
          <a:srcRect/>
          <a:stretch/>
        </p:blipFill>
        <p:spPr>
          <a:xfrm>
            <a:off x="4015212" y="2954964"/>
            <a:ext cx="4161588" cy="3120300"/>
          </a:xfrm>
          <a:prstGeom prst="rect">
            <a:avLst/>
          </a:prstGeom>
          <a:noFill/>
          <a:ln>
            <a:noFill/>
          </a:ln>
        </p:spPr>
      </p:pic>
      <p:pic>
        <p:nvPicPr>
          <p:cNvPr id="1278" name="Google Shape;1278;p124"/>
          <p:cNvPicPr preferRelativeResize="0"/>
          <p:nvPr/>
        </p:nvPicPr>
        <p:blipFill>
          <a:blip r:embed="rId8">
            <a:alphaModFix/>
          </a:blip>
          <a:stretch>
            <a:fillRect/>
          </a:stretch>
        </p:blipFill>
        <p:spPr>
          <a:xfrm>
            <a:off x="8690001" y="3490844"/>
            <a:ext cx="2716065" cy="376323"/>
          </a:xfrm>
          <a:prstGeom prst="rect">
            <a:avLst/>
          </a:prstGeom>
          <a:noFill/>
          <a:ln>
            <a:noFill/>
          </a:ln>
        </p:spPr>
      </p:pic>
      <p:sp>
        <p:nvSpPr>
          <p:cNvPr id="1279" name="Google Shape;1279;p124"/>
          <p:cNvSpPr txBox="1">
            <a:spLocks noGrp="1"/>
          </p:cNvSpPr>
          <p:nvPr>
            <p:ph type="sldNum" idx="12"/>
          </p:nvPr>
        </p:nvSpPr>
        <p:spPr>
          <a:xfrm>
            <a:off x="228600" y="6356351"/>
            <a:ext cx="431600" cy="273200"/>
          </a:xfrm>
          <a:prstGeom prst="rect">
            <a:avLst/>
          </a:prstGeom>
        </p:spPr>
        <p:txBody>
          <a:bodyPr spcFirstLastPara="1" vert="horz" wrap="square" lIns="0" tIns="0" rIns="0" bIns="0" rtlCol="0" anchor="b" anchorCtr="0">
            <a:noAutofit/>
          </a:bodyPr>
          <a:lstStyle/>
          <a:p>
            <a:pPr>
              <a:buClr>
                <a:srgbClr val="000000"/>
              </a:buClr>
            </a:pPr>
            <a:fld id="{00000000-1234-1234-1234-123412341234}" type="slidenum">
              <a:rPr lang="en"/>
              <a:pPr>
                <a:buClr>
                  <a:srgbClr val="000000"/>
                </a:buClr>
              </a:pPr>
              <a:t>32</a:t>
            </a:fld>
            <a:endParaRPr/>
          </a:p>
        </p:txBody>
      </p:sp>
      <p:pic>
        <p:nvPicPr>
          <p:cNvPr id="1277" name="Google Shape;1277;p124"/>
          <p:cNvPicPr preferRelativeResize="0"/>
          <p:nvPr/>
        </p:nvPicPr>
        <p:blipFill>
          <a:blip r:embed="rId9">
            <a:alphaModFix/>
          </a:blip>
          <a:stretch>
            <a:fillRect/>
          </a:stretch>
        </p:blipFill>
        <p:spPr>
          <a:xfrm>
            <a:off x="8027407" y="4237684"/>
            <a:ext cx="4161599" cy="1667811"/>
          </a:xfrm>
          <a:prstGeom prst="rect">
            <a:avLst/>
          </a:prstGeom>
          <a:noFill/>
          <a:ln>
            <a:noFill/>
          </a:ln>
        </p:spPr>
      </p:pic>
      <p:sp>
        <p:nvSpPr>
          <p:cNvPr id="2" name="Google Shape;524;g33de4912c04_5_0">
            <a:extLst>
              <a:ext uri="{FF2B5EF4-FFF2-40B4-BE49-F238E27FC236}">
                <a16:creationId xmlns:a16="http://schemas.microsoft.com/office/drawing/2014/main" id="{384B9083-1E01-B96B-0EE6-386DE5FC9BB8}"/>
              </a:ext>
            </a:extLst>
          </p:cNvPr>
          <p:cNvSpPr txBox="1"/>
          <p:nvPr/>
        </p:nvSpPr>
        <p:spPr>
          <a:xfrm>
            <a:off x="7928708" y="5820600"/>
            <a:ext cx="4356847" cy="369302"/>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00000"/>
              </a:lnSpc>
              <a:spcBef>
                <a:spcPts val="0"/>
              </a:spcBef>
              <a:spcAft>
                <a:spcPts val="0"/>
              </a:spcAft>
              <a:buClr>
                <a:schemeClr val="accent2"/>
              </a:buClr>
              <a:buSzPts val="1200"/>
              <a:buFont typeface="+mj-lt"/>
              <a:buAutoNum type="arabicPeriod" startAt="7"/>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Murphy et al. Phys. Rev. D 110, 083006 (2024)</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62"/>
        <p:cNvGrpSpPr/>
        <p:nvPr/>
      </p:nvGrpSpPr>
      <p:grpSpPr>
        <a:xfrm>
          <a:off x="0" y="0"/>
          <a:ext cx="0" cy="0"/>
          <a:chOff x="0" y="0"/>
          <a:chExt cx="0" cy="0"/>
        </a:xfrm>
      </p:grpSpPr>
      <p:sp>
        <p:nvSpPr>
          <p:cNvPr id="1263" name="Google Shape;1263;p123"/>
          <p:cNvSpPr txBox="1">
            <a:spLocks noGrp="1"/>
          </p:cNvSpPr>
          <p:nvPr>
            <p:ph type="title"/>
          </p:nvPr>
        </p:nvSpPr>
        <p:spPr>
          <a:xfrm>
            <a:off x="1104200" y="228600"/>
            <a:ext cx="9983600" cy="843200"/>
          </a:xfrm>
          <a:prstGeom prst="rect">
            <a:avLst/>
          </a:prstGeom>
          <a:noFill/>
          <a:ln>
            <a:noFill/>
          </a:ln>
        </p:spPr>
        <p:txBody>
          <a:bodyPr spcFirstLastPara="1" wrap="square" lIns="0" tIns="0" rIns="0" bIns="0" anchor="b" anchorCtr="0">
            <a:normAutofit fontScale="90000"/>
          </a:bodyPr>
          <a:lstStyle/>
          <a:p>
            <a:pPr>
              <a:buSzPts val="3300"/>
            </a:pPr>
            <a:r>
              <a:rPr lang="en" sz="4400" dirty="0">
                <a:latin typeface="Verdana" panose="020B0604030504040204" pitchFamily="34" charset="0"/>
                <a:ea typeface="Verdana" panose="020B0604030504040204" pitchFamily="34" charset="0"/>
                <a:cs typeface="Verdana" panose="020B0604030504040204" pitchFamily="34" charset="0"/>
              </a:rPr>
              <a:t>HFF Slope in the Absence of Noise</a:t>
            </a:r>
            <a:endParaRPr sz="4400" dirty="0">
              <a:latin typeface="Verdana" panose="020B0604030504040204" pitchFamily="34" charset="0"/>
              <a:ea typeface="Verdana" panose="020B0604030504040204" pitchFamily="34" charset="0"/>
              <a:cs typeface="Verdana" panose="020B0604030504040204" pitchFamily="34" charset="0"/>
            </a:endParaRPr>
          </a:p>
        </p:txBody>
      </p:sp>
      <p:pic>
        <p:nvPicPr>
          <p:cNvPr id="1264" name="Google Shape;1264;p123"/>
          <p:cNvPicPr preferRelativeResize="0"/>
          <p:nvPr/>
        </p:nvPicPr>
        <p:blipFill>
          <a:blip r:embed="rId3">
            <a:alphaModFix/>
          </a:blip>
          <a:stretch>
            <a:fillRect/>
          </a:stretch>
        </p:blipFill>
        <p:spPr>
          <a:xfrm>
            <a:off x="6526467" y="633685"/>
            <a:ext cx="5436948" cy="5436948"/>
          </a:xfrm>
          <a:prstGeom prst="rect">
            <a:avLst/>
          </a:prstGeom>
          <a:noFill/>
          <a:ln>
            <a:noFill/>
          </a:ln>
        </p:spPr>
      </p:pic>
      <p:pic>
        <p:nvPicPr>
          <p:cNvPr id="1265" name="Google Shape;1265;p123"/>
          <p:cNvPicPr preferRelativeResize="0"/>
          <p:nvPr/>
        </p:nvPicPr>
        <p:blipFill>
          <a:blip r:embed="rId4">
            <a:alphaModFix/>
          </a:blip>
          <a:stretch>
            <a:fillRect/>
          </a:stretch>
        </p:blipFill>
        <p:spPr>
          <a:xfrm>
            <a:off x="1" y="1182236"/>
            <a:ext cx="6587767" cy="3907665"/>
          </a:xfrm>
          <a:prstGeom prst="rect">
            <a:avLst/>
          </a:prstGeom>
          <a:noFill/>
          <a:ln>
            <a:noFill/>
          </a:ln>
        </p:spPr>
      </p:pic>
      <p:sp>
        <p:nvSpPr>
          <p:cNvPr id="1266" name="Google Shape;1266;p123"/>
          <p:cNvSpPr txBox="1">
            <a:spLocks noGrp="1"/>
          </p:cNvSpPr>
          <p:nvPr>
            <p:ph type="sldNum" idx="12"/>
          </p:nvPr>
        </p:nvSpPr>
        <p:spPr>
          <a:xfrm>
            <a:off x="228600" y="6356351"/>
            <a:ext cx="431600" cy="273200"/>
          </a:xfrm>
          <a:prstGeom prst="rect">
            <a:avLst/>
          </a:prstGeom>
        </p:spPr>
        <p:txBody>
          <a:bodyPr spcFirstLastPara="1" wrap="square" lIns="0" tIns="0" rIns="0" bIns="0" anchor="b" anchorCtr="0">
            <a:noAutofit/>
          </a:bodyPr>
          <a:lstStyle/>
          <a:p>
            <a:pPr defTabSz="1219170">
              <a:buClr>
                <a:srgbClr val="000000"/>
              </a:buClr>
            </a:pPr>
            <a:fld id="{00000000-1234-1234-1234-123412341234}" type="slidenum">
              <a:rPr lang="en" kern="0">
                <a:solidFill>
                  <a:srgbClr val="FFFFFF"/>
                </a:solidFill>
              </a:rPr>
              <a:pPr defTabSz="1219170">
                <a:buClr>
                  <a:srgbClr val="000000"/>
                </a:buClr>
              </a:pPr>
              <a:t>33</a:t>
            </a:fld>
            <a:endParaRPr kern="0">
              <a:solidFill>
                <a:srgbClr val="FFFFFF"/>
              </a:solidFill>
            </a:endParaRPr>
          </a:p>
        </p:txBody>
      </p:sp>
      <p:sp>
        <p:nvSpPr>
          <p:cNvPr id="1267" name="Google Shape;1267;p123"/>
          <p:cNvSpPr txBox="1"/>
          <p:nvPr/>
        </p:nvSpPr>
        <p:spPr>
          <a:xfrm>
            <a:off x="228600" y="4846533"/>
            <a:ext cx="6477600" cy="1393600"/>
          </a:xfrm>
          <a:prstGeom prst="rect">
            <a:avLst/>
          </a:prstGeom>
          <a:noFill/>
          <a:ln>
            <a:noFill/>
          </a:ln>
        </p:spPr>
        <p:txBody>
          <a:bodyPr spcFirstLastPara="1" wrap="square" lIns="121900" tIns="121900" rIns="121900" bIns="121900" anchor="t" anchorCtr="0">
            <a:noAutofit/>
          </a:bodyPr>
          <a:lstStyle/>
          <a:p>
            <a:pPr defTabSz="1219170">
              <a:buClr>
                <a:srgbClr val="000000"/>
              </a:buClr>
            </a:pPr>
            <a:r>
              <a:rPr lang="en" sz="2400" kern="0">
                <a:solidFill>
                  <a:srgbClr val="4B4B4B"/>
                </a:solidFill>
                <a:latin typeface="Arial"/>
                <a:cs typeface="Arial"/>
                <a:sym typeface="Arial"/>
              </a:rPr>
              <a:t>Slopes show </a:t>
            </a:r>
            <a:endParaRPr sz="2400" kern="0">
              <a:solidFill>
                <a:srgbClr val="4B4B4B"/>
              </a:solidFill>
              <a:latin typeface="Arial"/>
              <a:cs typeface="Arial"/>
              <a:sym typeface="Arial"/>
            </a:endParaRPr>
          </a:p>
          <a:p>
            <a:pPr marL="609585" indent="-457189" defTabSz="1219170">
              <a:buClr>
                <a:srgbClr val="4B4B4B"/>
              </a:buClr>
              <a:buSzPts val="1800"/>
              <a:buFont typeface="Arial"/>
              <a:buChar char="●"/>
            </a:pPr>
            <a:r>
              <a:rPr lang="en" sz="2400" kern="0">
                <a:solidFill>
                  <a:srgbClr val="4B4B4B"/>
                </a:solidFill>
                <a:latin typeface="Arial"/>
                <a:cs typeface="Arial"/>
                <a:sym typeface="Arial"/>
              </a:rPr>
              <a:t>maximum variation of 50%</a:t>
            </a:r>
            <a:endParaRPr sz="2400" kern="0">
              <a:solidFill>
                <a:srgbClr val="4B4B4B"/>
              </a:solidFill>
              <a:latin typeface="Arial"/>
              <a:cs typeface="Arial"/>
              <a:sym typeface="Arial"/>
            </a:endParaRPr>
          </a:p>
          <a:p>
            <a:pPr marL="609585" indent="-457189" defTabSz="1219170">
              <a:buClr>
                <a:srgbClr val="4B4B4B"/>
              </a:buClr>
              <a:buSzPts val="1800"/>
              <a:buFont typeface="Arial"/>
              <a:buChar char="●"/>
            </a:pPr>
            <a:r>
              <a:rPr lang="en" sz="2400" kern="0">
                <a:solidFill>
                  <a:srgbClr val="4B4B4B"/>
                </a:solidFill>
                <a:latin typeface="Arial"/>
                <a:cs typeface="Arial"/>
                <a:sym typeface="Arial"/>
              </a:rPr>
              <a:t>minimum variation of 10%</a:t>
            </a:r>
            <a:endParaRPr sz="2400" kern="0">
              <a:solidFill>
                <a:srgbClr val="4B4B4B"/>
              </a:solidFill>
              <a:latin typeface="Arial"/>
              <a:cs typeface="Arial"/>
              <a:sym typeface="Arial"/>
            </a:endParaRPr>
          </a:p>
        </p:txBody>
      </p:sp>
      <p:sp>
        <p:nvSpPr>
          <p:cNvPr id="2" name="Google Shape;524;g33de4912c04_5_0">
            <a:extLst>
              <a:ext uri="{FF2B5EF4-FFF2-40B4-BE49-F238E27FC236}">
                <a16:creationId xmlns:a16="http://schemas.microsoft.com/office/drawing/2014/main" id="{19A93827-3F48-74F4-EEE6-503630552560}"/>
              </a:ext>
            </a:extLst>
          </p:cNvPr>
          <p:cNvSpPr txBox="1"/>
          <p:nvPr/>
        </p:nvSpPr>
        <p:spPr>
          <a:xfrm>
            <a:off x="7835153" y="5786081"/>
            <a:ext cx="4356847" cy="369302"/>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00000"/>
              </a:lnSpc>
              <a:spcBef>
                <a:spcPts val="0"/>
              </a:spcBef>
              <a:spcAft>
                <a:spcPts val="0"/>
              </a:spcAft>
              <a:buClr>
                <a:schemeClr val="accent2"/>
              </a:buClr>
              <a:buSzPts val="1200"/>
              <a:buFont typeface="+mj-lt"/>
              <a:buAutoNum type="arabicPeriod" startAt="7"/>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Murphy et al. Phys. Rev. D 110, 083006 (2024)</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02"/>
        <p:cNvGrpSpPr/>
        <p:nvPr/>
      </p:nvGrpSpPr>
      <p:grpSpPr>
        <a:xfrm>
          <a:off x="0" y="0"/>
          <a:ext cx="0" cy="0"/>
          <a:chOff x="0" y="0"/>
          <a:chExt cx="0" cy="0"/>
        </a:xfrm>
      </p:grpSpPr>
      <p:sp>
        <p:nvSpPr>
          <p:cNvPr id="5" name="Google Shape;489;g33f40004cb3_1_108">
            <a:extLst>
              <a:ext uri="{FF2B5EF4-FFF2-40B4-BE49-F238E27FC236}">
                <a16:creationId xmlns:a16="http://schemas.microsoft.com/office/drawing/2014/main" id="{21FD8EA6-B967-9817-7D1A-072D235A35F8}"/>
              </a:ext>
            </a:extLst>
          </p:cNvPr>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34</a:t>
            </a:fld>
            <a:endParaRPr kumimoji="0" sz="1300" b="0" i="0" u="none" strike="noStrike" kern="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pic>
        <p:nvPicPr>
          <p:cNvPr id="503" name="Google Shape;503;g33f40004cb3_3_211"/>
          <p:cNvPicPr preferRelativeResize="0"/>
          <p:nvPr/>
        </p:nvPicPr>
        <p:blipFill rotWithShape="1">
          <a:blip r:embed="rId3" cstate="screen">
            <a:alphaModFix/>
            <a:extLst>
              <a:ext uri="{28A0092B-C50C-407E-A947-70E740481C1C}">
                <a14:useLocalDpi xmlns:a14="http://schemas.microsoft.com/office/drawing/2010/main"/>
              </a:ext>
            </a:extLst>
          </a:blip>
          <a:srcRect t="1588" b="6167"/>
          <a:stretch/>
        </p:blipFill>
        <p:spPr>
          <a:xfrm>
            <a:off x="12665" y="52234"/>
            <a:ext cx="11896531" cy="5743868"/>
          </a:xfrm>
          <a:prstGeom prst="rect">
            <a:avLst/>
          </a:prstGeom>
          <a:noFill/>
          <a:ln>
            <a:noFill/>
          </a:ln>
        </p:spPr>
      </p:pic>
      <p:pic>
        <p:nvPicPr>
          <p:cNvPr id="504" name="Google Shape;504;g33f40004cb3_3_211"/>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8245732" y="440941"/>
            <a:ext cx="3663464" cy="3690521"/>
          </a:xfrm>
          <a:prstGeom prst="rect">
            <a:avLst/>
          </a:prstGeom>
          <a:noFill/>
          <a:ln>
            <a:noFill/>
          </a:ln>
        </p:spPr>
      </p:pic>
      <p:cxnSp>
        <p:nvCxnSpPr>
          <p:cNvPr id="505" name="Google Shape;505;g33f40004cb3_3_211"/>
          <p:cNvCxnSpPr>
            <a:cxnSpLocks/>
          </p:cNvCxnSpPr>
          <p:nvPr/>
        </p:nvCxnSpPr>
        <p:spPr>
          <a:xfrm rot="10800000" flipH="1">
            <a:off x="10018702" y="772430"/>
            <a:ext cx="263532" cy="2592183"/>
          </a:xfrm>
          <a:prstGeom prst="straightConnector1">
            <a:avLst/>
          </a:prstGeom>
          <a:noFill/>
          <a:ln w="38100" cap="flat" cmpd="sng">
            <a:solidFill>
              <a:srgbClr val="FFFF00"/>
            </a:solidFill>
            <a:prstDash val="solid"/>
            <a:miter lim="800000"/>
            <a:headEnd type="none" w="sm" len="sm"/>
            <a:tailEnd type="none" w="sm" len="sm"/>
          </a:ln>
        </p:spPr>
      </p:cxnSp>
      <p:sp>
        <p:nvSpPr>
          <p:cNvPr id="506" name="Google Shape;506;g33f40004cb3_3_211"/>
          <p:cNvSpPr/>
          <p:nvPr/>
        </p:nvSpPr>
        <p:spPr>
          <a:xfrm>
            <a:off x="1607592" y="5293894"/>
            <a:ext cx="3667027" cy="724370"/>
          </a:xfrm>
          <a:prstGeom prst="rect">
            <a:avLst/>
          </a:prstGeom>
          <a:solidFill>
            <a:schemeClr val="bg2"/>
          </a:solidFill>
          <a:ln>
            <a:noFill/>
          </a:ln>
        </p:spPr>
        <p:txBody>
          <a:bodyPr spcFirstLastPara="1" wrap="square" lIns="121900" tIns="60925" rIns="121900" bIns="609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Gill Sans"/>
            </a:endParaRPr>
          </a:p>
        </p:txBody>
      </p:sp>
      <p:sp>
        <p:nvSpPr>
          <p:cNvPr id="507" name="Google Shape;507;g33f40004cb3_3_211"/>
          <p:cNvSpPr txBox="1"/>
          <p:nvPr/>
        </p:nvSpPr>
        <p:spPr>
          <a:xfrm>
            <a:off x="1558550" y="5115823"/>
            <a:ext cx="4146176" cy="553927"/>
          </a:xfrm>
          <a:prstGeom prst="rect">
            <a:avLst/>
          </a:prstGeom>
          <a:noFill/>
          <a:ln>
            <a:noFill/>
          </a:ln>
        </p:spPr>
        <p:txBody>
          <a:bodyPr spcFirstLastPara="1" wrap="square" lIns="121900" tIns="60925" rIns="121900" bIns="60925" anchor="t" anchorCtr="0">
            <a:spAutoFit/>
          </a:bodyPr>
          <a:lstStyle/>
          <a:p>
            <a:pPr marL="292100" marR="0" lvl="0" indent="-292100" algn="l" defTabSz="914400" rtl="0" eaLnBrk="1" fontAlgn="auto" latinLnBrk="0" hangingPunct="1">
              <a:lnSpc>
                <a:spcPct val="100000"/>
              </a:lnSpc>
              <a:spcBef>
                <a:spcPts val="0"/>
              </a:spcBef>
              <a:spcAft>
                <a:spcPts val="0"/>
              </a:spcAft>
              <a:buClr>
                <a:schemeClr val="accent3"/>
              </a:buClr>
              <a:buSzPts val="1400"/>
              <a:buFont typeface="Arial"/>
              <a:buChar char="•"/>
              <a:tabLst/>
              <a:defRPr/>
            </a:pPr>
            <a:r>
              <a:rPr kumimoji="0" lang="en-US" sz="1400" b="0" i="0" u="none" strike="noStrike" kern="0" cap="none" spc="0" normalizeH="0" baseline="0" noProof="0" dirty="0">
                <a:ln>
                  <a:noFill/>
                </a:ln>
                <a:solidFill>
                  <a:schemeClr val="accent3"/>
                </a:solidFill>
                <a:effectLst/>
                <a:uLnTx/>
                <a:uFillTx/>
                <a:latin typeface="Verdana" panose="020B0604030504040204" pitchFamily="34" charset="0"/>
                <a:ea typeface="Verdana" panose="020B0604030504040204" pitchFamily="34" charset="0"/>
                <a:cs typeface="Verdana" panose="020B0604030504040204" pitchFamily="34" charset="0"/>
                <a:sym typeface="Gill Sans"/>
              </a:rPr>
              <a:t>1CCSN GW signal, 5 different EOS’s</a:t>
            </a:r>
            <a:endParaRPr kumimoji="0" sz="1900" b="0" i="0" u="none" strike="noStrike" kern="0" cap="none" spc="0" normalizeH="0" baseline="0" noProof="0" dirty="0">
              <a:ln>
                <a:noFill/>
              </a:ln>
              <a:solidFill>
                <a:schemeClr val="accent3"/>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a:p>
            <a:pPr marL="292100" marR="0" lvl="0" indent="-292100" algn="l" defTabSz="914400" rtl="0" eaLnBrk="1" fontAlgn="auto" latinLnBrk="0" hangingPunct="1">
              <a:lnSpc>
                <a:spcPct val="100000"/>
              </a:lnSpc>
              <a:spcBef>
                <a:spcPts val="0"/>
              </a:spcBef>
              <a:spcAft>
                <a:spcPts val="0"/>
              </a:spcAft>
              <a:buClr>
                <a:schemeClr val="accent3"/>
              </a:buClr>
              <a:buSzPts val="1400"/>
              <a:buFont typeface="Arial"/>
              <a:buChar char="•"/>
              <a:tabLst/>
              <a:defRPr/>
            </a:pPr>
            <a:r>
              <a:rPr kumimoji="0" lang="en-US" sz="1400" b="0" i="0" u="none" strike="noStrike" kern="0" cap="none" spc="0" normalizeH="0" baseline="0" noProof="0" dirty="0">
                <a:ln>
                  <a:noFill/>
                </a:ln>
                <a:solidFill>
                  <a:schemeClr val="accent3"/>
                </a:solidFill>
                <a:effectLst/>
                <a:uLnTx/>
                <a:uFillTx/>
                <a:latin typeface="Verdana" panose="020B0604030504040204" pitchFamily="34" charset="0"/>
                <a:ea typeface="Verdana" panose="020B0604030504040204" pitchFamily="34" charset="0"/>
                <a:cs typeface="Verdana" panose="020B0604030504040204" pitchFamily="34" charset="0"/>
                <a:sym typeface="Gill Sans"/>
              </a:rPr>
              <a:t>4500 triggers for each CCSN GW signal </a:t>
            </a:r>
            <a:endParaRPr kumimoji="0" sz="1900" b="0" i="0" u="none" strike="noStrike" kern="0" cap="none" spc="0" normalizeH="0" baseline="0" noProof="0" dirty="0">
              <a:ln>
                <a:noFill/>
              </a:ln>
              <a:solidFill>
                <a:schemeClr val="accent3"/>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508" name="Google Shape;508;g33f40004cb3_3_211"/>
          <p:cNvSpPr/>
          <p:nvPr/>
        </p:nvSpPr>
        <p:spPr>
          <a:xfrm>
            <a:off x="107993" y="5466124"/>
            <a:ext cx="1470583" cy="370319"/>
          </a:xfrm>
          <a:prstGeom prst="rect">
            <a:avLst/>
          </a:prstGeom>
          <a:solidFill>
            <a:schemeClr val="bg2"/>
          </a:solidFill>
          <a:ln>
            <a:noFill/>
          </a:ln>
        </p:spPr>
        <p:txBody>
          <a:bodyPr spcFirstLastPara="1" wrap="square" lIns="121900" tIns="60925" rIns="121900" bIns="609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Gill Sans"/>
            </a:endParaRPr>
          </a:p>
        </p:txBody>
      </p:sp>
      <p:sp>
        <p:nvSpPr>
          <p:cNvPr id="509" name="Google Shape;509;g33f40004cb3_3_211"/>
          <p:cNvSpPr txBox="1"/>
          <p:nvPr/>
        </p:nvSpPr>
        <p:spPr>
          <a:xfrm>
            <a:off x="-97222" y="5209134"/>
            <a:ext cx="1813989" cy="338484"/>
          </a:xfrm>
          <a:prstGeom prst="rect">
            <a:avLst/>
          </a:prstGeom>
          <a:noFill/>
          <a:ln>
            <a:noFill/>
          </a:ln>
        </p:spPr>
        <p:txBody>
          <a:bodyPr spcFirstLastPara="1" wrap="square" lIns="121900" tIns="60925" rIns="121900" bIns="60925"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chemeClr val="accent3"/>
                </a:solidFill>
                <a:effectLst/>
                <a:uLnTx/>
                <a:uFillTx/>
                <a:latin typeface="Verdana" panose="020B0604030504040204" pitchFamily="34" charset="0"/>
                <a:ea typeface="Verdana" panose="020B0604030504040204" pitchFamily="34" charset="0"/>
                <a:cs typeface="Verdana" panose="020B0604030504040204" pitchFamily="34" charset="0"/>
                <a:sym typeface="Gill Sans"/>
              </a:rPr>
              <a:t>Testing Dataset</a:t>
            </a:r>
            <a:endParaRPr kumimoji="0" sz="1900" b="0" i="0" u="none" strike="noStrike" kern="0" cap="none" spc="0" normalizeH="0" baseline="0" noProof="0" dirty="0">
              <a:ln>
                <a:noFill/>
              </a:ln>
              <a:solidFill>
                <a:schemeClr val="accent3"/>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pic>
        <p:nvPicPr>
          <p:cNvPr id="510" name="Google Shape;510;g33f40004cb3_3_211"/>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282804" y="3904624"/>
            <a:ext cx="1564129" cy="1003123"/>
          </a:xfrm>
          <a:prstGeom prst="rect">
            <a:avLst/>
          </a:prstGeom>
          <a:noFill/>
          <a:ln>
            <a:noFill/>
          </a:ln>
        </p:spPr>
      </p:pic>
      <p:pic>
        <p:nvPicPr>
          <p:cNvPr id="511" name="Google Shape;511;g33f40004cb3_3_211"/>
          <p:cNvPicPr preferRelativeResize="0"/>
          <p:nvPr/>
        </p:nvPicPr>
        <p:blipFill rotWithShape="1">
          <a:blip r:embed="rId6" cstate="screen">
            <a:alphaModFix/>
            <a:extLst>
              <a:ext uri="{28A0092B-C50C-407E-A947-70E740481C1C}">
                <a14:useLocalDpi xmlns:a14="http://schemas.microsoft.com/office/drawing/2010/main"/>
              </a:ext>
            </a:extLst>
          </a:blip>
          <a:srcRect/>
          <a:stretch/>
        </p:blipFill>
        <p:spPr>
          <a:xfrm>
            <a:off x="1955236" y="3815156"/>
            <a:ext cx="1307386" cy="1208311"/>
          </a:xfrm>
          <a:prstGeom prst="rect">
            <a:avLst/>
          </a:prstGeom>
          <a:noFill/>
          <a:ln>
            <a:noFill/>
          </a:ln>
        </p:spPr>
      </p:pic>
      <p:sp>
        <p:nvSpPr>
          <p:cNvPr id="512" name="Google Shape;512;g33f40004cb3_3_211"/>
          <p:cNvSpPr txBox="1"/>
          <p:nvPr/>
        </p:nvSpPr>
        <p:spPr>
          <a:xfrm>
            <a:off x="-210482" y="5552052"/>
            <a:ext cx="3473104" cy="488100"/>
          </a:xfrm>
          <a:prstGeom prst="rect">
            <a:avLst/>
          </a:prstGeom>
          <a:noFill/>
          <a:ln>
            <a:noFill/>
          </a:ln>
        </p:spPr>
        <p:txBody>
          <a:bodyPr spcFirstLastPara="1" wrap="square" lIns="121900" tIns="60925" rIns="121900" bIns="60925" anchor="t" anchorCtr="0">
            <a:noAutofit/>
          </a:bodyPr>
          <a:lstStyle/>
          <a:p>
            <a:pPr marL="0" marR="0" lvl="0" indent="0" algn="ctr" defTabSz="914400" rtl="0" eaLnBrk="1" fontAlgn="auto" latinLnBrk="0" hangingPunct="1">
              <a:lnSpc>
                <a:spcPct val="90000"/>
              </a:lnSpc>
              <a:spcBef>
                <a:spcPts val="0"/>
              </a:spcBef>
              <a:spcAft>
                <a:spcPts val="0"/>
              </a:spcAft>
              <a:buClr>
                <a:srgbClr val="FFFFFF"/>
              </a:buClr>
              <a:buSzPts val="3200"/>
              <a:buFont typeface="Arial"/>
              <a:buNone/>
              <a:tabLst/>
              <a:defRPr/>
            </a:pPr>
            <a:r>
              <a:rPr kumimoji="0" lang="en-US" sz="3600" b="0" i="0" u="none" strike="noStrike" kern="0" cap="none" spc="0" normalizeH="0" baseline="0" noProof="0" dirty="0">
                <a:ln>
                  <a:noFill/>
                </a:ln>
                <a:effectLst/>
                <a:uLnTx/>
                <a:uFillTx/>
                <a:latin typeface="Verdana" panose="020B0604030504040204" pitchFamily="34" charset="0"/>
                <a:ea typeface="Verdana" panose="020B0604030504040204" pitchFamily="34" charset="0"/>
                <a:cs typeface="Verdana" panose="020B0604030504040204" pitchFamily="34" charset="0"/>
                <a:sym typeface="Play"/>
              </a:rPr>
              <a:t>Methodology</a:t>
            </a:r>
            <a:endParaRPr kumimoji="0" sz="3600" b="0" i="0" u="none" strike="noStrike" kern="0" cap="none" spc="0" normalizeH="0" baseline="0" noProof="0" dirty="0">
              <a:ln>
                <a:noFill/>
              </a:ln>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514" name="Google Shape;514;g33f40004cb3_3_211"/>
          <p:cNvSpPr txBox="1"/>
          <p:nvPr/>
        </p:nvSpPr>
        <p:spPr>
          <a:xfrm>
            <a:off x="7451951" y="5806249"/>
            <a:ext cx="5133502" cy="369302"/>
          </a:xfrm>
          <a:prstGeom prst="rect">
            <a:avLst/>
          </a:prstGeom>
          <a:noFill/>
          <a:ln>
            <a:noFill/>
          </a:ln>
        </p:spPr>
        <p:txBody>
          <a:bodyPr spcFirstLastPara="1" wrap="square" lIns="91425" tIns="91425" rIns="91425" bIns="91425" anchor="t" anchorCtr="0">
            <a:spAutoFit/>
          </a:bodyPr>
          <a:lstStyle/>
          <a:p>
            <a:pPr marL="381000" marR="0" lvl="0" indent="-315913" algn="l" defTabSz="914400" rtl="0" eaLnBrk="1" fontAlgn="auto" latinLnBrk="0" hangingPunct="1">
              <a:lnSpc>
                <a:spcPct val="100000"/>
              </a:lnSpc>
              <a:spcBef>
                <a:spcPts val="0"/>
              </a:spcBef>
              <a:spcAft>
                <a:spcPts val="0"/>
              </a:spcAft>
              <a:buClr>
                <a:schemeClr val="accent2"/>
              </a:buClr>
              <a:buSzPts val="1200"/>
              <a:buFont typeface="+mj-lt"/>
              <a:buAutoNum type="arabicPeriod" startAt="27"/>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Casallas-Lagos et al. Phys. Rev. D 108, 084027 (2023)</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18">
          <a:extLst>
            <a:ext uri="{FF2B5EF4-FFF2-40B4-BE49-F238E27FC236}">
              <a16:creationId xmlns:a16="http://schemas.microsoft.com/office/drawing/2014/main" id="{784B24EF-594F-FED9-5DAE-C10DC21B9C6A}"/>
            </a:ext>
          </a:extLst>
        </p:cNvPr>
        <p:cNvGrpSpPr/>
        <p:nvPr/>
      </p:nvGrpSpPr>
      <p:grpSpPr>
        <a:xfrm>
          <a:off x="0" y="0"/>
          <a:ext cx="0" cy="0"/>
          <a:chOff x="0" y="0"/>
          <a:chExt cx="0" cy="0"/>
        </a:xfrm>
      </p:grpSpPr>
      <p:pic>
        <p:nvPicPr>
          <p:cNvPr id="519" name="Google Shape;519;g33de4912c04_5_0">
            <a:extLst>
              <a:ext uri="{FF2B5EF4-FFF2-40B4-BE49-F238E27FC236}">
                <a16:creationId xmlns:a16="http://schemas.microsoft.com/office/drawing/2014/main" id="{8BA80F3B-E3AC-100C-9F65-24580F33612C}"/>
              </a:ext>
            </a:extLst>
          </p:cNvPr>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198988" y="3738075"/>
            <a:ext cx="11794028" cy="2082525"/>
          </a:xfrm>
          <a:prstGeom prst="rect">
            <a:avLst/>
          </a:prstGeom>
          <a:noFill/>
          <a:ln>
            <a:noFill/>
          </a:ln>
        </p:spPr>
      </p:pic>
      <p:pic>
        <p:nvPicPr>
          <p:cNvPr id="520" name="Google Shape;520;g33de4912c04_5_0" descr="A graph of different colored lines&#10;&#10;Description automatically generated">
            <a:extLst>
              <a:ext uri="{FF2B5EF4-FFF2-40B4-BE49-F238E27FC236}">
                <a16:creationId xmlns:a16="http://schemas.microsoft.com/office/drawing/2014/main" id="{D1878D38-24F4-11BA-DCBA-B948F8C0D812}"/>
              </a:ext>
            </a:extLst>
          </p:cNvPr>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594356" y="-11"/>
            <a:ext cx="3871800" cy="3738084"/>
          </a:xfrm>
          <a:prstGeom prst="rect">
            <a:avLst/>
          </a:prstGeom>
          <a:noFill/>
          <a:ln>
            <a:noFill/>
          </a:ln>
        </p:spPr>
      </p:pic>
      <p:pic>
        <p:nvPicPr>
          <p:cNvPr id="521" name="Google Shape;521;g33de4912c04_5_0" descr="A graph with different colored lines&#10;&#10;Description automatically generated">
            <a:extLst>
              <a:ext uri="{FF2B5EF4-FFF2-40B4-BE49-F238E27FC236}">
                <a16:creationId xmlns:a16="http://schemas.microsoft.com/office/drawing/2014/main" id="{A4A2E7AB-35BD-007F-7F5E-1B6494E05986}"/>
              </a:ext>
            </a:extLst>
          </p:cNvPr>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4419165" y="-11"/>
            <a:ext cx="3871800" cy="3738084"/>
          </a:xfrm>
          <a:prstGeom prst="rect">
            <a:avLst/>
          </a:prstGeom>
          <a:noFill/>
          <a:ln>
            <a:noFill/>
          </a:ln>
        </p:spPr>
      </p:pic>
      <p:pic>
        <p:nvPicPr>
          <p:cNvPr id="522" name="Google Shape;522;g33de4912c04_5_0" descr="A graph with different colored lines&#10;&#10;Description automatically generated">
            <a:extLst>
              <a:ext uri="{FF2B5EF4-FFF2-40B4-BE49-F238E27FC236}">
                <a16:creationId xmlns:a16="http://schemas.microsoft.com/office/drawing/2014/main" id="{2AD01B48-344F-FBDC-0FA9-3445938FF247}"/>
              </a:ext>
            </a:extLst>
          </p:cNvPr>
          <p:cNvPicPr preferRelativeResize="0"/>
          <p:nvPr/>
        </p:nvPicPr>
        <p:blipFill rotWithShape="1">
          <a:blip r:embed="rId6" cstate="screen">
            <a:alphaModFix/>
            <a:extLst>
              <a:ext uri="{28A0092B-C50C-407E-A947-70E740481C1C}">
                <a14:useLocalDpi xmlns:a14="http://schemas.microsoft.com/office/drawing/2010/main"/>
              </a:ext>
            </a:extLst>
          </a:blip>
          <a:srcRect/>
          <a:stretch/>
        </p:blipFill>
        <p:spPr>
          <a:xfrm>
            <a:off x="8290975" y="-11"/>
            <a:ext cx="3871800" cy="3738084"/>
          </a:xfrm>
          <a:prstGeom prst="rect">
            <a:avLst/>
          </a:prstGeom>
          <a:noFill/>
          <a:ln>
            <a:noFill/>
          </a:ln>
        </p:spPr>
      </p:pic>
      <p:sp>
        <p:nvSpPr>
          <p:cNvPr id="523" name="Google Shape;523;g33de4912c04_5_0">
            <a:extLst>
              <a:ext uri="{FF2B5EF4-FFF2-40B4-BE49-F238E27FC236}">
                <a16:creationId xmlns:a16="http://schemas.microsoft.com/office/drawing/2014/main" id="{20460329-F1D4-33AB-B1FC-6077F8A99446}"/>
              </a:ext>
            </a:extLst>
          </p:cNvPr>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35</a:t>
            </a:fld>
            <a:endParaRPr kumimoji="0" sz="1300" b="0" i="0" u="none" strike="noStrike" kern="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524" name="Google Shape;524;g33de4912c04_5_0">
            <a:extLst>
              <a:ext uri="{FF2B5EF4-FFF2-40B4-BE49-F238E27FC236}">
                <a16:creationId xmlns:a16="http://schemas.microsoft.com/office/drawing/2014/main" id="{53E115B1-A14C-08FB-27B4-70138FAF505A}"/>
              </a:ext>
            </a:extLst>
          </p:cNvPr>
          <p:cNvSpPr txBox="1"/>
          <p:nvPr/>
        </p:nvSpPr>
        <p:spPr>
          <a:xfrm>
            <a:off x="7928708" y="5820600"/>
            <a:ext cx="4356847" cy="369302"/>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00000"/>
              </a:lnSpc>
              <a:spcBef>
                <a:spcPts val="0"/>
              </a:spcBef>
              <a:spcAft>
                <a:spcPts val="0"/>
              </a:spcAft>
              <a:buClr>
                <a:schemeClr val="accent2"/>
              </a:buClr>
              <a:buSzPts val="1200"/>
              <a:buFont typeface="+mj-lt"/>
              <a:buAutoNum type="arabicPeriod" startAt="7"/>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 Murphy et al. Phys. Rev. D 110, 083006 (2024)</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extLst>
      <p:ext uri="{BB962C8B-B14F-4D97-AF65-F5344CB8AC3E}">
        <p14:creationId xmlns:p14="http://schemas.microsoft.com/office/powerpoint/2010/main" val="4037266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424"/>
        <p:cNvGrpSpPr/>
        <p:nvPr/>
      </p:nvGrpSpPr>
      <p:grpSpPr>
        <a:xfrm>
          <a:off x="0" y="0"/>
          <a:ext cx="0" cy="0"/>
          <a:chOff x="0" y="0"/>
          <a:chExt cx="0" cy="0"/>
        </a:xfrm>
      </p:grpSpPr>
      <p:sp>
        <p:nvSpPr>
          <p:cNvPr id="1425" name="Google Shape;1425;p138"/>
          <p:cNvSpPr txBox="1"/>
          <p:nvPr/>
        </p:nvSpPr>
        <p:spPr>
          <a:xfrm>
            <a:off x="841331" y="2424832"/>
            <a:ext cx="11145881" cy="3348569"/>
          </a:xfrm>
          <a:prstGeom prst="rect">
            <a:avLst/>
          </a:prstGeom>
          <a:noFill/>
          <a:ln>
            <a:noFill/>
          </a:ln>
        </p:spPr>
        <p:txBody>
          <a:bodyPr spcFirstLastPara="1" wrap="square" lIns="121900" tIns="121900" rIns="121900" bIns="121900" anchor="t" anchorCtr="0">
            <a:spAutoFit/>
          </a:bodyPr>
          <a:lstStyle/>
          <a:p>
            <a:pPr marL="533400" marR="0" lvl="0" indent="-731520" algn="l" defTabSz="914400" rtl="0" eaLnBrk="1" fontAlgn="auto" latinLnBrk="0" hangingPunct="1">
              <a:lnSpc>
                <a:spcPct val="120000"/>
              </a:lnSpc>
              <a:spcBef>
                <a:spcPts val="0"/>
              </a:spcBef>
              <a:spcAft>
                <a:spcPts val="0"/>
              </a:spcAft>
              <a:buClr>
                <a:schemeClr val="tx2"/>
              </a:buClr>
              <a:buSzPct val="100000"/>
              <a:buFont typeface="+mj-lt"/>
              <a:buAutoNum type="arabicPeriod" startAt="21"/>
              <a:tabLst/>
              <a:defRPr/>
            </a:pPr>
            <a:r>
              <a:rPr kumimoji="0" lang="en-US" sz="2400" b="0" i="0" u="none" strike="noStrike" kern="0" cap="none" spc="0" normalizeH="0" baseline="0" noProof="0" dirty="0" err="1">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Westernacher</a:t>
            </a:r>
            <a:r>
              <a:rPr kumimoji="0" lang="en-US" sz="2400" b="0" i="0" u="none" strike="noStrike" kern="0" cap="none" spc="0" normalizeH="0" baseline="0" noProof="0" dirty="0">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-Schmeider Phys. Rev. D 101, 083021 (2020)</a:t>
            </a:r>
          </a:p>
          <a:p>
            <a:pPr marL="533400" marR="0" lvl="0" indent="-731520" algn="l" defTabSz="914400" rtl="0" eaLnBrk="1" fontAlgn="auto" latinLnBrk="0" hangingPunct="1">
              <a:lnSpc>
                <a:spcPct val="120000"/>
              </a:lnSpc>
              <a:spcBef>
                <a:spcPts val="0"/>
              </a:spcBef>
              <a:spcAft>
                <a:spcPts val="0"/>
              </a:spcAft>
              <a:buClr>
                <a:schemeClr val="tx2"/>
              </a:buClr>
              <a:buSzPct val="100000"/>
              <a:buFont typeface="+mj-lt"/>
              <a:buAutoNum type="arabicPeriod" startAt="21"/>
              <a:tabLst/>
              <a:defRPr/>
            </a:pPr>
            <a:r>
              <a:rPr kumimoji="0" lang="en-US" sz="2400" b="0" i="0" u="none" strike="noStrike" kern="0" cap="none" spc="0" normalizeH="0" baseline="0" noProof="0" dirty="0">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Robert Daniel Murphy, PhD diss, University of Tennessee (2025)</a:t>
            </a:r>
          </a:p>
          <a:p>
            <a:pPr marL="533400" marR="0" lvl="0" indent="-731520" algn="l" defTabSz="914400" rtl="0" eaLnBrk="1" fontAlgn="auto" latinLnBrk="0" hangingPunct="1">
              <a:lnSpc>
                <a:spcPct val="120000"/>
              </a:lnSpc>
              <a:spcBef>
                <a:spcPts val="0"/>
              </a:spcBef>
              <a:spcAft>
                <a:spcPts val="0"/>
              </a:spcAft>
              <a:buClr>
                <a:schemeClr val="tx2"/>
              </a:buClr>
              <a:buSzPct val="100000"/>
              <a:buFont typeface="+mj-lt"/>
              <a:buAutoNum type="arabicPeriod" startAt="21"/>
              <a:tabLst/>
              <a:defRPr/>
            </a:pPr>
            <a:r>
              <a:rPr kumimoji="0" lang="en-US" sz="2400" b="0" i="0" u="none" strike="noStrike" kern="0" cap="none" spc="0" normalizeH="0" baseline="0" noProof="0" dirty="0">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Typel et al. Phys. Rev. C 81,015803 (2010)</a:t>
            </a:r>
          </a:p>
          <a:p>
            <a:pPr marL="533400" marR="0" lvl="0" indent="-731520" algn="l" defTabSz="914400" rtl="0" eaLnBrk="1" fontAlgn="auto" latinLnBrk="0" hangingPunct="1">
              <a:lnSpc>
                <a:spcPct val="120000"/>
              </a:lnSpc>
              <a:spcBef>
                <a:spcPts val="0"/>
              </a:spcBef>
              <a:spcAft>
                <a:spcPts val="0"/>
              </a:spcAft>
              <a:buClr>
                <a:schemeClr val="tx2"/>
              </a:buClr>
              <a:buSzPct val="100000"/>
              <a:buFont typeface="+mj-lt"/>
              <a:buAutoNum type="arabicPeriod" startAt="21"/>
              <a:tabLst/>
              <a:defRPr/>
            </a:pPr>
            <a:r>
              <a:rPr kumimoji="0" lang="en-US" sz="2400" b="0" i="0" u="none" strike="noStrike" kern="0" cap="none" spc="0" normalizeH="0" baseline="0" noProof="0" dirty="0">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Todd-</a:t>
            </a:r>
            <a:r>
              <a:rPr kumimoji="0" lang="en-US" sz="2400" b="0" i="0" u="none" strike="noStrike" kern="0" cap="none" spc="0" normalizeH="0" baseline="0" noProof="0" dirty="0" err="1">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Rutel</a:t>
            </a:r>
            <a:r>
              <a:rPr kumimoji="0" lang="en-US" sz="2400" b="0" i="0" u="none" strike="noStrike" kern="0" cap="none" spc="0" normalizeH="0" baseline="0" noProof="0" dirty="0">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 and </a:t>
            </a:r>
            <a:r>
              <a:rPr kumimoji="0" lang="en-US" sz="2400" b="0" i="0" u="none" strike="noStrike" kern="0" cap="none" spc="0" normalizeH="0" baseline="0" noProof="0" dirty="0" err="1">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Piekarewicz</a:t>
            </a:r>
            <a:r>
              <a:rPr kumimoji="0" lang="en-US" sz="2400" b="0" i="0" u="none" strike="noStrike" kern="0" cap="none" spc="0" normalizeH="0" baseline="0" noProof="0" dirty="0">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 Phys. Rev. Lett. 95, 122501 (2005)</a:t>
            </a:r>
          </a:p>
          <a:p>
            <a:pPr marL="533400" marR="0" lvl="0" indent="-731520" algn="l" defTabSz="914400" rtl="0" eaLnBrk="1" fontAlgn="auto" latinLnBrk="0" hangingPunct="1">
              <a:lnSpc>
                <a:spcPct val="120000"/>
              </a:lnSpc>
              <a:spcBef>
                <a:spcPts val="0"/>
              </a:spcBef>
              <a:spcAft>
                <a:spcPts val="0"/>
              </a:spcAft>
              <a:buClr>
                <a:schemeClr val="tx2"/>
              </a:buClr>
              <a:buSzPct val="100000"/>
              <a:buFont typeface="+mj-lt"/>
              <a:buAutoNum type="arabicPeriod" startAt="21"/>
              <a:tabLst/>
              <a:defRPr/>
            </a:pPr>
            <a:r>
              <a:rPr kumimoji="0" lang="en-US" sz="2400" b="0" i="0" u="none" strike="noStrike" kern="0" cap="none" spc="0" normalizeH="0" baseline="0" noProof="0" dirty="0" err="1">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Fattoyev</a:t>
            </a:r>
            <a:r>
              <a:rPr kumimoji="0" lang="en-US" sz="2400" b="0" i="0" u="none" strike="noStrike" kern="0" cap="none" spc="0" normalizeH="0" baseline="0" noProof="0" dirty="0">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 et al. Phys. Rev. C 82, 055803 (2010)</a:t>
            </a:r>
          </a:p>
          <a:p>
            <a:pPr marL="533400" marR="0" lvl="0" indent="-731520" algn="l" defTabSz="914400" rtl="0" eaLnBrk="1" fontAlgn="auto" latinLnBrk="0" hangingPunct="1">
              <a:lnSpc>
                <a:spcPct val="120000"/>
              </a:lnSpc>
              <a:spcBef>
                <a:spcPts val="0"/>
              </a:spcBef>
              <a:spcAft>
                <a:spcPts val="0"/>
              </a:spcAft>
              <a:buClr>
                <a:schemeClr val="tx2"/>
              </a:buClr>
              <a:buSzPct val="100000"/>
              <a:buFont typeface="+mj-lt"/>
              <a:buAutoNum type="arabicPeriod" startAt="21"/>
              <a:tabLst/>
              <a:defRPr/>
            </a:pPr>
            <a:r>
              <a:rPr kumimoji="0" lang="en-US" sz="2400" b="0" i="0" u="none" strike="noStrike" kern="0" cap="none" spc="0" normalizeH="0" baseline="0" noProof="0" dirty="0">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Steiner et al. </a:t>
            </a:r>
            <a:r>
              <a:rPr kumimoji="0" lang="en-US" sz="2400" b="0" i="0" u="none" strike="noStrike" kern="0" cap="none" spc="0" normalizeH="0" baseline="0" noProof="0" dirty="0" err="1">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Astrophys</a:t>
            </a:r>
            <a:r>
              <a:rPr kumimoji="0" lang="en-US" sz="2400" b="0" i="0" u="none" strike="noStrike" kern="0" cap="none" spc="0" normalizeH="0" baseline="0" noProof="0" dirty="0">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 J. 774, 17 (2013)</a:t>
            </a:r>
          </a:p>
          <a:p>
            <a:pPr marL="533400" marR="0" lvl="0" indent="-731520" algn="l" defTabSz="914400" rtl="0" eaLnBrk="1" fontAlgn="auto" latinLnBrk="0" hangingPunct="1">
              <a:lnSpc>
                <a:spcPct val="120000"/>
              </a:lnSpc>
              <a:spcBef>
                <a:spcPts val="0"/>
              </a:spcBef>
              <a:spcAft>
                <a:spcPts val="0"/>
              </a:spcAft>
              <a:buClr>
                <a:schemeClr val="tx2"/>
              </a:buClr>
              <a:buSzPct val="100000"/>
              <a:buFont typeface="+mj-lt"/>
              <a:buAutoNum type="arabicPeriod" startAt="21"/>
              <a:tabLst/>
              <a:defRPr/>
            </a:pPr>
            <a:r>
              <a:rPr kumimoji="0" lang="en-US" sz="2400" b="0" i="0" u="none" strike="noStrike" kern="0" cap="none" spc="0" normalizeH="0" baseline="0" noProof="0" dirty="0">
                <a:ln>
                  <a:noFill/>
                </a:ln>
                <a:solidFill>
                  <a:schemeClr val="tx2"/>
                </a:solidFill>
                <a:effectLst/>
                <a:uLnTx/>
                <a:uFillTx/>
                <a:latin typeface="Verdana" panose="020B0604030504040204" pitchFamily="34" charset="0"/>
                <a:ea typeface="Verdana" panose="020B0604030504040204" pitchFamily="34" charset="0"/>
                <a:cs typeface="Verdana" panose="020B0604030504040204" pitchFamily="34" charset="0"/>
                <a:sym typeface="Jost"/>
              </a:rPr>
              <a:t>Casallas-Lagos et al. Phys. Rev. D 108, 084027 (2023)</a:t>
            </a:r>
          </a:p>
        </p:txBody>
      </p:sp>
      <p:sp>
        <p:nvSpPr>
          <p:cNvPr id="1426" name="Google Shape;1426;p138"/>
          <p:cNvSpPr txBox="1"/>
          <p:nvPr/>
        </p:nvSpPr>
        <p:spPr>
          <a:xfrm>
            <a:off x="2690034" y="960640"/>
            <a:ext cx="6513200" cy="800179"/>
          </a:xfrm>
          <a:prstGeom prst="rect">
            <a:avLst/>
          </a:prstGeom>
          <a:noFill/>
          <a:ln>
            <a:noFill/>
          </a:ln>
        </p:spPr>
        <p:txBody>
          <a:bodyPr spcFirstLastPara="1" wrap="square" lIns="121900" tIns="121900" rIns="121900" bIns="121900" anchor="t" anchorCtr="0">
            <a:spAutoFit/>
          </a:bodyPr>
          <a:lstStyle/>
          <a:p>
            <a:pPr algn="ctr" defTabSz="1219170">
              <a:lnSpc>
                <a:spcPct val="90000"/>
              </a:lnSpc>
              <a:buClr>
                <a:srgbClr val="000000"/>
              </a:buClr>
            </a:pPr>
            <a:r>
              <a:rPr lang="en" sz="4000" kern="0" dirty="0">
                <a:solidFill>
                  <a:srgbClr val="FFFFFF"/>
                </a:solidFill>
                <a:latin typeface="Arial"/>
                <a:cs typeface="Arial"/>
                <a:sym typeface="Arial"/>
              </a:rPr>
              <a:t>Supplemental References</a:t>
            </a:r>
            <a:endParaRPr sz="4000" kern="0" dirty="0">
              <a:solidFill>
                <a:srgbClr val="000000"/>
              </a:solidFill>
              <a:latin typeface="Arial"/>
              <a:cs typeface="Arial"/>
              <a:sym typeface="Arial"/>
            </a:endParaRPr>
          </a:p>
        </p:txBody>
      </p:sp>
      <p:grpSp>
        <p:nvGrpSpPr>
          <p:cNvPr id="1427" name="Google Shape;1427;p138"/>
          <p:cNvGrpSpPr/>
          <p:nvPr/>
        </p:nvGrpSpPr>
        <p:grpSpPr>
          <a:xfrm>
            <a:off x="2690034" y="1883228"/>
            <a:ext cx="6637165" cy="4676597"/>
            <a:chOff x="2437882" y="1574347"/>
            <a:chExt cx="7316100" cy="2959449"/>
          </a:xfrm>
        </p:grpSpPr>
        <p:cxnSp>
          <p:nvCxnSpPr>
            <p:cNvPr id="1428" name="Google Shape;1428;p138"/>
            <p:cNvCxnSpPr/>
            <p:nvPr/>
          </p:nvCxnSpPr>
          <p:spPr>
            <a:xfrm>
              <a:off x="2437882" y="1574347"/>
              <a:ext cx="7316100" cy="0"/>
            </a:xfrm>
            <a:prstGeom prst="straightConnector1">
              <a:avLst/>
            </a:prstGeom>
            <a:noFill/>
            <a:ln w="41275" cap="flat" cmpd="sng">
              <a:solidFill>
                <a:schemeClr val="accent1"/>
              </a:solidFill>
              <a:prstDash val="solid"/>
              <a:miter lim="800000"/>
              <a:headEnd type="none" w="sm" len="sm"/>
              <a:tailEnd type="none" w="sm" len="sm"/>
            </a:ln>
          </p:spPr>
        </p:cxnSp>
        <p:cxnSp>
          <p:nvCxnSpPr>
            <p:cNvPr id="1429" name="Google Shape;1429;p138"/>
            <p:cNvCxnSpPr/>
            <p:nvPr/>
          </p:nvCxnSpPr>
          <p:spPr>
            <a:xfrm>
              <a:off x="2437882" y="4533796"/>
              <a:ext cx="7316100" cy="0"/>
            </a:xfrm>
            <a:prstGeom prst="straightConnector1">
              <a:avLst/>
            </a:prstGeom>
            <a:noFill/>
            <a:ln w="41275" cap="flat" cmpd="sng">
              <a:solidFill>
                <a:schemeClr val="accent1"/>
              </a:solidFill>
              <a:prstDash val="solid"/>
              <a:miter lim="800000"/>
              <a:headEnd type="none" w="sm" len="sm"/>
              <a:tailEnd type="none" w="sm" len="sm"/>
            </a:ln>
          </p:spPr>
        </p:cxnSp>
      </p:grpSp>
      <p:sp>
        <p:nvSpPr>
          <p:cNvPr id="1430" name="Google Shape;1430;p138"/>
          <p:cNvSpPr txBox="1">
            <a:spLocks noGrp="1"/>
          </p:cNvSpPr>
          <p:nvPr>
            <p:ph type="sldNum" idx="12"/>
          </p:nvPr>
        </p:nvSpPr>
        <p:spPr>
          <a:xfrm>
            <a:off x="11409045" y="6333135"/>
            <a:ext cx="731600" cy="524800"/>
          </a:xfrm>
          <a:prstGeom prst="rect">
            <a:avLst/>
          </a:prstGeom>
        </p:spPr>
        <p:txBody>
          <a:bodyPr spcFirstLastPara="1" wrap="square" lIns="0" tIns="0" rIns="0" bIns="0" anchor="t" anchorCtr="0">
            <a:noAutofit/>
          </a:bodyPr>
          <a:lstStyle/>
          <a:p>
            <a:pPr defTabSz="1219170">
              <a:buClr>
                <a:srgbClr val="000000"/>
              </a:buClr>
            </a:pPr>
            <a:fld id="{00000000-1234-1234-1234-123412341234}" type="slidenum">
              <a:rPr lang="en" kern="0"/>
              <a:pPr defTabSz="1219170">
                <a:buClr>
                  <a:srgbClr val="000000"/>
                </a:buClr>
              </a:pPr>
              <a:t>36</a:t>
            </a:fld>
            <a:endParaRPr kern="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ext Placeholder 1">
                <a:extLst>
                  <a:ext uri="{FF2B5EF4-FFF2-40B4-BE49-F238E27FC236}">
                    <a16:creationId xmlns:a16="http://schemas.microsoft.com/office/drawing/2014/main" id="{B08C9DBD-CA11-E989-F309-71671FCED616}"/>
                  </a:ext>
                </a:extLst>
              </p:cNvPr>
              <p:cNvSpPr>
                <a:spLocks noGrp="1"/>
              </p:cNvSpPr>
              <p:nvPr>
                <p:ph type="body" idx="1"/>
              </p:nvPr>
            </p:nvSpPr>
            <p:spPr>
              <a:xfrm>
                <a:off x="457200" y="4142357"/>
                <a:ext cx="11277600" cy="1912698"/>
              </a:xfrm>
            </p:spPr>
            <p:txBody>
              <a:bodyPr>
                <a:normAutofit/>
              </a:bodyPr>
              <a:lstStyle/>
              <a:p>
                <a:r>
                  <a:rPr lang="en-US" dirty="0"/>
                  <a:t>EOS: LSBCK</a:t>
                </a:r>
              </a:p>
              <a:p>
                <a:r>
                  <a:rPr lang="en-US" dirty="0"/>
                  <a:t>Grid: Yin-Yang</a:t>
                </a:r>
              </a:p>
              <a:p>
                <a:r>
                  <a:rPr lang="en-US" dirty="0"/>
                  <a:t>Angular Resolution: </a:t>
                </a:r>
                <a14:m>
                  <m:oMath xmlns:m="http://schemas.openxmlformats.org/officeDocument/2006/math">
                    <m:r>
                      <a:rPr lang="en-US" b="0" i="1" smtClean="0">
                        <a:latin typeface="Cambria Math" panose="02040503050406030204" pitchFamily="18" charset="0"/>
                      </a:rPr>
                      <m:t>1</m:t>
                    </m:r>
                    <m:r>
                      <a:rPr lang="en-US" b="0" i="1" smtClean="0">
                        <a:latin typeface="Cambria Math" panose="02040503050406030204" pitchFamily="18" charset="0"/>
                        <a:ea typeface="Cambria Math" panose="02040503050406030204" pitchFamily="18" charset="0"/>
                      </a:rPr>
                      <m:t>°</m:t>
                    </m:r>
                  </m:oMath>
                </a14:m>
                <a:endParaRPr lang="en-US" dirty="0"/>
              </a:p>
            </p:txBody>
          </p:sp>
        </mc:Choice>
        <mc:Fallback xmlns="">
          <p:sp>
            <p:nvSpPr>
              <p:cNvPr id="2" name="Text Placeholder 1">
                <a:extLst>
                  <a:ext uri="{FF2B5EF4-FFF2-40B4-BE49-F238E27FC236}">
                    <a16:creationId xmlns:a16="http://schemas.microsoft.com/office/drawing/2014/main" id="{B08C9DBD-CA11-E989-F309-71671FCED616}"/>
                  </a:ext>
                </a:extLst>
              </p:cNvPr>
              <p:cNvSpPr>
                <a:spLocks noGrp="1" noRot="1" noChangeAspect="1" noMove="1" noResize="1" noEditPoints="1" noAdjustHandles="1" noChangeArrowheads="1" noChangeShapeType="1" noTextEdit="1"/>
              </p:cNvSpPr>
              <p:nvPr>
                <p:ph type="body" idx="1"/>
              </p:nvPr>
            </p:nvSpPr>
            <p:spPr>
              <a:xfrm>
                <a:off x="457200" y="4142357"/>
                <a:ext cx="11277600" cy="1912698"/>
              </a:xfrm>
              <a:blipFill>
                <a:blip r:embed="rId3"/>
                <a:stretch>
                  <a:fillRect t="-7285"/>
                </a:stretch>
              </a:blipFill>
            </p:spPr>
            <p:txBody>
              <a:bodyPr/>
              <a:lstStyle/>
              <a:p>
                <a:r>
                  <a:rPr lang="en-US">
                    <a:noFill/>
                  </a:rPr>
                  <a:t> </a:t>
                </a:r>
              </a:p>
            </p:txBody>
          </p:sp>
        </mc:Fallback>
      </mc:AlternateContent>
      <p:sp>
        <p:nvSpPr>
          <p:cNvPr id="3" name="Title 2">
            <a:extLst>
              <a:ext uri="{FF2B5EF4-FFF2-40B4-BE49-F238E27FC236}">
                <a16:creationId xmlns:a16="http://schemas.microsoft.com/office/drawing/2014/main" id="{A1A10F13-B88E-808B-AC31-04B4BE339E3A}"/>
              </a:ext>
            </a:extLst>
          </p:cNvPr>
          <p:cNvSpPr>
            <a:spLocks noGrp="1"/>
          </p:cNvSpPr>
          <p:nvPr>
            <p:ph type="title"/>
          </p:nvPr>
        </p:nvSpPr>
        <p:spPr>
          <a:xfrm>
            <a:off x="457200" y="-205201"/>
            <a:ext cx="11277600" cy="1123761"/>
          </a:xfrm>
        </p:spPr>
        <p:txBody>
          <a:bodyPr>
            <a:normAutofit/>
          </a:bodyPr>
          <a:lstStyle/>
          <a:p>
            <a:r>
              <a:rPr lang="en-US" dirty="0"/>
              <a:t>Three-dimensional C</a:t>
            </a:r>
            <a:r>
              <a:rPr lang="en-US" sz="3600" dirty="0"/>
              <a:t>HIMERA D-series</a:t>
            </a:r>
            <a:endParaRPr lang="en-US" dirty="0"/>
          </a:p>
        </p:txBody>
      </p:sp>
      <mc:AlternateContent xmlns:mc="http://schemas.openxmlformats.org/markup-compatibility/2006" xmlns:a14="http://schemas.microsoft.com/office/drawing/2010/main">
        <mc:Choice Requires="a14">
          <p:graphicFrame>
            <p:nvGraphicFramePr>
              <p:cNvPr id="5" name="Table 4">
                <a:extLst>
                  <a:ext uri="{FF2B5EF4-FFF2-40B4-BE49-F238E27FC236}">
                    <a16:creationId xmlns:a16="http://schemas.microsoft.com/office/drawing/2014/main" id="{FBC20923-0F13-07F8-4FC3-70FC551E2552}"/>
                  </a:ext>
                </a:extLst>
              </p:cNvPr>
              <p:cNvGraphicFramePr>
                <a:graphicFrameLocks noGrp="1"/>
              </p:cNvGraphicFramePr>
              <p:nvPr>
                <p:extLst>
                  <p:ext uri="{D42A27DB-BD31-4B8C-83A1-F6EECF244321}">
                    <p14:modId xmlns:p14="http://schemas.microsoft.com/office/powerpoint/2010/main" val="1597297633"/>
                  </p:ext>
                </p:extLst>
              </p:nvPr>
            </p:nvGraphicFramePr>
            <p:xfrm>
              <a:off x="1351878" y="1484243"/>
              <a:ext cx="9488241" cy="1944757"/>
            </p:xfrm>
            <a:graphic>
              <a:graphicData uri="http://schemas.openxmlformats.org/drawingml/2006/table">
                <a:tbl>
                  <a:tblPr firstRow="1" firstCol="1" bandRow="1">
                    <a:tableStyleId>{5C22544A-7EE6-4342-B048-85BDC9FD1C3A}</a:tableStyleId>
                  </a:tblPr>
                  <a:tblGrid>
                    <a:gridCol w="3173767">
                      <a:extLst>
                        <a:ext uri="{9D8B030D-6E8A-4147-A177-3AD203B41FA5}">
                          <a16:colId xmlns:a16="http://schemas.microsoft.com/office/drawing/2014/main" val="1816632265"/>
                        </a:ext>
                      </a:extLst>
                    </a:gridCol>
                    <a:gridCol w="1570354">
                      <a:extLst>
                        <a:ext uri="{9D8B030D-6E8A-4147-A177-3AD203B41FA5}">
                          <a16:colId xmlns:a16="http://schemas.microsoft.com/office/drawing/2014/main" val="2416971929"/>
                        </a:ext>
                      </a:extLst>
                    </a:gridCol>
                    <a:gridCol w="2372060">
                      <a:extLst>
                        <a:ext uri="{9D8B030D-6E8A-4147-A177-3AD203B41FA5}">
                          <a16:colId xmlns:a16="http://schemas.microsoft.com/office/drawing/2014/main" val="162923411"/>
                        </a:ext>
                      </a:extLst>
                    </a:gridCol>
                    <a:gridCol w="2372060">
                      <a:extLst>
                        <a:ext uri="{9D8B030D-6E8A-4147-A177-3AD203B41FA5}">
                          <a16:colId xmlns:a16="http://schemas.microsoft.com/office/drawing/2014/main" val="1136145150"/>
                        </a:ext>
                      </a:extLst>
                    </a:gridCol>
                  </a:tblGrid>
                  <a:tr h="454475">
                    <a:tc>
                      <a:txBody>
                        <a:bodyPr/>
                        <a:lstStyle/>
                        <a:p>
                          <a:endParaRPr lang="en-US" dirty="0">
                            <a:ln>
                              <a:noFill/>
                            </a:ln>
                            <a:solidFill>
                              <a:schemeClr val="tx1"/>
                            </a:solidFill>
                          </a:endParaRPr>
                        </a:p>
                      </a:txBody>
                      <a:tcPr>
                        <a:lnL w="12700" cmpd="sng">
                          <a:noFill/>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noFill/>
                      </a:tcPr>
                    </a:tc>
                    <a:tc>
                      <a:txBody>
                        <a:bodyPr/>
                        <a:lstStyle/>
                        <a:p>
                          <a:r>
                            <a:rPr lang="en-US" dirty="0">
                              <a:ln>
                                <a:noFill/>
                              </a:ln>
                            </a:rPr>
                            <a:t>D9.6</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r>
                            <a:rPr lang="en-US" dirty="0">
                              <a:ln>
                                <a:noFill/>
                              </a:ln>
                            </a:rPr>
                            <a:t>D15</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r>
                            <a:rPr lang="en-US" dirty="0">
                              <a:ln>
                                <a:noFill/>
                              </a:ln>
                            </a:rPr>
                            <a:t>D25</a:t>
                          </a:r>
                        </a:p>
                      </a:txBody>
                      <a:tcPr>
                        <a:lnL w="38100" cap="flat" cmpd="sng" algn="ctr">
                          <a:solidFill>
                            <a:schemeClr val="bg2"/>
                          </a:solidFill>
                          <a:prstDash val="solid"/>
                          <a:round/>
                          <a:headEnd type="none" w="med" len="med"/>
                          <a:tailEnd type="none" w="med" len="med"/>
                        </a:lnL>
                        <a:lnR w="12700" cmpd="sng">
                          <a:noFill/>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extLst>
                      <a:ext uri="{0D108BD9-81ED-4DB2-BD59-A6C34878D82A}">
                        <a16:rowId xmlns:a16="http://schemas.microsoft.com/office/drawing/2014/main" val="3290438180"/>
                      </a:ext>
                    </a:extLst>
                  </a:tr>
                  <a:tr h="370840">
                    <a:tc>
                      <a:txBody>
                        <a:bodyPr/>
                        <a:lstStyle/>
                        <a:p>
                          <a:r>
                            <a:rPr lang="en-US" dirty="0">
                              <a:ln>
                                <a:noFill/>
                              </a:ln>
                              <a:solidFill>
                                <a:schemeClr val="tx1"/>
                              </a:solidFill>
                            </a:rPr>
                            <a:t>Progenitor Mass</a:t>
                          </a:r>
                        </a:p>
                      </a:txBody>
                      <a:tcPr>
                        <a:lnL w="12700" cmpd="sng">
                          <a:noFill/>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pPr/>
                          <a14:m>
                            <m:oMathPara xmlns:m="http://schemas.openxmlformats.org/officeDocument/2006/math">
                              <m:oMathParaPr>
                                <m:jc m:val="centerGroup"/>
                              </m:oMathParaPr>
                              <m:oMath xmlns:m="http://schemas.openxmlformats.org/officeDocument/2006/math">
                                <m:sSub>
                                  <m:sSubPr>
                                    <m:ctrlPr>
                                      <a:rPr lang="en-US" i="1" smtClean="0">
                                        <a:ln>
                                          <a:noFill/>
                                        </a:ln>
                                        <a:latin typeface="Cambria Math" panose="02040503050406030204" pitchFamily="18" charset="0"/>
                                      </a:rPr>
                                    </m:ctrlPr>
                                  </m:sSubPr>
                                  <m:e>
                                    <m:r>
                                      <a:rPr lang="en-US" b="0" i="1" smtClean="0">
                                        <a:ln>
                                          <a:noFill/>
                                        </a:ln>
                                        <a:latin typeface="Cambria Math" panose="02040503050406030204" pitchFamily="18" charset="0"/>
                                      </a:rPr>
                                      <m:t>9.6 </m:t>
                                    </m:r>
                                    <m:r>
                                      <a:rPr lang="en-US" b="0" i="1" smtClean="0">
                                        <a:ln>
                                          <a:noFill/>
                                        </a:ln>
                                        <a:latin typeface="Cambria Math" panose="02040503050406030204" pitchFamily="18" charset="0"/>
                                      </a:rPr>
                                      <m:t>𝑀</m:t>
                                    </m:r>
                                  </m:e>
                                  <m:sub>
                                    <m:r>
                                      <a:rPr lang="en-US" i="1" smtClean="0">
                                        <a:ln>
                                          <a:noFill/>
                                        </a:ln>
                                        <a:latin typeface="Cambria Math" panose="02040503050406030204" pitchFamily="18" charset="0"/>
                                        <a:ea typeface="Cambria Math" panose="02040503050406030204" pitchFamily="18" charset="0"/>
                                      </a:rPr>
                                      <m:t>⊙</m:t>
                                    </m:r>
                                  </m:sub>
                                </m:sSub>
                              </m:oMath>
                            </m:oMathPara>
                          </a14:m>
                          <a:endParaRPr lang="en-US" dirty="0">
                            <a:ln>
                              <a:noFill/>
                            </a:ln>
                          </a:endParaRP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tx1"/>
                        </a:solidFill>
                      </a:tcPr>
                    </a:tc>
                    <a:tc>
                      <a:txBody>
                        <a:bodyPr/>
                        <a:lstStyle/>
                        <a:p>
                          <a:pPr/>
                          <a14:m>
                            <m:oMathPara xmlns:m="http://schemas.openxmlformats.org/officeDocument/2006/math">
                              <m:oMathParaPr>
                                <m:jc m:val="centerGroup"/>
                              </m:oMathParaPr>
                              <m:oMath xmlns:m="http://schemas.openxmlformats.org/officeDocument/2006/math">
                                <m:sSub>
                                  <m:sSubPr>
                                    <m:ctrlPr>
                                      <a:rPr lang="en-US" i="1" smtClean="0">
                                        <a:ln>
                                          <a:noFill/>
                                        </a:ln>
                                        <a:latin typeface="Cambria Math" panose="02040503050406030204" pitchFamily="18" charset="0"/>
                                      </a:rPr>
                                    </m:ctrlPr>
                                  </m:sSubPr>
                                  <m:e>
                                    <m:r>
                                      <a:rPr lang="en-US" b="0" i="1" smtClean="0">
                                        <a:ln>
                                          <a:noFill/>
                                        </a:ln>
                                        <a:latin typeface="Cambria Math" panose="02040503050406030204" pitchFamily="18" charset="0"/>
                                      </a:rPr>
                                      <m:t>15 </m:t>
                                    </m:r>
                                    <m:r>
                                      <a:rPr lang="en-US" b="0" i="1" smtClean="0">
                                        <a:ln>
                                          <a:noFill/>
                                        </a:ln>
                                        <a:latin typeface="Cambria Math" panose="02040503050406030204" pitchFamily="18" charset="0"/>
                                      </a:rPr>
                                      <m:t>𝑀</m:t>
                                    </m:r>
                                  </m:e>
                                  <m:sub>
                                    <m:r>
                                      <a:rPr lang="en-US" i="1" smtClean="0">
                                        <a:ln>
                                          <a:noFill/>
                                        </a:ln>
                                        <a:latin typeface="Cambria Math" panose="02040503050406030204" pitchFamily="18" charset="0"/>
                                        <a:ea typeface="Cambria Math" panose="02040503050406030204" pitchFamily="18" charset="0"/>
                                      </a:rPr>
                                      <m:t>⊙</m:t>
                                    </m:r>
                                  </m:sub>
                                </m:sSub>
                              </m:oMath>
                            </m:oMathPara>
                          </a14:m>
                          <a:endParaRPr lang="en-US" dirty="0">
                            <a:ln>
                              <a:noFill/>
                            </a:ln>
                          </a:endParaRP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tx1"/>
                        </a:solidFill>
                      </a:tcPr>
                    </a:tc>
                    <a:tc>
                      <a:txBody>
                        <a:bodyPr/>
                        <a:lstStyle/>
                        <a:p>
                          <a:pPr/>
                          <a14:m>
                            <m:oMathPara xmlns:m="http://schemas.openxmlformats.org/officeDocument/2006/math">
                              <m:oMathParaPr>
                                <m:jc m:val="centerGroup"/>
                              </m:oMathParaPr>
                              <m:oMath xmlns:m="http://schemas.openxmlformats.org/officeDocument/2006/math">
                                <m:sSub>
                                  <m:sSubPr>
                                    <m:ctrlPr>
                                      <a:rPr lang="en-US" i="1" smtClean="0">
                                        <a:ln>
                                          <a:noFill/>
                                        </a:ln>
                                        <a:latin typeface="Cambria Math" panose="02040503050406030204" pitchFamily="18" charset="0"/>
                                      </a:rPr>
                                    </m:ctrlPr>
                                  </m:sSubPr>
                                  <m:e>
                                    <m:r>
                                      <a:rPr lang="en-US" b="0" i="1" smtClean="0">
                                        <a:ln>
                                          <a:noFill/>
                                        </a:ln>
                                        <a:latin typeface="Cambria Math" panose="02040503050406030204" pitchFamily="18" charset="0"/>
                                      </a:rPr>
                                      <m:t>25 </m:t>
                                    </m:r>
                                    <m:r>
                                      <a:rPr lang="en-US" b="0" i="1" smtClean="0">
                                        <a:ln>
                                          <a:noFill/>
                                        </a:ln>
                                        <a:latin typeface="Cambria Math" panose="02040503050406030204" pitchFamily="18" charset="0"/>
                                      </a:rPr>
                                      <m:t>𝑀</m:t>
                                    </m:r>
                                  </m:e>
                                  <m:sub>
                                    <m:r>
                                      <a:rPr lang="en-US" i="1" smtClean="0">
                                        <a:ln>
                                          <a:noFill/>
                                        </a:ln>
                                        <a:latin typeface="Cambria Math" panose="02040503050406030204" pitchFamily="18" charset="0"/>
                                        <a:ea typeface="Cambria Math" panose="02040503050406030204" pitchFamily="18" charset="0"/>
                                      </a:rPr>
                                      <m:t>⊙</m:t>
                                    </m:r>
                                  </m:sub>
                                </m:sSub>
                              </m:oMath>
                            </m:oMathPara>
                          </a14:m>
                          <a:endParaRPr lang="en-US" dirty="0">
                            <a:ln>
                              <a:noFill/>
                            </a:ln>
                          </a:endParaRPr>
                        </a:p>
                      </a:txBody>
                      <a:tcPr>
                        <a:lnL w="38100" cap="flat" cmpd="sng" algn="ctr">
                          <a:solidFill>
                            <a:schemeClr val="bg2"/>
                          </a:solidFill>
                          <a:prstDash val="solid"/>
                          <a:round/>
                          <a:headEnd type="none" w="med" len="med"/>
                          <a:tailEnd type="none" w="med" len="med"/>
                        </a:lnL>
                        <a:lnR w="12700" cmpd="sng">
                          <a:noFill/>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tx1"/>
                        </a:solidFill>
                      </a:tcPr>
                    </a:tc>
                    <a:extLst>
                      <a:ext uri="{0D108BD9-81ED-4DB2-BD59-A6C34878D82A}">
                        <a16:rowId xmlns:a16="http://schemas.microsoft.com/office/drawing/2014/main" val="756406310"/>
                      </a:ext>
                    </a:extLst>
                  </a:tr>
                  <a:tr h="370840">
                    <a:tc>
                      <a:txBody>
                        <a:bodyPr/>
                        <a:lstStyle/>
                        <a:p>
                          <a:r>
                            <a:rPr lang="en-US" dirty="0">
                              <a:ln>
                                <a:noFill/>
                              </a:ln>
                              <a:solidFill>
                                <a:schemeClr val="tx1"/>
                              </a:solidFill>
                            </a:rPr>
                            <a:t>Progenitor Metallicity</a:t>
                          </a:r>
                        </a:p>
                      </a:txBody>
                      <a:tcPr>
                        <a:lnL w="12700" cmpd="sng">
                          <a:noFill/>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pPr algn="ctr"/>
                          <a:r>
                            <a:rPr lang="en-US" dirty="0">
                              <a:ln>
                                <a:noFill/>
                              </a:ln>
                            </a:rPr>
                            <a:t>Zero</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tc>
                      <a:txBody>
                        <a:bodyPr/>
                        <a:lstStyle/>
                        <a:p>
                          <a:pPr algn="ctr"/>
                          <a:r>
                            <a:rPr lang="en-US" dirty="0">
                              <a:ln>
                                <a:noFill/>
                              </a:ln>
                            </a:rPr>
                            <a:t>Solar</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tc>
                      <a:txBody>
                        <a:bodyPr/>
                        <a:lstStyle/>
                        <a:p>
                          <a:pPr algn="ctr"/>
                          <a:r>
                            <a:rPr lang="en-US" dirty="0">
                              <a:ln>
                                <a:noFill/>
                              </a:ln>
                            </a:rPr>
                            <a:t>Zero</a:t>
                          </a:r>
                        </a:p>
                      </a:txBody>
                      <a:tcPr>
                        <a:lnL w="38100" cap="flat" cmpd="sng" algn="ctr">
                          <a:solidFill>
                            <a:schemeClr val="bg2"/>
                          </a:solidFill>
                          <a:prstDash val="solid"/>
                          <a:round/>
                          <a:headEnd type="none" w="med" len="med"/>
                          <a:tailEnd type="none" w="med" len="med"/>
                        </a:lnL>
                        <a:lnR w="12700" cmpd="sng">
                          <a:noFill/>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extLst>
                      <a:ext uri="{0D108BD9-81ED-4DB2-BD59-A6C34878D82A}">
                        <a16:rowId xmlns:a16="http://schemas.microsoft.com/office/drawing/2014/main" val="288127692"/>
                      </a:ext>
                    </a:extLst>
                  </a:tr>
                  <a:tr h="370840">
                    <a:tc>
                      <a:txBody>
                        <a:bodyPr/>
                        <a:lstStyle/>
                        <a:p>
                          <a:r>
                            <a:rPr lang="en-US" dirty="0">
                              <a:ln>
                                <a:noFill/>
                              </a:ln>
                              <a:solidFill>
                                <a:schemeClr val="tx1"/>
                              </a:solidFill>
                            </a:rPr>
                            <a:t>Adaptive Radial Cells</a:t>
                          </a:r>
                        </a:p>
                      </a:txBody>
                      <a:tcPr>
                        <a:lnL w="12700" cmpd="sng">
                          <a:noFill/>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pPr algn="ctr"/>
                          <a:r>
                            <a:rPr lang="en-US" dirty="0">
                              <a:ln>
                                <a:noFill/>
                              </a:ln>
                            </a:rPr>
                            <a:t>540</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tc>
                      <a:txBody>
                        <a:bodyPr/>
                        <a:lstStyle/>
                        <a:p>
                          <a:pPr algn="ctr"/>
                          <a:r>
                            <a:rPr lang="en-US" dirty="0">
                              <a:ln>
                                <a:noFill/>
                              </a:ln>
                            </a:rPr>
                            <a:t>720</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tc>
                      <a:txBody>
                        <a:bodyPr/>
                        <a:lstStyle/>
                        <a:p>
                          <a:pPr algn="ctr"/>
                          <a:r>
                            <a:rPr lang="en-US" dirty="0">
                              <a:ln>
                                <a:noFill/>
                              </a:ln>
                            </a:rPr>
                            <a:t>720</a:t>
                          </a:r>
                        </a:p>
                      </a:txBody>
                      <a:tcPr>
                        <a:lnL w="38100" cap="flat" cmpd="sng" algn="ctr">
                          <a:solidFill>
                            <a:schemeClr val="bg2"/>
                          </a:solidFill>
                          <a:prstDash val="solid"/>
                          <a:round/>
                          <a:headEnd type="none" w="med" len="med"/>
                          <a:tailEnd type="none" w="med" len="med"/>
                        </a:lnL>
                        <a:lnR w="12700" cmpd="sng">
                          <a:noFill/>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extLst>
                      <a:ext uri="{0D108BD9-81ED-4DB2-BD59-A6C34878D82A}">
                        <a16:rowId xmlns:a16="http://schemas.microsoft.com/office/drawing/2014/main" val="1430678320"/>
                      </a:ext>
                    </a:extLst>
                  </a:tr>
                  <a:tr h="370840">
                    <a:tc>
                      <a:txBody>
                        <a:bodyPr/>
                        <a:lstStyle/>
                        <a:p>
                          <a:r>
                            <a:rPr lang="en-US" dirty="0">
                              <a:ln>
                                <a:noFill/>
                              </a:ln>
                              <a:solidFill>
                                <a:schemeClr val="tx1"/>
                              </a:solidFill>
                            </a:rPr>
                            <a:t>Reaction Network</a:t>
                          </a:r>
                        </a:p>
                      </a:txBody>
                      <a:tcPr>
                        <a:lnL w="12700" cmpd="sng">
                          <a:noFill/>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12700" cmpd="sng">
                          <a:noFill/>
                        </a:lnB>
                        <a:lnTlToBr w="12700" cmpd="sng">
                          <a:noFill/>
                          <a:prstDash val="solid"/>
                        </a:lnTlToBr>
                        <a:solidFill>
                          <a:schemeClr val="accent1"/>
                        </a:solidFill>
                      </a:tcPr>
                    </a:tc>
                    <a:tc>
                      <a:txBody>
                        <a:bodyPr/>
                        <a:lstStyle/>
                        <a:p>
                          <a:pPr algn="ctr"/>
                          <a:r>
                            <a:rPr lang="en-US" dirty="0">
                              <a:ln>
                                <a:noFill/>
                              </a:ln>
                            </a:rPr>
                            <a:t>160-species</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12700" cmpd="sng">
                          <a:noFill/>
                        </a:lnB>
                        <a:lnTlToBr w="12700" cmpd="sng">
                          <a:noFill/>
                          <a:prstDash val="solid"/>
                        </a:lnTlToBr>
                        <a:solidFill>
                          <a:schemeClr val="accent1">
                            <a:tint val="20000"/>
                          </a:schemeClr>
                        </a:solidFill>
                      </a:tcPr>
                    </a:tc>
                    <a:tc>
                      <a:txBody>
                        <a:bodyPr/>
                        <a:lstStyle/>
                        <a:p>
                          <a:pPr algn="ctr"/>
                          <a:r>
                            <a:rPr lang="en-US" dirty="0">
                              <a:ln>
                                <a:noFill/>
                              </a:ln>
                            </a:rPr>
                            <a:t>17-species anp56</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12700" cmpd="sng">
                          <a:noFill/>
                        </a:lnB>
                        <a:lnTlToBr w="12700" cmpd="sng">
                          <a:noFill/>
                          <a:prstDash val="solid"/>
                        </a:lnTlToBr>
                        <a:solidFill>
                          <a:schemeClr val="accent1">
                            <a:tint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ln>
                                <a:noFill/>
                              </a:ln>
                            </a:rPr>
                            <a:t>17-species anp56</a:t>
                          </a:r>
                        </a:p>
                      </a:txBody>
                      <a:tcPr>
                        <a:lnL w="38100" cap="flat" cmpd="sng" algn="ctr">
                          <a:solidFill>
                            <a:schemeClr val="bg2"/>
                          </a:solidFill>
                          <a:prstDash val="solid"/>
                          <a:round/>
                          <a:headEnd type="none" w="med" len="med"/>
                          <a:tailEnd type="none" w="med" len="med"/>
                        </a:lnL>
                        <a:lnR w="12700" cmpd="sng">
                          <a:noFill/>
                        </a:lnR>
                        <a:lnT w="38100" cap="flat" cmpd="sng" algn="ctr">
                          <a:solidFill>
                            <a:schemeClr val="bg2"/>
                          </a:solidFill>
                          <a:prstDash val="solid"/>
                          <a:round/>
                          <a:headEnd type="none" w="med" len="med"/>
                          <a:tailEnd type="none" w="med" len="med"/>
                        </a:lnT>
                        <a:lnB w="12700" cmpd="sng">
                          <a:noFill/>
                        </a:lnB>
                        <a:lnTlToBr w="12700" cmpd="sng">
                          <a:noFill/>
                          <a:prstDash val="solid"/>
                        </a:lnTlToBr>
                        <a:solidFill>
                          <a:schemeClr val="accent1">
                            <a:tint val="20000"/>
                          </a:schemeClr>
                        </a:solidFill>
                      </a:tcPr>
                    </a:tc>
                    <a:extLst>
                      <a:ext uri="{0D108BD9-81ED-4DB2-BD59-A6C34878D82A}">
                        <a16:rowId xmlns:a16="http://schemas.microsoft.com/office/drawing/2014/main" val="844883970"/>
                      </a:ext>
                    </a:extLst>
                  </a:tr>
                </a:tbl>
              </a:graphicData>
            </a:graphic>
          </p:graphicFrame>
        </mc:Choice>
        <mc:Fallback xmlns="">
          <p:graphicFrame>
            <p:nvGraphicFramePr>
              <p:cNvPr id="5" name="Table 4">
                <a:extLst>
                  <a:ext uri="{FF2B5EF4-FFF2-40B4-BE49-F238E27FC236}">
                    <a16:creationId xmlns:a16="http://schemas.microsoft.com/office/drawing/2014/main" id="{FBC20923-0F13-07F8-4FC3-70FC551E2552}"/>
                  </a:ext>
                </a:extLst>
              </p:cNvPr>
              <p:cNvGraphicFramePr>
                <a:graphicFrameLocks noGrp="1"/>
              </p:cNvGraphicFramePr>
              <p:nvPr>
                <p:extLst>
                  <p:ext uri="{D42A27DB-BD31-4B8C-83A1-F6EECF244321}">
                    <p14:modId xmlns:p14="http://schemas.microsoft.com/office/powerpoint/2010/main" val="1597297633"/>
                  </p:ext>
                </p:extLst>
              </p:nvPr>
            </p:nvGraphicFramePr>
            <p:xfrm>
              <a:off x="1351878" y="1484243"/>
              <a:ext cx="9488241" cy="1944757"/>
            </p:xfrm>
            <a:graphic>
              <a:graphicData uri="http://schemas.openxmlformats.org/drawingml/2006/table">
                <a:tbl>
                  <a:tblPr firstRow="1" firstCol="1" bandRow="1">
                    <a:tableStyleId>{5C22544A-7EE6-4342-B048-85BDC9FD1C3A}</a:tableStyleId>
                  </a:tblPr>
                  <a:tblGrid>
                    <a:gridCol w="3173767">
                      <a:extLst>
                        <a:ext uri="{9D8B030D-6E8A-4147-A177-3AD203B41FA5}">
                          <a16:colId xmlns:a16="http://schemas.microsoft.com/office/drawing/2014/main" val="1816632265"/>
                        </a:ext>
                      </a:extLst>
                    </a:gridCol>
                    <a:gridCol w="1570354">
                      <a:extLst>
                        <a:ext uri="{9D8B030D-6E8A-4147-A177-3AD203B41FA5}">
                          <a16:colId xmlns:a16="http://schemas.microsoft.com/office/drawing/2014/main" val="2416971929"/>
                        </a:ext>
                      </a:extLst>
                    </a:gridCol>
                    <a:gridCol w="2372060">
                      <a:extLst>
                        <a:ext uri="{9D8B030D-6E8A-4147-A177-3AD203B41FA5}">
                          <a16:colId xmlns:a16="http://schemas.microsoft.com/office/drawing/2014/main" val="162923411"/>
                        </a:ext>
                      </a:extLst>
                    </a:gridCol>
                    <a:gridCol w="2372060">
                      <a:extLst>
                        <a:ext uri="{9D8B030D-6E8A-4147-A177-3AD203B41FA5}">
                          <a16:colId xmlns:a16="http://schemas.microsoft.com/office/drawing/2014/main" val="1136145150"/>
                        </a:ext>
                      </a:extLst>
                    </a:gridCol>
                  </a:tblGrid>
                  <a:tr h="454475">
                    <a:tc>
                      <a:txBody>
                        <a:bodyPr/>
                        <a:lstStyle/>
                        <a:p>
                          <a:endParaRPr lang="en-US" dirty="0">
                            <a:ln>
                              <a:noFill/>
                            </a:ln>
                            <a:solidFill>
                              <a:schemeClr val="tx1"/>
                            </a:solidFill>
                          </a:endParaRPr>
                        </a:p>
                      </a:txBody>
                      <a:tcPr>
                        <a:lnL w="12700" cmpd="sng">
                          <a:noFill/>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noFill/>
                      </a:tcPr>
                    </a:tc>
                    <a:tc>
                      <a:txBody>
                        <a:bodyPr/>
                        <a:lstStyle/>
                        <a:p>
                          <a:r>
                            <a:rPr lang="en-US" dirty="0">
                              <a:ln>
                                <a:noFill/>
                              </a:ln>
                            </a:rPr>
                            <a:t>D9.6</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r>
                            <a:rPr lang="en-US" dirty="0">
                              <a:ln>
                                <a:noFill/>
                              </a:ln>
                            </a:rPr>
                            <a:t>D15</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r>
                            <a:rPr lang="en-US" dirty="0">
                              <a:ln>
                                <a:noFill/>
                              </a:ln>
                            </a:rPr>
                            <a:t>D25</a:t>
                          </a:r>
                        </a:p>
                      </a:txBody>
                      <a:tcPr>
                        <a:lnL w="38100" cap="flat" cmpd="sng" algn="ctr">
                          <a:solidFill>
                            <a:schemeClr val="bg2"/>
                          </a:solidFill>
                          <a:prstDash val="solid"/>
                          <a:round/>
                          <a:headEnd type="none" w="med" len="med"/>
                          <a:tailEnd type="none" w="med" len="med"/>
                        </a:lnL>
                        <a:lnR w="12700" cmpd="sng">
                          <a:noFill/>
                        </a:lnR>
                        <a:lnT w="12700" cmpd="sng">
                          <a:noFill/>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extLst>
                      <a:ext uri="{0D108BD9-81ED-4DB2-BD59-A6C34878D82A}">
                        <a16:rowId xmlns:a16="http://schemas.microsoft.com/office/drawing/2014/main" val="3290438180"/>
                      </a:ext>
                    </a:extLst>
                  </a:tr>
                  <a:tr h="377762">
                    <a:tc>
                      <a:txBody>
                        <a:bodyPr/>
                        <a:lstStyle/>
                        <a:p>
                          <a:r>
                            <a:rPr lang="en-US" dirty="0">
                              <a:ln>
                                <a:noFill/>
                              </a:ln>
                              <a:solidFill>
                                <a:schemeClr val="tx1"/>
                              </a:solidFill>
                            </a:rPr>
                            <a:t>Progenitor Mass</a:t>
                          </a:r>
                        </a:p>
                      </a:txBody>
                      <a:tcPr>
                        <a:lnL w="12700" cmpd="sng">
                          <a:noFill/>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endParaRPr lang="en-US"/>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blipFill>
                          <a:blip r:embed="rId4"/>
                          <a:stretch>
                            <a:fillRect l="-201613" t="-126667" r="-303226" b="-320000"/>
                          </a:stretch>
                        </a:blipFill>
                      </a:tcPr>
                    </a:tc>
                    <a:tc>
                      <a:txBody>
                        <a:bodyPr/>
                        <a:lstStyle/>
                        <a:p>
                          <a:endParaRPr lang="en-US"/>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blipFill>
                          <a:blip r:embed="rId4"/>
                          <a:stretch>
                            <a:fillRect l="-200000" t="-126667" r="-101070" b="-320000"/>
                          </a:stretch>
                        </a:blipFill>
                      </a:tcPr>
                    </a:tc>
                    <a:tc>
                      <a:txBody>
                        <a:bodyPr/>
                        <a:lstStyle/>
                        <a:p>
                          <a:endParaRPr lang="en-US"/>
                        </a:p>
                      </a:txBody>
                      <a:tcPr>
                        <a:lnL w="38100" cap="flat" cmpd="sng" algn="ctr">
                          <a:solidFill>
                            <a:schemeClr val="bg2"/>
                          </a:solidFill>
                          <a:prstDash val="solid"/>
                          <a:round/>
                          <a:headEnd type="none" w="med" len="med"/>
                          <a:tailEnd type="none" w="med" len="med"/>
                        </a:lnL>
                        <a:lnR w="12700" cmpd="sng">
                          <a:noFill/>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blipFill>
                          <a:blip r:embed="rId4"/>
                          <a:stretch>
                            <a:fillRect l="-300000" t="-126667" r="-1070" b="-320000"/>
                          </a:stretch>
                        </a:blipFill>
                      </a:tcPr>
                    </a:tc>
                    <a:extLst>
                      <a:ext uri="{0D108BD9-81ED-4DB2-BD59-A6C34878D82A}">
                        <a16:rowId xmlns:a16="http://schemas.microsoft.com/office/drawing/2014/main" val="756406310"/>
                      </a:ext>
                    </a:extLst>
                  </a:tr>
                  <a:tr h="370840">
                    <a:tc>
                      <a:txBody>
                        <a:bodyPr/>
                        <a:lstStyle/>
                        <a:p>
                          <a:r>
                            <a:rPr lang="en-US" dirty="0">
                              <a:ln>
                                <a:noFill/>
                              </a:ln>
                              <a:solidFill>
                                <a:schemeClr val="tx1"/>
                              </a:solidFill>
                            </a:rPr>
                            <a:t>Progenitor Metallicity</a:t>
                          </a:r>
                        </a:p>
                      </a:txBody>
                      <a:tcPr>
                        <a:lnL w="12700" cmpd="sng">
                          <a:noFill/>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pPr algn="ctr"/>
                          <a:r>
                            <a:rPr lang="en-US" dirty="0">
                              <a:ln>
                                <a:noFill/>
                              </a:ln>
                            </a:rPr>
                            <a:t>Zero</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tc>
                      <a:txBody>
                        <a:bodyPr/>
                        <a:lstStyle/>
                        <a:p>
                          <a:pPr algn="ctr"/>
                          <a:r>
                            <a:rPr lang="en-US" dirty="0">
                              <a:ln>
                                <a:noFill/>
                              </a:ln>
                            </a:rPr>
                            <a:t>Solar</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tc>
                      <a:txBody>
                        <a:bodyPr/>
                        <a:lstStyle/>
                        <a:p>
                          <a:pPr algn="ctr"/>
                          <a:r>
                            <a:rPr lang="en-US" dirty="0">
                              <a:ln>
                                <a:noFill/>
                              </a:ln>
                            </a:rPr>
                            <a:t>Zero</a:t>
                          </a:r>
                        </a:p>
                      </a:txBody>
                      <a:tcPr>
                        <a:lnL w="38100" cap="flat" cmpd="sng" algn="ctr">
                          <a:solidFill>
                            <a:schemeClr val="bg2"/>
                          </a:solidFill>
                          <a:prstDash val="solid"/>
                          <a:round/>
                          <a:headEnd type="none" w="med" len="med"/>
                          <a:tailEnd type="none" w="med" len="med"/>
                        </a:lnL>
                        <a:lnR w="12700" cmpd="sng">
                          <a:noFill/>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extLst>
                      <a:ext uri="{0D108BD9-81ED-4DB2-BD59-A6C34878D82A}">
                        <a16:rowId xmlns:a16="http://schemas.microsoft.com/office/drawing/2014/main" val="288127692"/>
                      </a:ext>
                    </a:extLst>
                  </a:tr>
                  <a:tr h="370840">
                    <a:tc>
                      <a:txBody>
                        <a:bodyPr/>
                        <a:lstStyle/>
                        <a:p>
                          <a:r>
                            <a:rPr lang="en-US" dirty="0">
                              <a:ln>
                                <a:noFill/>
                              </a:ln>
                              <a:solidFill>
                                <a:schemeClr val="tx1"/>
                              </a:solidFill>
                            </a:rPr>
                            <a:t>Adaptive Radial Cells</a:t>
                          </a:r>
                        </a:p>
                      </a:txBody>
                      <a:tcPr>
                        <a:lnL w="12700" cmpd="sng">
                          <a:noFill/>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solidFill>
                      </a:tcPr>
                    </a:tc>
                    <a:tc>
                      <a:txBody>
                        <a:bodyPr/>
                        <a:lstStyle/>
                        <a:p>
                          <a:pPr algn="ctr"/>
                          <a:r>
                            <a:rPr lang="en-US" dirty="0">
                              <a:ln>
                                <a:noFill/>
                              </a:ln>
                            </a:rPr>
                            <a:t>540</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tc>
                      <a:txBody>
                        <a:bodyPr/>
                        <a:lstStyle/>
                        <a:p>
                          <a:pPr algn="ctr"/>
                          <a:r>
                            <a:rPr lang="en-US" dirty="0">
                              <a:ln>
                                <a:noFill/>
                              </a:ln>
                            </a:rPr>
                            <a:t>720</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tc>
                      <a:txBody>
                        <a:bodyPr/>
                        <a:lstStyle/>
                        <a:p>
                          <a:pPr algn="ctr"/>
                          <a:r>
                            <a:rPr lang="en-US" dirty="0">
                              <a:ln>
                                <a:noFill/>
                              </a:ln>
                            </a:rPr>
                            <a:t>720</a:t>
                          </a:r>
                        </a:p>
                      </a:txBody>
                      <a:tcPr>
                        <a:lnL w="38100" cap="flat" cmpd="sng" algn="ctr">
                          <a:solidFill>
                            <a:schemeClr val="bg2"/>
                          </a:solidFill>
                          <a:prstDash val="solid"/>
                          <a:round/>
                          <a:headEnd type="none" w="med" len="med"/>
                          <a:tailEnd type="none" w="med" len="med"/>
                        </a:lnL>
                        <a:lnR w="12700" cmpd="sng">
                          <a:noFill/>
                        </a:lnR>
                        <a:lnT w="38100" cap="flat" cmpd="sng" algn="ctr">
                          <a:solidFill>
                            <a:schemeClr val="bg2"/>
                          </a:solidFill>
                          <a:prstDash val="solid"/>
                          <a:round/>
                          <a:headEnd type="none" w="med" len="med"/>
                          <a:tailEnd type="none" w="med" len="med"/>
                        </a:lnT>
                        <a:lnB w="38100" cap="flat" cmpd="sng" algn="ctr">
                          <a:solidFill>
                            <a:schemeClr val="bg2"/>
                          </a:solidFill>
                          <a:prstDash val="solid"/>
                          <a:round/>
                          <a:headEnd type="none" w="med" len="med"/>
                          <a:tailEnd type="none" w="med" len="med"/>
                        </a:lnB>
                        <a:lnTlToBr w="12700" cmpd="sng">
                          <a:noFill/>
                          <a:prstDash val="solid"/>
                        </a:lnTlToBr>
                        <a:solidFill>
                          <a:schemeClr val="accent1">
                            <a:tint val="20000"/>
                          </a:schemeClr>
                        </a:solidFill>
                      </a:tcPr>
                    </a:tc>
                    <a:extLst>
                      <a:ext uri="{0D108BD9-81ED-4DB2-BD59-A6C34878D82A}">
                        <a16:rowId xmlns:a16="http://schemas.microsoft.com/office/drawing/2014/main" val="1430678320"/>
                      </a:ext>
                    </a:extLst>
                  </a:tr>
                  <a:tr h="370840">
                    <a:tc>
                      <a:txBody>
                        <a:bodyPr/>
                        <a:lstStyle/>
                        <a:p>
                          <a:r>
                            <a:rPr lang="en-US" dirty="0">
                              <a:ln>
                                <a:noFill/>
                              </a:ln>
                              <a:solidFill>
                                <a:schemeClr val="tx1"/>
                              </a:solidFill>
                            </a:rPr>
                            <a:t>Reaction Network</a:t>
                          </a:r>
                        </a:p>
                      </a:txBody>
                      <a:tcPr>
                        <a:lnL w="12700" cmpd="sng">
                          <a:noFill/>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12700" cmpd="sng">
                          <a:noFill/>
                        </a:lnB>
                        <a:lnTlToBr w="12700" cmpd="sng">
                          <a:noFill/>
                          <a:prstDash val="solid"/>
                        </a:lnTlToBr>
                        <a:solidFill>
                          <a:schemeClr val="accent1"/>
                        </a:solidFill>
                      </a:tcPr>
                    </a:tc>
                    <a:tc>
                      <a:txBody>
                        <a:bodyPr/>
                        <a:lstStyle/>
                        <a:p>
                          <a:pPr algn="ctr"/>
                          <a:r>
                            <a:rPr lang="en-US" dirty="0">
                              <a:ln>
                                <a:noFill/>
                              </a:ln>
                            </a:rPr>
                            <a:t>160-species</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12700" cmpd="sng">
                          <a:noFill/>
                        </a:lnB>
                        <a:lnTlToBr w="12700" cmpd="sng">
                          <a:noFill/>
                          <a:prstDash val="solid"/>
                        </a:lnTlToBr>
                        <a:solidFill>
                          <a:schemeClr val="accent1">
                            <a:tint val="20000"/>
                          </a:schemeClr>
                        </a:solidFill>
                      </a:tcPr>
                    </a:tc>
                    <a:tc>
                      <a:txBody>
                        <a:bodyPr/>
                        <a:lstStyle/>
                        <a:p>
                          <a:pPr algn="ctr"/>
                          <a:r>
                            <a:rPr lang="en-US" dirty="0">
                              <a:ln>
                                <a:noFill/>
                              </a:ln>
                            </a:rPr>
                            <a:t>17-species anp56</a:t>
                          </a:r>
                        </a:p>
                      </a:txBody>
                      <a:tcPr>
                        <a:lnL w="38100" cap="flat" cmpd="sng" algn="ctr">
                          <a:solidFill>
                            <a:schemeClr val="bg2"/>
                          </a:solidFill>
                          <a:prstDash val="solid"/>
                          <a:round/>
                          <a:headEnd type="none" w="med" len="med"/>
                          <a:tailEnd type="none" w="med" len="med"/>
                        </a:lnL>
                        <a:lnR w="38100" cap="flat" cmpd="sng" algn="ctr">
                          <a:solidFill>
                            <a:schemeClr val="bg2"/>
                          </a:solidFill>
                          <a:prstDash val="solid"/>
                          <a:round/>
                          <a:headEnd type="none" w="med" len="med"/>
                          <a:tailEnd type="none" w="med" len="med"/>
                        </a:lnR>
                        <a:lnT w="38100" cap="flat" cmpd="sng" algn="ctr">
                          <a:solidFill>
                            <a:schemeClr val="bg2"/>
                          </a:solidFill>
                          <a:prstDash val="solid"/>
                          <a:round/>
                          <a:headEnd type="none" w="med" len="med"/>
                          <a:tailEnd type="none" w="med" len="med"/>
                        </a:lnT>
                        <a:lnB w="12700" cmpd="sng">
                          <a:noFill/>
                        </a:lnB>
                        <a:lnTlToBr w="12700" cmpd="sng">
                          <a:noFill/>
                          <a:prstDash val="solid"/>
                        </a:lnTlToBr>
                        <a:solidFill>
                          <a:schemeClr val="accent1">
                            <a:tint val="2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ln>
                                <a:noFill/>
                              </a:ln>
                            </a:rPr>
                            <a:t>17-species anp56</a:t>
                          </a:r>
                        </a:p>
                      </a:txBody>
                      <a:tcPr>
                        <a:lnL w="38100" cap="flat" cmpd="sng" algn="ctr">
                          <a:solidFill>
                            <a:schemeClr val="bg2"/>
                          </a:solidFill>
                          <a:prstDash val="solid"/>
                          <a:round/>
                          <a:headEnd type="none" w="med" len="med"/>
                          <a:tailEnd type="none" w="med" len="med"/>
                        </a:lnL>
                        <a:lnR w="12700" cmpd="sng">
                          <a:noFill/>
                        </a:lnR>
                        <a:lnT w="38100" cap="flat" cmpd="sng" algn="ctr">
                          <a:solidFill>
                            <a:schemeClr val="bg2"/>
                          </a:solidFill>
                          <a:prstDash val="solid"/>
                          <a:round/>
                          <a:headEnd type="none" w="med" len="med"/>
                          <a:tailEnd type="none" w="med" len="med"/>
                        </a:lnT>
                        <a:lnB w="12700" cmpd="sng">
                          <a:noFill/>
                        </a:lnB>
                        <a:lnTlToBr w="12700" cmpd="sng">
                          <a:noFill/>
                          <a:prstDash val="solid"/>
                        </a:lnTlToBr>
                        <a:solidFill>
                          <a:schemeClr val="accent1">
                            <a:tint val="20000"/>
                          </a:schemeClr>
                        </a:solidFill>
                      </a:tcPr>
                    </a:tc>
                    <a:extLst>
                      <a:ext uri="{0D108BD9-81ED-4DB2-BD59-A6C34878D82A}">
                        <a16:rowId xmlns:a16="http://schemas.microsoft.com/office/drawing/2014/main" val="844883970"/>
                      </a:ext>
                    </a:extLst>
                  </a:tr>
                </a:tbl>
              </a:graphicData>
            </a:graphic>
          </p:graphicFrame>
        </mc:Fallback>
      </mc:AlternateContent>
      <p:sp>
        <p:nvSpPr>
          <p:cNvPr id="6" name="TextBox 5">
            <a:extLst>
              <a:ext uri="{FF2B5EF4-FFF2-40B4-BE49-F238E27FC236}">
                <a16:creationId xmlns:a16="http://schemas.microsoft.com/office/drawing/2014/main" id="{E9A94663-9A72-477D-E373-79978FAFB877}"/>
              </a:ext>
            </a:extLst>
          </p:cNvPr>
          <p:cNvSpPr txBox="1"/>
          <p:nvPr/>
        </p:nvSpPr>
        <p:spPr>
          <a:xfrm>
            <a:off x="1775792" y="1372125"/>
            <a:ext cx="2226366" cy="584775"/>
          </a:xfrm>
          <a:prstGeom prst="rect">
            <a:avLst/>
          </a:prstGeom>
          <a:noFill/>
        </p:spPr>
        <p:txBody>
          <a:bodyPr wrap="square">
            <a:spAutoFit/>
          </a:bodyPr>
          <a:lstStyle/>
          <a:p>
            <a:r>
              <a:rPr lang="en-US" sz="3200" dirty="0"/>
              <a:t>D-Series</a:t>
            </a:r>
            <a:endParaRPr lang="en-US" dirty="0"/>
          </a:p>
        </p:txBody>
      </p:sp>
      <p:grpSp>
        <p:nvGrpSpPr>
          <p:cNvPr id="7" name="Group 6">
            <a:extLst>
              <a:ext uri="{FF2B5EF4-FFF2-40B4-BE49-F238E27FC236}">
                <a16:creationId xmlns:a16="http://schemas.microsoft.com/office/drawing/2014/main" id="{952602F2-08E4-4B52-0C4C-B5BF447D0951}"/>
              </a:ext>
            </a:extLst>
          </p:cNvPr>
          <p:cNvGrpSpPr/>
          <p:nvPr/>
        </p:nvGrpSpPr>
        <p:grpSpPr>
          <a:xfrm>
            <a:off x="1981200" y="1123761"/>
            <a:ext cx="8541026" cy="4482381"/>
            <a:chOff x="1965960" y="914400"/>
            <a:chExt cx="8229600" cy="3657600"/>
          </a:xfrm>
        </p:grpSpPr>
        <p:cxnSp>
          <p:nvCxnSpPr>
            <p:cNvPr id="8" name="Straight Connector 7">
              <a:extLst>
                <a:ext uri="{FF2B5EF4-FFF2-40B4-BE49-F238E27FC236}">
                  <a16:creationId xmlns:a16="http://schemas.microsoft.com/office/drawing/2014/main" id="{C990F998-EBE0-559D-C4D2-81426161E142}"/>
                </a:ext>
              </a:extLst>
            </p:cNvPr>
            <p:cNvCxnSpPr/>
            <p:nvPr/>
          </p:nvCxnSpPr>
          <p:spPr>
            <a:xfrm>
              <a:off x="1965960" y="914400"/>
              <a:ext cx="8229600" cy="0"/>
            </a:xfrm>
            <a:prstGeom prst="line">
              <a:avLst/>
            </a:prstGeom>
            <a:ln w="50800"/>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032891E-E903-51CD-14DD-33DB32096FB4}"/>
                </a:ext>
              </a:extLst>
            </p:cNvPr>
            <p:cNvCxnSpPr/>
            <p:nvPr/>
          </p:nvCxnSpPr>
          <p:spPr>
            <a:xfrm>
              <a:off x="1965960" y="4572000"/>
              <a:ext cx="8229600" cy="0"/>
            </a:xfrm>
            <a:prstGeom prst="line">
              <a:avLst/>
            </a:prstGeom>
            <a:ln w="50800"/>
          </p:spPr>
          <p:style>
            <a:lnRef idx="1">
              <a:schemeClr val="accent1"/>
            </a:lnRef>
            <a:fillRef idx="0">
              <a:schemeClr val="accent1"/>
            </a:fillRef>
            <a:effectRef idx="0">
              <a:schemeClr val="accent1"/>
            </a:effectRef>
            <a:fontRef idx="minor">
              <a:schemeClr val="tx1"/>
            </a:fontRef>
          </p:style>
        </p:cxnSp>
      </p:grpSp>
      <p:sp>
        <p:nvSpPr>
          <p:cNvPr id="12" name="Slide Number Placeholder 4">
            <a:extLst>
              <a:ext uri="{FF2B5EF4-FFF2-40B4-BE49-F238E27FC236}">
                <a16:creationId xmlns:a16="http://schemas.microsoft.com/office/drawing/2014/main" id="{65B98B24-91ED-0322-284E-1B7DD67E88BF}"/>
              </a:ext>
            </a:extLst>
          </p:cNvPr>
          <p:cNvSpPr txBox="1">
            <a:spLocks/>
          </p:cNvSpPr>
          <p:nvPr/>
        </p:nvSpPr>
        <p:spPr>
          <a:xfrm>
            <a:off x="228600" y="6356350"/>
            <a:ext cx="431800" cy="273050"/>
          </a:xfrm>
          <a:prstGeom prst="rect">
            <a:avLst/>
          </a:prstGeom>
        </p:spPr>
        <p:txBody>
          <a:bodyPr vert="horz" lIns="0" tIns="0" rIns="0" bIns="0" rtlCol="0" anchor="b"/>
          <a:lstStyle>
            <a:defPPr>
              <a:defRPr lang="en-US"/>
            </a:defPPr>
            <a:lvl1pPr marL="0" algn="l" defTabSz="914400" rtl="0" eaLnBrk="1" latinLnBrk="0" hangingPunct="1">
              <a:defRPr sz="900" kern="1200">
                <a:solidFill>
                  <a:schemeClr val="bg2"/>
                </a:solidFill>
                <a:latin typeface="Arial Nova Light" panose="020B0304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900" b="0" i="0" u="none" strike="noStrike" kern="1200" cap="none" spc="0" normalizeH="0" baseline="0" noProof="0" smtClean="0">
                <a:ln>
                  <a:noFill/>
                </a:ln>
                <a:solidFill>
                  <a:srgbClr val="FFFFFF"/>
                </a:solidFill>
                <a:effectLst/>
                <a:uLnTx/>
                <a:uFillTx/>
                <a:latin typeface="Arial Nova Light" panose="020B03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a:t>
            </a:fld>
            <a:endParaRPr kumimoji="0" lang="en-US" sz="900" b="0" i="0" u="none" strike="noStrike" kern="1200" cap="none" spc="0" normalizeH="0" baseline="0" noProof="0" dirty="0">
              <a:ln>
                <a:noFill/>
              </a:ln>
              <a:solidFill>
                <a:srgbClr val="FFFFFF"/>
              </a:solidFill>
              <a:effectLst/>
              <a:uLnTx/>
              <a:uFillTx/>
              <a:latin typeface="Arial Nova Light" panose="020B0304020202020204" pitchFamily="34" charset="0"/>
              <a:ea typeface="+mn-ea"/>
              <a:cs typeface="+mn-cs"/>
            </a:endParaRPr>
          </a:p>
        </p:txBody>
      </p:sp>
    </p:spTree>
    <p:extLst>
      <p:ext uri="{BB962C8B-B14F-4D97-AF65-F5344CB8AC3E}">
        <p14:creationId xmlns:p14="http://schemas.microsoft.com/office/powerpoint/2010/main" val="2600555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F2F45E-8DEB-1818-8950-9CAF01C5C8F5}"/>
              </a:ext>
            </a:extLst>
          </p:cNvPr>
          <p:cNvSpPr>
            <a:spLocks noGrp="1"/>
          </p:cNvSpPr>
          <p:nvPr>
            <p:ph type="title"/>
          </p:nvPr>
        </p:nvSpPr>
        <p:spPr>
          <a:xfrm>
            <a:off x="444500" y="-481024"/>
            <a:ext cx="11277600" cy="1123761"/>
          </a:xfrm>
        </p:spPr>
        <p:txBody>
          <a:bodyPr/>
          <a:lstStyle/>
          <a:p>
            <a:r>
              <a:rPr lang="en-US" dirty="0">
                <a:latin typeface="+mn-lt"/>
              </a:rPr>
              <a:t>D-series Strains</a:t>
            </a:r>
          </a:p>
        </p:txBody>
      </p:sp>
      <p:sp>
        <p:nvSpPr>
          <p:cNvPr id="4" name="Slide Number Placeholder 3">
            <a:extLst>
              <a:ext uri="{FF2B5EF4-FFF2-40B4-BE49-F238E27FC236}">
                <a16:creationId xmlns:a16="http://schemas.microsoft.com/office/drawing/2014/main" id="{CC9EE7DC-E71C-CA46-9A0A-9A691968D886}"/>
              </a:ext>
            </a:extLst>
          </p:cNvPr>
          <p:cNvSpPr>
            <a:spLocks noGrp="1"/>
          </p:cNvSpPr>
          <p:nvPr>
            <p:ph type="sldNum" sz="quarter" idx="12"/>
          </p:nvPr>
        </p:nvSpPr>
        <p:spPr/>
        <p:txBody>
          <a:bodyPr/>
          <a:lstStyle/>
          <a:p>
            <a:fld id="{00000000-1234-1234-1234-123412341234}" type="slidenum">
              <a:rPr lang="en-US" smtClean="0"/>
              <a:pPr/>
              <a:t>5</a:t>
            </a:fld>
            <a:endParaRPr lang="en-US" dirty="0"/>
          </a:p>
        </p:txBody>
      </p:sp>
      <p:sp>
        <p:nvSpPr>
          <p:cNvPr id="5" name="Google Shape;388;g33de4912c04_3_80">
            <a:extLst>
              <a:ext uri="{FF2B5EF4-FFF2-40B4-BE49-F238E27FC236}">
                <a16:creationId xmlns:a16="http://schemas.microsoft.com/office/drawing/2014/main" id="{3B7CD9E4-0710-AB25-EC11-9EA4B194B2AC}"/>
              </a:ext>
            </a:extLst>
          </p:cNvPr>
          <p:cNvSpPr txBox="1"/>
          <p:nvPr/>
        </p:nvSpPr>
        <p:spPr>
          <a:xfrm>
            <a:off x="9788201" y="5280757"/>
            <a:ext cx="2641926" cy="821733"/>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3"/>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Mezzacappa et al. Phys. Rev. D 107, 043008 (2023)</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pic>
        <p:nvPicPr>
          <p:cNvPr id="7" name="Picture 6" descr="A group of red and black graphs&#10;&#10;AI-generated content may be incorrect.">
            <a:extLst>
              <a:ext uri="{FF2B5EF4-FFF2-40B4-BE49-F238E27FC236}">
                <a16:creationId xmlns:a16="http://schemas.microsoft.com/office/drawing/2014/main" id="{03C284F3-F550-DAD6-3440-A21F1631858C}"/>
              </a:ext>
            </a:extLst>
          </p:cNvPr>
          <p:cNvPicPr>
            <a:picLocks noChangeAspect="1"/>
          </p:cNvPicPr>
          <p:nvPr/>
        </p:nvPicPr>
        <p:blipFill>
          <a:blip r:embed="rId2"/>
          <a:stretch>
            <a:fillRect/>
          </a:stretch>
        </p:blipFill>
        <p:spPr>
          <a:xfrm>
            <a:off x="2209800" y="625137"/>
            <a:ext cx="7772400" cy="5477353"/>
          </a:xfrm>
          <a:prstGeom prst="rect">
            <a:avLst/>
          </a:prstGeom>
        </p:spPr>
      </p:pic>
    </p:spTree>
    <p:extLst>
      <p:ext uri="{BB962C8B-B14F-4D97-AF65-F5344CB8AC3E}">
        <p14:creationId xmlns:p14="http://schemas.microsoft.com/office/powerpoint/2010/main" val="718019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54"/>
        <p:cNvGrpSpPr/>
        <p:nvPr/>
      </p:nvGrpSpPr>
      <p:grpSpPr>
        <a:xfrm>
          <a:off x="0" y="0"/>
          <a:ext cx="0" cy="0"/>
          <a:chOff x="0" y="0"/>
          <a:chExt cx="0" cy="0"/>
        </a:xfrm>
      </p:grpSpPr>
      <p:pic>
        <p:nvPicPr>
          <p:cNvPr id="6" name="Picture 5">
            <a:extLst>
              <a:ext uri="{FF2B5EF4-FFF2-40B4-BE49-F238E27FC236}">
                <a16:creationId xmlns:a16="http://schemas.microsoft.com/office/drawing/2014/main" id="{AE30B6F3-2715-6CA6-A761-815DCD3CE76B}"/>
              </a:ext>
            </a:extLst>
          </p:cNvPr>
          <p:cNvPicPr>
            <a:picLocks/>
          </p:cNvPicPr>
          <p:nvPr/>
        </p:nvPicPr>
        <p:blipFill>
          <a:blip r:embed="rId3"/>
          <a:stretch>
            <a:fillRect/>
          </a:stretch>
        </p:blipFill>
        <p:spPr>
          <a:xfrm>
            <a:off x="3200400" y="896112"/>
            <a:ext cx="5614416" cy="4224528"/>
          </a:xfrm>
          <a:prstGeom prst="rect">
            <a:avLst/>
          </a:prstGeom>
        </p:spPr>
      </p:pic>
      <p:pic>
        <p:nvPicPr>
          <p:cNvPr id="355" name="Google Shape;355;g33de4912c04_3_80" title="IMG_0108.jpeg"/>
          <p:cNvPicPr preferRelativeResize="0"/>
          <p:nvPr/>
        </p:nvPicPr>
        <p:blipFill>
          <a:blip r:embed="rId4" cstate="screen">
            <a:alphaModFix/>
            <a:extLst>
              <a:ext uri="{28A0092B-C50C-407E-A947-70E740481C1C}">
                <a14:useLocalDpi xmlns:a14="http://schemas.microsoft.com/office/drawing/2010/main"/>
              </a:ext>
            </a:extLst>
          </a:blip>
          <a:stretch>
            <a:fillRect/>
          </a:stretch>
        </p:blipFill>
        <p:spPr>
          <a:xfrm>
            <a:off x="8916000" y="803325"/>
            <a:ext cx="2914200" cy="2914200"/>
          </a:xfrm>
          <a:prstGeom prst="rect">
            <a:avLst/>
          </a:prstGeom>
          <a:noFill/>
          <a:ln>
            <a:noFill/>
          </a:ln>
        </p:spPr>
      </p:pic>
      <p:pic>
        <p:nvPicPr>
          <p:cNvPr id="356" name="Google Shape;356;g33de4912c04_3_80"/>
          <p:cNvPicPr preferRelativeResize="0"/>
          <p:nvPr/>
        </p:nvPicPr>
        <p:blipFill>
          <a:blip r:embed="rId5">
            <a:alphaModFix/>
          </a:blip>
          <a:stretch>
            <a:fillRect/>
          </a:stretch>
        </p:blipFill>
        <p:spPr>
          <a:xfrm>
            <a:off x="3200001" y="891975"/>
            <a:ext cx="5613875" cy="4222915"/>
          </a:xfrm>
          <a:prstGeom prst="rect">
            <a:avLst/>
          </a:prstGeom>
          <a:solidFill>
            <a:schemeClr val="lt2"/>
          </a:solidFill>
          <a:ln>
            <a:noFill/>
          </a:ln>
        </p:spPr>
      </p:pic>
      <p:sp>
        <p:nvSpPr>
          <p:cNvPr id="357" name="Google Shape;357;g33de4912c04_3_80"/>
          <p:cNvSpPr txBox="1">
            <a:spLocks noGrp="1"/>
          </p:cNvSpPr>
          <p:nvPr>
            <p:ph type="title"/>
          </p:nvPr>
        </p:nvSpPr>
        <p:spPr>
          <a:xfrm>
            <a:off x="87440" y="-179080"/>
            <a:ext cx="12024602" cy="81269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Clr>
                <a:schemeClr val="dk1"/>
              </a:buClr>
              <a:buSzPct val="83333"/>
              <a:buFont typeface="Arial"/>
              <a:buNone/>
            </a:pPr>
            <a:r>
              <a:rPr lang="en-US" sz="3400" dirty="0">
                <a:latin typeface="Verdana" panose="020B0604030504040204" pitchFamily="34" charset="0"/>
                <a:ea typeface="Verdana" panose="020B0604030504040204" pitchFamily="34" charset="0"/>
                <a:cs typeface="Verdana" panose="020B0604030504040204" pitchFamily="34" charset="0"/>
              </a:rPr>
              <a:t>Gravitational Waves from Neutrino-driven </a:t>
            </a:r>
            <a:r>
              <a:rPr lang="en-US" sz="3400" dirty="0" err="1">
                <a:latin typeface="Verdana" panose="020B0604030504040204" pitchFamily="34" charset="0"/>
                <a:ea typeface="Verdana" panose="020B0604030504040204" pitchFamily="34" charset="0"/>
                <a:cs typeface="Verdana" panose="020B0604030504040204" pitchFamily="34" charset="0"/>
              </a:rPr>
              <a:t>CCSNe</a:t>
            </a:r>
            <a:endParaRPr sz="3400" dirty="0">
              <a:latin typeface="Verdana" panose="020B0604030504040204" pitchFamily="34" charset="0"/>
              <a:ea typeface="Verdana" panose="020B0604030504040204" pitchFamily="34" charset="0"/>
              <a:cs typeface="Verdana" panose="020B0604030504040204" pitchFamily="34" charset="0"/>
            </a:endParaRPr>
          </a:p>
        </p:txBody>
      </p:sp>
      <p:sp>
        <p:nvSpPr>
          <p:cNvPr id="366" name="Google Shape;366;g33de4912c04_3_80"/>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6</a:t>
            </a:fld>
            <a:endParaRPr kumimoji="0" sz="1300" b="0" i="0" u="none" strike="noStrike" kern="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pic>
        <p:nvPicPr>
          <p:cNvPr id="358" name="Google Shape;358;g33de4912c04_3_80"/>
          <p:cNvPicPr preferRelativeResize="0"/>
          <p:nvPr/>
        </p:nvPicPr>
        <p:blipFill rotWithShape="1">
          <a:blip r:embed="rId6" cstate="screen">
            <a:alphaModFix/>
            <a:extLst>
              <a:ext uri="{28A0092B-C50C-407E-A947-70E740481C1C}">
                <a14:useLocalDpi xmlns:a14="http://schemas.microsoft.com/office/drawing/2010/main"/>
              </a:ext>
            </a:extLst>
          </a:blip>
          <a:srcRect/>
          <a:stretch/>
        </p:blipFill>
        <p:spPr>
          <a:xfrm>
            <a:off x="660200" y="803318"/>
            <a:ext cx="1934133" cy="2549733"/>
          </a:xfrm>
          <a:prstGeom prst="rect">
            <a:avLst/>
          </a:prstGeom>
          <a:noFill/>
          <a:ln>
            <a:noFill/>
          </a:ln>
        </p:spPr>
      </p:pic>
      <p:cxnSp>
        <p:nvCxnSpPr>
          <p:cNvPr id="359" name="Google Shape;359;g33de4912c04_3_80"/>
          <p:cNvCxnSpPr/>
          <p:nvPr/>
        </p:nvCxnSpPr>
        <p:spPr>
          <a:xfrm>
            <a:off x="2277767" y="2826300"/>
            <a:ext cx="2489801" cy="990217"/>
          </a:xfrm>
          <a:prstGeom prst="straightConnector1">
            <a:avLst/>
          </a:prstGeom>
          <a:noFill/>
          <a:ln w="28575" cap="flat" cmpd="sng">
            <a:solidFill>
              <a:schemeClr val="dk1"/>
            </a:solidFill>
            <a:prstDash val="solid"/>
            <a:round/>
            <a:headEnd type="none" w="sm" len="sm"/>
            <a:tailEnd type="stealth" w="med" len="med"/>
          </a:ln>
        </p:spPr>
      </p:cxnSp>
      <p:cxnSp>
        <p:nvCxnSpPr>
          <p:cNvPr id="362" name="Google Shape;362;g33de4912c04_3_80"/>
          <p:cNvCxnSpPr>
            <a:cxnSpLocks/>
            <a:stCxn id="370" idx="2"/>
          </p:cNvCxnSpPr>
          <p:nvPr/>
        </p:nvCxnSpPr>
        <p:spPr>
          <a:xfrm flipH="1" flipV="1">
            <a:off x="5305609" y="4550014"/>
            <a:ext cx="3656226" cy="681542"/>
          </a:xfrm>
          <a:prstGeom prst="straightConnector1">
            <a:avLst/>
          </a:prstGeom>
          <a:noFill/>
          <a:ln w="28575" cap="flat" cmpd="sng">
            <a:solidFill>
              <a:schemeClr val="dk1"/>
            </a:solidFill>
            <a:prstDash val="solid"/>
            <a:round/>
            <a:headEnd type="none" w="sm" len="sm"/>
            <a:tailEnd type="stealth" w="med" len="med"/>
          </a:ln>
        </p:spPr>
      </p:cxnSp>
      <p:cxnSp>
        <p:nvCxnSpPr>
          <p:cNvPr id="363" name="Google Shape;363;g33de4912c04_3_80"/>
          <p:cNvCxnSpPr/>
          <p:nvPr/>
        </p:nvCxnSpPr>
        <p:spPr>
          <a:xfrm flipH="1">
            <a:off x="7575035" y="3151967"/>
            <a:ext cx="1265265" cy="1388502"/>
          </a:xfrm>
          <a:prstGeom prst="straightConnector1">
            <a:avLst/>
          </a:prstGeom>
          <a:noFill/>
          <a:ln w="28575" cap="flat" cmpd="sng">
            <a:solidFill>
              <a:schemeClr val="dk1"/>
            </a:solidFill>
            <a:prstDash val="solid"/>
            <a:round/>
            <a:headEnd type="none" w="sm" len="sm"/>
            <a:tailEnd type="stealth" w="med" len="med"/>
          </a:ln>
        </p:spPr>
      </p:cxnSp>
      <p:sp>
        <p:nvSpPr>
          <p:cNvPr id="365" name="Google Shape;365;g33de4912c04_3_80"/>
          <p:cNvSpPr/>
          <p:nvPr/>
        </p:nvSpPr>
        <p:spPr>
          <a:xfrm>
            <a:off x="4527268" y="4126386"/>
            <a:ext cx="3348600" cy="504300"/>
          </a:xfrm>
          <a:prstGeom prst="rect">
            <a:avLst/>
          </a:prstGeom>
          <a:noFill/>
          <a:ln w="38100" cap="flat" cmpd="sng">
            <a:solidFill>
              <a:srgbClr val="FF70AD"/>
            </a:solidFill>
            <a:prstDash val="dash"/>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pic>
        <p:nvPicPr>
          <p:cNvPr id="367" name="Google Shape;367;g33de4912c04_3_80"/>
          <p:cNvPicPr preferRelativeResize="0"/>
          <p:nvPr/>
        </p:nvPicPr>
        <p:blipFill rotWithShape="1">
          <a:blip r:embed="rId7" cstate="screen">
            <a:alphaModFix/>
            <a:extLst>
              <a:ext uri="{28A0092B-C50C-407E-A947-70E740481C1C}">
                <a14:useLocalDpi xmlns:a14="http://schemas.microsoft.com/office/drawing/2010/main"/>
              </a:ext>
            </a:extLst>
          </a:blip>
          <a:srcRect/>
          <a:stretch/>
        </p:blipFill>
        <p:spPr>
          <a:xfrm>
            <a:off x="643126" y="3546238"/>
            <a:ext cx="2055898" cy="2394225"/>
          </a:xfrm>
          <a:prstGeom prst="rect">
            <a:avLst/>
          </a:prstGeom>
          <a:noFill/>
          <a:ln>
            <a:noFill/>
          </a:ln>
        </p:spPr>
      </p:pic>
      <p:grpSp>
        <p:nvGrpSpPr>
          <p:cNvPr id="368" name="Google Shape;368;g33de4912c04_3_80"/>
          <p:cNvGrpSpPr/>
          <p:nvPr/>
        </p:nvGrpSpPr>
        <p:grpSpPr>
          <a:xfrm>
            <a:off x="8961835" y="4498656"/>
            <a:ext cx="2914200" cy="1465800"/>
            <a:chOff x="8916000" y="4714924"/>
            <a:chExt cx="2914200" cy="1465800"/>
          </a:xfrm>
        </p:grpSpPr>
        <p:sp>
          <p:nvSpPr>
            <p:cNvPr id="369" name="Google Shape;369;g33de4912c04_3_80"/>
            <p:cNvSpPr/>
            <p:nvPr/>
          </p:nvSpPr>
          <p:spPr>
            <a:xfrm>
              <a:off x="9647915" y="5112661"/>
              <a:ext cx="629400" cy="650400"/>
            </a:xfrm>
            <a:prstGeom prst="ellipse">
              <a:avLst/>
            </a:prstGeom>
            <a:solidFill>
              <a:srgbClr val="FF260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70" name="Google Shape;370;g33de4912c04_3_80"/>
            <p:cNvSpPr/>
            <p:nvPr/>
          </p:nvSpPr>
          <p:spPr>
            <a:xfrm>
              <a:off x="8916000" y="4714924"/>
              <a:ext cx="2914200" cy="1465800"/>
            </a:xfrm>
            <a:prstGeom prst="ellipse">
              <a:avLst/>
            </a:prstGeom>
            <a:noFill/>
            <a:ln w="38100" cap="flat" cmpd="sng">
              <a:solidFill>
                <a:srgbClr val="D757AE"/>
              </a:solidFill>
              <a:prstDash val="dash"/>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71" name="Google Shape;371;g33de4912c04_3_80"/>
            <p:cNvSpPr/>
            <p:nvPr/>
          </p:nvSpPr>
          <p:spPr>
            <a:xfrm>
              <a:off x="9519504" y="4974536"/>
              <a:ext cx="868200" cy="920700"/>
            </a:xfrm>
            <a:prstGeom prst="ellipse">
              <a:avLst/>
            </a:prstGeom>
            <a:noFill/>
            <a:ln w="38100" cap="flat" cmpd="sng">
              <a:solidFill>
                <a:srgbClr val="5E5E5E"/>
              </a:solidFill>
              <a:prstDash val="dash"/>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72" name="Google Shape;372;g33de4912c04_3_80"/>
            <p:cNvSpPr txBox="1"/>
            <p:nvPr/>
          </p:nvSpPr>
          <p:spPr>
            <a:xfrm>
              <a:off x="10334333" y="5242855"/>
              <a:ext cx="624300" cy="30780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73" name="Google Shape;373;g33de4912c04_3_80"/>
            <p:cNvSpPr txBox="1"/>
            <p:nvPr/>
          </p:nvSpPr>
          <p:spPr>
            <a:xfrm>
              <a:off x="9651652" y="5150999"/>
              <a:ext cx="653100" cy="30780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74" name="Google Shape;374;g33de4912c04_3_80"/>
            <p:cNvSpPr/>
            <p:nvPr/>
          </p:nvSpPr>
          <p:spPr>
            <a:xfrm>
              <a:off x="10926661" y="5444511"/>
              <a:ext cx="853800" cy="305400"/>
            </a:xfrm>
            <a:prstGeom prst="curvedUp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75" name="Google Shape;375;g33de4912c04_3_80"/>
            <p:cNvSpPr/>
            <p:nvPr/>
          </p:nvSpPr>
          <p:spPr>
            <a:xfrm rot="10800000">
              <a:off x="10869595" y="5137011"/>
              <a:ext cx="867300" cy="307500"/>
            </a:xfrm>
            <a:prstGeom prst="curvedUp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76" name="Google Shape;376;g33de4912c04_3_80"/>
            <p:cNvSpPr/>
            <p:nvPr/>
          </p:nvSpPr>
          <p:spPr>
            <a:xfrm>
              <a:off x="10147725" y="5027529"/>
              <a:ext cx="957000" cy="269100"/>
            </a:xfrm>
            <a:prstGeom prst="curvedUp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77" name="Google Shape;377;g33de4912c04_3_80"/>
            <p:cNvSpPr/>
            <p:nvPr/>
          </p:nvSpPr>
          <p:spPr>
            <a:xfrm rot="10800000">
              <a:off x="10118725" y="4766282"/>
              <a:ext cx="957000" cy="266700"/>
            </a:xfrm>
            <a:prstGeom prst="curvedUp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78" name="Google Shape;378;g33de4912c04_3_80"/>
            <p:cNvSpPr/>
            <p:nvPr/>
          </p:nvSpPr>
          <p:spPr>
            <a:xfrm flipH="1">
              <a:off x="10102417" y="5867723"/>
              <a:ext cx="957000" cy="268200"/>
            </a:xfrm>
            <a:prstGeom prst="curvedUp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79" name="Google Shape;379;g33de4912c04_3_80"/>
            <p:cNvSpPr/>
            <p:nvPr/>
          </p:nvSpPr>
          <p:spPr>
            <a:xfrm rot="10800000" flipH="1">
              <a:off x="10130959" y="5605758"/>
              <a:ext cx="957000" cy="269100"/>
            </a:xfrm>
            <a:prstGeom prst="curvedUp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80" name="Google Shape;380;g33de4912c04_3_80"/>
            <p:cNvSpPr/>
            <p:nvPr/>
          </p:nvSpPr>
          <p:spPr>
            <a:xfrm rot="10800000">
              <a:off x="9405472" y="4908915"/>
              <a:ext cx="278700" cy="162000"/>
            </a:xfrm>
            <a:prstGeom prst="curvedUp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81" name="Google Shape;381;g33de4912c04_3_80"/>
            <p:cNvSpPr/>
            <p:nvPr/>
          </p:nvSpPr>
          <p:spPr>
            <a:xfrm rot="10800000" flipH="1">
              <a:off x="9863817" y="5759276"/>
              <a:ext cx="236100" cy="355800"/>
            </a:xfrm>
            <a:prstGeom prst="curvedLeft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82" name="Google Shape;382;g33de4912c04_3_80"/>
            <p:cNvSpPr/>
            <p:nvPr/>
          </p:nvSpPr>
          <p:spPr>
            <a:xfrm flipH="1">
              <a:off x="9622453" y="5802404"/>
              <a:ext cx="236100" cy="326700"/>
            </a:xfrm>
            <a:prstGeom prst="curvedLeft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83" name="Google Shape;383;g33de4912c04_3_80"/>
            <p:cNvSpPr/>
            <p:nvPr/>
          </p:nvSpPr>
          <p:spPr>
            <a:xfrm>
              <a:off x="9917072" y="4785800"/>
              <a:ext cx="211200" cy="344100"/>
            </a:xfrm>
            <a:prstGeom prst="curvedLeft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84" name="Google Shape;384;g33de4912c04_3_80"/>
            <p:cNvSpPr/>
            <p:nvPr/>
          </p:nvSpPr>
          <p:spPr>
            <a:xfrm rot="10800000">
              <a:off x="9728072" y="4758028"/>
              <a:ext cx="189000" cy="340200"/>
            </a:xfrm>
            <a:prstGeom prst="curvedLeft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85" name="Google Shape;385;g33de4912c04_3_80"/>
            <p:cNvSpPr/>
            <p:nvPr/>
          </p:nvSpPr>
          <p:spPr>
            <a:xfrm>
              <a:off x="8970180" y="5503588"/>
              <a:ext cx="684000" cy="245400"/>
            </a:xfrm>
            <a:prstGeom prst="curvedUp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86" name="Google Shape;386;g33de4912c04_3_80"/>
            <p:cNvSpPr/>
            <p:nvPr/>
          </p:nvSpPr>
          <p:spPr>
            <a:xfrm rot="10800000">
              <a:off x="8931672" y="5210135"/>
              <a:ext cx="689400" cy="255000"/>
            </a:xfrm>
            <a:prstGeom prst="curvedUp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387" name="Google Shape;387;g33de4912c04_3_80"/>
            <p:cNvSpPr/>
            <p:nvPr/>
          </p:nvSpPr>
          <p:spPr>
            <a:xfrm>
              <a:off x="9422648" y="5075104"/>
              <a:ext cx="293700" cy="153900"/>
            </a:xfrm>
            <a:prstGeom prst="curvedUpArrow">
              <a:avLst>
                <a:gd name="adj1" fmla="val 25000"/>
                <a:gd name="adj2" fmla="val 50000"/>
                <a:gd name="adj3" fmla="val 25000"/>
              </a:avLst>
            </a:prstGeom>
            <a:solidFill>
              <a:schemeClr val="accent4"/>
            </a:solidFill>
            <a:ln>
              <a:solidFill>
                <a:schemeClr val="accent4"/>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494949"/>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grpSp>
      <p:sp>
        <p:nvSpPr>
          <p:cNvPr id="388" name="Google Shape;388;g33de4912c04_3_80"/>
          <p:cNvSpPr txBox="1"/>
          <p:nvPr/>
        </p:nvSpPr>
        <p:spPr>
          <a:xfrm>
            <a:off x="3712043" y="5741962"/>
            <a:ext cx="4589789" cy="397001"/>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3"/>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Mezzacappa et al. Phys. Rev. D 107, 043008 (2023)</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cxnSp>
        <p:nvCxnSpPr>
          <p:cNvPr id="360" name="Google Shape;360;g33de4912c04_3_80"/>
          <p:cNvCxnSpPr>
            <a:cxnSpLocks/>
          </p:cNvCxnSpPr>
          <p:nvPr/>
        </p:nvCxnSpPr>
        <p:spPr>
          <a:xfrm flipV="1">
            <a:off x="2594333" y="4351534"/>
            <a:ext cx="2279899" cy="719382"/>
          </a:xfrm>
          <a:prstGeom prst="straightConnector1">
            <a:avLst/>
          </a:prstGeom>
          <a:noFill/>
          <a:ln w="28575" cap="flat" cmpd="sng">
            <a:solidFill>
              <a:schemeClr val="dk1"/>
            </a:solidFill>
            <a:prstDash val="solid"/>
            <a:round/>
            <a:headEnd type="none" w="sm" len="sm"/>
            <a:tailEnd type="stealth" w="med" len="med"/>
          </a:ln>
        </p:spPr>
      </p:cxnSp>
      <p:sp>
        <p:nvSpPr>
          <p:cNvPr id="2" name="Oval 1">
            <a:extLst>
              <a:ext uri="{FF2B5EF4-FFF2-40B4-BE49-F238E27FC236}">
                <a16:creationId xmlns:a16="http://schemas.microsoft.com/office/drawing/2014/main" id="{3E4C92D9-A50B-9025-187A-22F92688DCA6}"/>
              </a:ext>
            </a:extLst>
          </p:cNvPr>
          <p:cNvSpPr/>
          <p:nvPr/>
        </p:nvSpPr>
        <p:spPr>
          <a:xfrm rot="20160280">
            <a:off x="4398255" y="2735630"/>
            <a:ext cx="3636482" cy="963688"/>
          </a:xfrm>
          <a:prstGeom prst="ellipse">
            <a:avLst/>
          </a:prstGeom>
          <a:noFill/>
          <a:ln w="38100">
            <a:solidFill>
              <a:srgbClr val="A84EEF"/>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6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6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68"/>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6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5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6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8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58"/>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5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pic>
        <p:nvPicPr>
          <p:cNvPr id="5" name="Picture 4" descr="A graph of a graph showing different colored lines&#10;&#10;AI-generated content may be incorrect.">
            <a:extLst>
              <a:ext uri="{FF2B5EF4-FFF2-40B4-BE49-F238E27FC236}">
                <a16:creationId xmlns:a16="http://schemas.microsoft.com/office/drawing/2014/main" id="{A715F25F-DE07-926B-93BE-AB4BDFA924B6}"/>
              </a:ext>
            </a:extLst>
          </p:cNvPr>
          <p:cNvPicPr>
            <a:picLocks noChangeAspect="1"/>
          </p:cNvPicPr>
          <p:nvPr/>
        </p:nvPicPr>
        <p:blipFill>
          <a:blip r:embed="rId3"/>
          <a:stretch>
            <a:fillRect/>
          </a:stretch>
        </p:blipFill>
        <p:spPr>
          <a:xfrm>
            <a:off x="182562" y="892582"/>
            <a:ext cx="6006570" cy="4910372"/>
          </a:xfrm>
          <a:prstGeom prst="rect">
            <a:avLst/>
          </a:prstGeom>
        </p:spPr>
      </p:pic>
      <p:pic>
        <p:nvPicPr>
          <p:cNvPr id="3" name="Picture 2">
            <a:extLst>
              <a:ext uri="{FF2B5EF4-FFF2-40B4-BE49-F238E27FC236}">
                <a16:creationId xmlns:a16="http://schemas.microsoft.com/office/drawing/2014/main" id="{55FC7C60-F381-4944-C146-B8699084AAA8}"/>
              </a:ext>
            </a:extLst>
          </p:cNvPr>
          <p:cNvPicPr>
            <a:picLocks noChangeAspect="1"/>
          </p:cNvPicPr>
          <p:nvPr/>
        </p:nvPicPr>
        <p:blipFill>
          <a:blip r:embed="rId4"/>
          <a:stretch>
            <a:fillRect/>
          </a:stretch>
        </p:blipFill>
        <p:spPr>
          <a:xfrm>
            <a:off x="6277118" y="1057225"/>
            <a:ext cx="5838675" cy="4444666"/>
          </a:xfrm>
          <a:prstGeom prst="rect">
            <a:avLst/>
          </a:prstGeom>
        </p:spPr>
      </p:pic>
      <p:sp>
        <p:nvSpPr>
          <p:cNvPr id="396" name="Google Shape;396;g33de4912c04_3_108"/>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7</a:t>
            </a:fld>
            <a:endParaRPr kumimoji="0"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394" name="Google Shape;394;g33de4912c04_3_108"/>
          <p:cNvSpPr txBox="1">
            <a:spLocks noGrp="1"/>
          </p:cNvSpPr>
          <p:nvPr>
            <p:ph type="title"/>
          </p:nvPr>
        </p:nvSpPr>
        <p:spPr>
          <a:xfrm>
            <a:off x="470424" y="-316430"/>
            <a:ext cx="11277600" cy="1123761"/>
          </a:xfrm>
          <a:prstGeom prst="rect">
            <a:avLst/>
          </a:prstGeom>
          <a:noFill/>
          <a:ln>
            <a:noFill/>
          </a:ln>
        </p:spPr>
        <p:txBody>
          <a:bodyPr spcFirstLastPara="1" wrap="square" lIns="0" tIns="0" rIns="0" bIns="0" anchor="b" anchorCtr="0">
            <a:normAutofit/>
          </a:bodyPr>
          <a:lstStyle/>
          <a:p>
            <a:pPr marL="0" lvl="0" indent="0" algn="l" rtl="0">
              <a:lnSpc>
                <a:spcPct val="90000"/>
              </a:lnSpc>
              <a:spcBef>
                <a:spcPts val="0"/>
              </a:spcBef>
              <a:spcAft>
                <a:spcPts val="0"/>
              </a:spcAft>
              <a:buClr>
                <a:schemeClr val="dk1"/>
              </a:buClr>
              <a:buSzPts val="4400"/>
              <a:buFont typeface="Arial"/>
              <a:buNone/>
            </a:pPr>
            <a:r>
              <a:rPr lang="en-US" dirty="0">
                <a:latin typeface="Verdana" panose="020B0604030504040204" pitchFamily="34" charset="0"/>
                <a:ea typeface="Verdana" panose="020B0604030504040204" pitchFamily="34" charset="0"/>
                <a:cs typeface="Verdana" panose="020B0604030504040204" pitchFamily="34" charset="0"/>
              </a:rPr>
              <a:t>Gravitational Wave Sourcing</a:t>
            </a:r>
            <a:endParaRPr dirty="0">
              <a:latin typeface="Verdana" panose="020B0604030504040204" pitchFamily="34" charset="0"/>
              <a:ea typeface="Verdana" panose="020B0604030504040204" pitchFamily="34" charset="0"/>
              <a:cs typeface="Verdana" panose="020B0604030504040204" pitchFamily="34" charset="0"/>
            </a:endParaRPr>
          </a:p>
        </p:txBody>
      </p:sp>
      <p:pic>
        <p:nvPicPr>
          <p:cNvPr id="395" name="Google Shape;395;g33de4912c04_3_108"/>
          <p:cNvPicPr preferRelativeResize="0"/>
          <p:nvPr/>
        </p:nvPicPr>
        <p:blipFill>
          <a:blip r:embed="rId5">
            <a:alphaModFix/>
          </a:blip>
          <a:stretch>
            <a:fillRect/>
          </a:stretch>
        </p:blipFill>
        <p:spPr>
          <a:xfrm>
            <a:off x="102653" y="955656"/>
            <a:ext cx="6006571" cy="4647804"/>
          </a:xfrm>
          <a:prstGeom prst="rect">
            <a:avLst/>
          </a:prstGeom>
          <a:solidFill>
            <a:schemeClr val="lt2"/>
          </a:solidFill>
          <a:ln>
            <a:noFill/>
          </a:ln>
        </p:spPr>
      </p:pic>
      <p:pic>
        <p:nvPicPr>
          <p:cNvPr id="398" name="Google Shape;398;g33de4912c04_3_108"/>
          <p:cNvPicPr preferRelativeResize="0"/>
          <p:nvPr/>
        </p:nvPicPr>
        <p:blipFill>
          <a:blip r:embed="rId6">
            <a:alphaModFix/>
          </a:blip>
          <a:stretch>
            <a:fillRect/>
          </a:stretch>
        </p:blipFill>
        <p:spPr>
          <a:xfrm>
            <a:off x="49475" y="942410"/>
            <a:ext cx="6112925" cy="4809744"/>
          </a:xfrm>
          <a:prstGeom prst="rect">
            <a:avLst/>
          </a:prstGeom>
          <a:solidFill>
            <a:schemeClr val="lt2"/>
          </a:solidFill>
          <a:ln>
            <a:noFill/>
          </a:ln>
        </p:spPr>
      </p:pic>
      <p:sp>
        <p:nvSpPr>
          <p:cNvPr id="401" name="Google Shape;401;g33de4912c04_3_108"/>
          <p:cNvSpPr txBox="1"/>
          <p:nvPr/>
        </p:nvSpPr>
        <p:spPr>
          <a:xfrm>
            <a:off x="6109224" y="794750"/>
            <a:ext cx="547069" cy="262475"/>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538B"/>
                </a:solidFill>
                <a:effectLst/>
                <a:uLnTx/>
                <a:uFillTx/>
                <a:latin typeface="Verdana" panose="020B0604030504040204" pitchFamily="34" charset="0"/>
                <a:ea typeface="Verdana" panose="020B0604030504040204" pitchFamily="34" charset="0"/>
                <a:cs typeface="Verdana" panose="020B0604030504040204" pitchFamily="34" charset="0"/>
                <a:sym typeface="Jost"/>
              </a:rPr>
              <a:t>[4]</a:t>
            </a:r>
            <a:endParaRPr kumimoji="0" sz="1200" b="0" i="0" u="none" strike="noStrike" kern="0" cap="none" spc="0" normalizeH="0" baseline="0" noProof="0" dirty="0">
              <a:ln>
                <a:noFill/>
              </a:ln>
              <a:solidFill>
                <a:srgbClr val="00538B"/>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6" name="Google Shape;388;g33de4912c04_3_80">
            <a:extLst>
              <a:ext uri="{FF2B5EF4-FFF2-40B4-BE49-F238E27FC236}">
                <a16:creationId xmlns:a16="http://schemas.microsoft.com/office/drawing/2014/main" id="{00BBB6A5-F746-F65D-420E-90F485AF16F0}"/>
              </a:ext>
            </a:extLst>
          </p:cNvPr>
          <p:cNvSpPr txBox="1"/>
          <p:nvPr/>
        </p:nvSpPr>
        <p:spPr>
          <a:xfrm>
            <a:off x="182562" y="5800774"/>
            <a:ext cx="4589789" cy="397001"/>
          </a:xfrm>
          <a:prstGeom prst="rect">
            <a:avLst/>
          </a:prstGeom>
          <a:noFill/>
          <a:ln>
            <a:noFill/>
          </a:ln>
        </p:spPr>
        <p:txBody>
          <a:bodyPr spcFirstLastPara="1" wrap="square" lIns="91425" tIns="91425" rIns="91425" bIns="91425" anchor="t" anchorCtr="0">
            <a:spAutoFit/>
          </a:bodyPr>
          <a:lstStyle/>
          <a:p>
            <a:pPr marL="381000" marR="0" lvl="0" indent="-228600" algn="l" defTabSz="914400" rtl="0" eaLnBrk="1" fontAlgn="auto" latinLnBrk="0" hangingPunct="1">
              <a:lnSpc>
                <a:spcPct val="115000"/>
              </a:lnSpc>
              <a:spcBef>
                <a:spcPts val="0"/>
              </a:spcBef>
              <a:spcAft>
                <a:spcPts val="0"/>
              </a:spcAft>
              <a:buClr>
                <a:schemeClr val="accent2"/>
              </a:buClr>
              <a:buSzPts val="1200"/>
              <a:buFont typeface="+mj-lt"/>
              <a:buAutoNum type="arabicPeriod" startAt="3"/>
              <a:tabLst/>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Mezzacappa et al. Phys. Rev. D 107, 043008 (2023)</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Arial"/>
            </a:endParaRPr>
          </a:p>
        </p:txBody>
      </p:sp>
      <p:sp>
        <p:nvSpPr>
          <p:cNvPr id="7" name="Google Shape;401;g33de4912c04_3_108">
            <a:extLst>
              <a:ext uri="{FF2B5EF4-FFF2-40B4-BE49-F238E27FC236}">
                <a16:creationId xmlns:a16="http://schemas.microsoft.com/office/drawing/2014/main" id="{510B3E7B-40E7-A8E9-F47D-E0D984D91805}"/>
              </a:ext>
            </a:extLst>
          </p:cNvPr>
          <p:cNvSpPr txBox="1"/>
          <p:nvPr/>
        </p:nvSpPr>
        <p:spPr>
          <a:xfrm>
            <a:off x="6109223" y="794750"/>
            <a:ext cx="547069" cy="262475"/>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538B"/>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r>
              <a:rPr lang="en-US" sz="1200" kern="0" noProof="0" dirty="0">
                <a:solidFill>
                  <a:srgbClr val="00538B"/>
                </a:solidFill>
                <a:latin typeface="Verdana" panose="020B0604030504040204" pitchFamily="34" charset="0"/>
                <a:ea typeface="Verdana" panose="020B0604030504040204" pitchFamily="34" charset="0"/>
                <a:cs typeface="Verdana" panose="020B0604030504040204" pitchFamily="34" charset="0"/>
                <a:sym typeface="Jost"/>
              </a:rPr>
              <a:t>3</a:t>
            </a:r>
            <a:r>
              <a:rPr kumimoji="0" lang="en-US" sz="1200" b="0" i="0" u="none" strike="noStrike" kern="0" cap="none" spc="0" normalizeH="0" baseline="0" noProof="0" dirty="0">
                <a:ln>
                  <a:noFill/>
                </a:ln>
                <a:solidFill>
                  <a:srgbClr val="00538B"/>
                </a:solidFill>
                <a:effectLst/>
                <a:uLnTx/>
                <a:uFillTx/>
                <a:latin typeface="Verdana" panose="020B0604030504040204" pitchFamily="34" charset="0"/>
                <a:ea typeface="Verdana" panose="020B0604030504040204" pitchFamily="34" charset="0"/>
                <a:cs typeface="Verdana" panose="020B0604030504040204" pitchFamily="34" charset="0"/>
                <a:sym typeface="Jost"/>
              </a:rPr>
              <a:t>]</a:t>
            </a:r>
            <a:endParaRPr kumimoji="0" sz="1200" b="0" i="0" u="none" strike="noStrike" kern="0" cap="none" spc="0" normalizeH="0" baseline="0" noProof="0" dirty="0">
              <a:ln>
                <a:noFill/>
              </a:ln>
              <a:solidFill>
                <a:srgbClr val="00538B"/>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8" name="Google Shape;402;g33de4912c04_3_108">
            <a:extLst>
              <a:ext uri="{FF2B5EF4-FFF2-40B4-BE49-F238E27FC236}">
                <a16:creationId xmlns:a16="http://schemas.microsoft.com/office/drawing/2014/main" id="{AD6AA544-AA71-C931-5A27-93997D3F2F4F}"/>
              </a:ext>
            </a:extLst>
          </p:cNvPr>
          <p:cNvSpPr txBox="1"/>
          <p:nvPr/>
        </p:nvSpPr>
        <p:spPr>
          <a:xfrm>
            <a:off x="7469681" y="5760090"/>
            <a:ext cx="4736607" cy="397001"/>
          </a:xfrm>
          <a:prstGeom prst="rect">
            <a:avLst/>
          </a:prstGeom>
          <a:noFill/>
          <a:ln>
            <a:noFill/>
          </a:ln>
        </p:spPr>
        <p:txBody>
          <a:bodyPr spcFirstLastPara="1" wrap="square" lIns="91425" tIns="91425" rIns="91425" bIns="91425" anchor="t" anchorCtr="0">
            <a:spAutoFit/>
          </a:bodyPr>
          <a:lstStyle/>
          <a:p>
            <a:pPr marL="381000" indent="-228600">
              <a:lnSpc>
                <a:spcPct val="115000"/>
              </a:lnSpc>
              <a:buClr>
                <a:schemeClr val="accent2"/>
              </a:buClr>
              <a:buSzPts val="1200"/>
              <a:buFont typeface="+mj-lt"/>
              <a:buAutoNum type="arabicPeriod" startAt="4"/>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Murphy et al. Phys. Rev. D (2025</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 arXiv:2503.06406</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5"/>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5"/>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40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 grpId="0"/>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6" name="Content Placeholder 2">
                <a:extLst>
                  <a:ext uri="{FF2B5EF4-FFF2-40B4-BE49-F238E27FC236}">
                    <a16:creationId xmlns:a16="http://schemas.microsoft.com/office/drawing/2014/main" id="{077328A3-C599-C4EE-9727-3639FC8ECD6D}"/>
                  </a:ext>
                </a:extLst>
              </p:cNvPr>
              <p:cNvSpPr txBox="1">
                <a:spLocks/>
              </p:cNvSpPr>
              <p:nvPr/>
            </p:nvSpPr>
            <p:spPr>
              <a:xfrm>
                <a:off x="6489700" y="991040"/>
                <a:ext cx="5770266" cy="4978735"/>
              </a:xfrm>
              <a:prstGeom prst="rect">
                <a:avLst/>
              </a:prstGeom>
            </p:spPr>
            <p:txBody>
              <a:bodyPr>
                <a:normAutofit/>
              </a:bodyPr>
              <a:lstStyle>
                <a:lvl1pPr marL="228600" indent="-228600" algn="l" defTabSz="914400" rtl="0" eaLnBrk="1" latinLnBrk="0" hangingPunct="1">
                  <a:lnSpc>
                    <a:spcPct val="90000"/>
                  </a:lnSpc>
                  <a:spcBef>
                    <a:spcPts val="10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69913" indent="-338138" algn="l" defTabSz="914400" rtl="0" eaLnBrk="1" latinLnBrk="0" hangingPunct="1">
                  <a:lnSpc>
                    <a:spcPct val="90000"/>
                  </a:lnSpc>
                  <a:spcBef>
                    <a:spcPts val="500"/>
                  </a:spcBef>
                  <a:buClr>
                    <a:schemeClr val="tx1">
                      <a:lumMod val="60000"/>
                      <a:lumOff val="40000"/>
                    </a:schemeClr>
                  </a:buClr>
                  <a:buFont typeface="Roboto" pitchFamily="2" charset="0"/>
                  <a:buChar char="—"/>
                  <a:defRPr sz="2400" kern="1200">
                    <a:solidFill>
                      <a:schemeClr val="tx1"/>
                    </a:solidFill>
                    <a:latin typeface="+mn-lt"/>
                    <a:ea typeface="+mn-ea"/>
                    <a:cs typeface="+mn-cs"/>
                  </a:defRPr>
                </a:lvl2pPr>
                <a:lvl3pPr marL="801688" indent="-23177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1027113" indent="-22542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4pPr>
                <a:lvl5pPr marL="1027113" indent="-22542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5pPr>
                <a:lvl6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Newtonian Hydrodynamics</a:t>
                </a:r>
              </a:p>
              <a:p>
                <a:pPr lvl="1"/>
                <a14:m>
                  <m:oMath xmlns:m="http://schemas.openxmlformats.org/officeDocument/2006/math">
                    <m:sSub>
                      <m:sSubPr>
                        <m:ctrlPr>
                          <a:rPr lang="en-US" sz="2500" i="1" smtClean="0">
                            <a:solidFill>
                              <a:schemeClr val="accent6"/>
                            </a:solidFill>
                            <a:latin typeface="Cambria Math" panose="02040503050406030204" pitchFamily="18" charset="0"/>
                          </a:rPr>
                        </m:ctrlPr>
                      </m:sSubPr>
                      <m:e>
                        <m:r>
                          <a:rPr lang="en-US" sz="2500" i="1" smtClean="0">
                            <a:solidFill>
                              <a:schemeClr val="accent6"/>
                            </a:solidFill>
                            <a:latin typeface="Cambria Math" panose="02040503050406030204" pitchFamily="18" charset="0"/>
                            <a:ea typeface="Cambria Math" panose="02040503050406030204" pitchFamily="18" charset="0"/>
                          </a:rPr>
                          <m:t>𝜕</m:t>
                        </m:r>
                      </m:e>
                      <m:sub>
                        <m:r>
                          <a:rPr lang="en-US" sz="2500" i="1" smtClean="0">
                            <a:solidFill>
                              <a:schemeClr val="accent6"/>
                            </a:solidFill>
                            <a:latin typeface="Cambria Math" panose="02040503050406030204" pitchFamily="18" charset="0"/>
                          </a:rPr>
                          <m:t>𝑡</m:t>
                        </m:r>
                      </m:sub>
                    </m:sSub>
                    <m:r>
                      <a:rPr lang="en-US" sz="2500" i="1" smtClean="0">
                        <a:solidFill>
                          <a:schemeClr val="accent6"/>
                        </a:solidFill>
                        <a:latin typeface="Cambria Math" panose="02040503050406030204" pitchFamily="18" charset="0"/>
                        <a:ea typeface="Cambria Math" panose="02040503050406030204" pitchFamily="18" charset="0"/>
                      </a:rPr>
                      <m:t>𝜌</m:t>
                    </m:r>
                    <m:r>
                      <a:rPr lang="en-US" sz="2500" smtClean="0">
                        <a:solidFill>
                          <a:schemeClr val="accent6"/>
                        </a:solidFill>
                        <a:latin typeface="Cambria Math" panose="02040503050406030204" pitchFamily="18" charset="0"/>
                        <a:ea typeface="Cambria Math" panose="02040503050406030204" pitchFamily="18" charset="0"/>
                      </a:rPr>
                      <m:t>+</m:t>
                    </m:r>
                    <m:sSub>
                      <m:sSubPr>
                        <m:ctrlPr>
                          <a:rPr lang="en-US" sz="2500" i="1" smtClean="0">
                            <a:solidFill>
                              <a:schemeClr val="accent6"/>
                            </a:solidFill>
                            <a:latin typeface="Cambria Math" panose="02040503050406030204" pitchFamily="18" charset="0"/>
                            <a:ea typeface="Cambria Math" panose="02040503050406030204" pitchFamily="18" charset="0"/>
                          </a:rPr>
                        </m:ctrlPr>
                      </m:sSubPr>
                      <m:e>
                        <m:r>
                          <m:rPr>
                            <m:sty m:val="p"/>
                          </m:rPr>
                          <a:rPr lang="en-US" sz="2500" i="1" smtClean="0">
                            <a:solidFill>
                              <a:schemeClr val="accent6"/>
                            </a:solidFill>
                            <a:latin typeface="Cambria Math" panose="02040503050406030204" pitchFamily="18" charset="0"/>
                            <a:ea typeface="Cambria Math" panose="02040503050406030204" pitchFamily="18" charset="0"/>
                          </a:rPr>
                          <m:t>∇</m:t>
                        </m:r>
                      </m:e>
                      <m:sub>
                        <m:r>
                          <a:rPr lang="en-US" sz="2500" i="1" smtClean="0">
                            <a:solidFill>
                              <a:schemeClr val="accent6"/>
                            </a:solidFill>
                            <a:latin typeface="Cambria Math" panose="02040503050406030204" pitchFamily="18" charset="0"/>
                            <a:ea typeface="Cambria Math" panose="02040503050406030204" pitchFamily="18" charset="0"/>
                          </a:rPr>
                          <m:t>𝑖</m:t>
                        </m:r>
                      </m:sub>
                    </m:sSub>
                    <m:d>
                      <m:dPr>
                        <m:ctrlPr>
                          <a:rPr lang="en-US" sz="2500" i="1" smtClean="0">
                            <a:solidFill>
                              <a:schemeClr val="accent6"/>
                            </a:solidFill>
                            <a:latin typeface="Cambria Math" panose="02040503050406030204" pitchFamily="18" charset="0"/>
                            <a:ea typeface="Cambria Math" panose="02040503050406030204" pitchFamily="18" charset="0"/>
                          </a:rPr>
                        </m:ctrlPr>
                      </m:dPr>
                      <m:e>
                        <m:r>
                          <a:rPr lang="en-US" sz="2500" i="1">
                            <a:solidFill>
                              <a:schemeClr val="accent6"/>
                            </a:solidFill>
                            <a:latin typeface="Cambria Math" panose="02040503050406030204" pitchFamily="18" charset="0"/>
                            <a:ea typeface="Cambria Math" panose="02040503050406030204" pitchFamily="18" charset="0"/>
                          </a:rPr>
                          <m:t>𝜌</m:t>
                        </m:r>
                        <m:sSup>
                          <m:sSupPr>
                            <m:ctrlPr>
                              <a:rPr lang="en-US" sz="2500" i="1" smtClean="0">
                                <a:solidFill>
                                  <a:schemeClr val="accent6"/>
                                </a:solidFill>
                                <a:latin typeface="Cambria Math" panose="02040503050406030204" pitchFamily="18" charset="0"/>
                                <a:ea typeface="Cambria Math" panose="02040503050406030204" pitchFamily="18" charset="0"/>
                              </a:rPr>
                            </m:ctrlPr>
                          </m:sSupPr>
                          <m:e>
                            <m:r>
                              <a:rPr lang="en-US" sz="2500" i="1" smtClean="0">
                                <a:solidFill>
                                  <a:schemeClr val="accent6"/>
                                </a:solidFill>
                                <a:latin typeface="Cambria Math" panose="02040503050406030204" pitchFamily="18" charset="0"/>
                                <a:ea typeface="Cambria Math" panose="02040503050406030204" pitchFamily="18" charset="0"/>
                              </a:rPr>
                              <m:t>𝑣</m:t>
                            </m:r>
                          </m:e>
                          <m:sup>
                            <m:r>
                              <a:rPr lang="en-US" sz="2500" i="1" smtClean="0">
                                <a:solidFill>
                                  <a:schemeClr val="accent6"/>
                                </a:solidFill>
                                <a:latin typeface="Cambria Math" panose="02040503050406030204" pitchFamily="18" charset="0"/>
                                <a:ea typeface="Cambria Math" panose="02040503050406030204" pitchFamily="18" charset="0"/>
                              </a:rPr>
                              <m:t>𝑖</m:t>
                            </m:r>
                          </m:sup>
                        </m:sSup>
                      </m:e>
                    </m:d>
                    <m:r>
                      <a:rPr lang="en-US" sz="2500" i="1" smtClean="0">
                        <a:solidFill>
                          <a:schemeClr val="accent6"/>
                        </a:solidFill>
                        <a:latin typeface="Cambria Math" panose="02040503050406030204" pitchFamily="18" charset="0"/>
                        <a:ea typeface="Cambria Math" panose="02040503050406030204" pitchFamily="18" charset="0"/>
                      </a:rPr>
                      <m:t>=0</m:t>
                    </m:r>
                  </m:oMath>
                </a14:m>
                <a:r>
                  <a:rPr lang="en-US" sz="2500" i="1" dirty="0">
                    <a:solidFill>
                      <a:schemeClr val="accent6"/>
                    </a:solidFill>
                    <a:latin typeface="Cambria Math" panose="02040503050406030204" pitchFamily="18" charset="0"/>
                    <a:ea typeface="Cambria Math" panose="02040503050406030204" pitchFamily="18" charset="0"/>
                  </a:rPr>
                  <a:t> </a:t>
                </a:r>
              </a:p>
              <a:p>
                <a:pPr lvl="1"/>
                <a14:m>
                  <m:oMath xmlns:m="http://schemas.openxmlformats.org/officeDocument/2006/math">
                    <m:sSub>
                      <m:sSubPr>
                        <m:ctrlPr>
                          <a:rPr lang="en-US" sz="2500" i="1">
                            <a:solidFill>
                              <a:schemeClr val="accent6"/>
                            </a:solidFill>
                            <a:latin typeface="Cambria Math" panose="02040503050406030204" pitchFamily="18" charset="0"/>
                          </a:rPr>
                        </m:ctrlPr>
                      </m:sSubPr>
                      <m:e>
                        <m:r>
                          <a:rPr lang="en-US" sz="2500" i="1">
                            <a:solidFill>
                              <a:schemeClr val="accent6"/>
                            </a:solidFill>
                            <a:latin typeface="Cambria Math" panose="02040503050406030204" pitchFamily="18" charset="0"/>
                            <a:ea typeface="Cambria Math" panose="02040503050406030204" pitchFamily="18" charset="0"/>
                          </a:rPr>
                          <m:t>𝜕</m:t>
                        </m:r>
                      </m:e>
                      <m:sub>
                        <m:r>
                          <a:rPr lang="en-US" sz="2500" i="1">
                            <a:solidFill>
                              <a:schemeClr val="accent6"/>
                            </a:solidFill>
                            <a:latin typeface="Cambria Math" panose="02040503050406030204" pitchFamily="18" charset="0"/>
                          </a:rPr>
                          <m:t>𝑡</m:t>
                        </m:r>
                      </m:sub>
                    </m:sSub>
                    <m:d>
                      <m:dPr>
                        <m:ctrlPr>
                          <a:rPr lang="en-US" sz="2500" i="1" smtClean="0">
                            <a:solidFill>
                              <a:schemeClr val="accent6"/>
                            </a:solidFill>
                            <a:latin typeface="Cambria Math" panose="02040503050406030204" pitchFamily="18" charset="0"/>
                          </a:rPr>
                        </m:ctrlPr>
                      </m:dPr>
                      <m:e>
                        <m:r>
                          <a:rPr lang="en-US" sz="2500" i="1">
                            <a:solidFill>
                              <a:schemeClr val="accent6"/>
                            </a:solidFill>
                            <a:latin typeface="Cambria Math" panose="02040503050406030204" pitchFamily="18" charset="0"/>
                            <a:ea typeface="Cambria Math" panose="02040503050406030204" pitchFamily="18" charset="0"/>
                          </a:rPr>
                          <m:t>𝜌</m:t>
                        </m:r>
                        <m:sSub>
                          <m:sSubPr>
                            <m:ctrlPr>
                              <a:rPr lang="en-US" sz="2500" i="1" smtClean="0">
                                <a:solidFill>
                                  <a:schemeClr val="accent6"/>
                                </a:solidFill>
                                <a:latin typeface="Cambria Math" panose="02040503050406030204" pitchFamily="18" charset="0"/>
                                <a:ea typeface="Cambria Math" panose="02040503050406030204" pitchFamily="18" charset="0"/>
                              </a:rPr>
                            </m:ctrlPr>
                          </m:sSubPr>
                          <m:e>
                            <m:r>
                              <a:rPr lang="en-US" sz="2500" i="1" smtClean="0">
                                <a:solidFill>
                                  <a:schemeClr val="accent6"/>
                                </a:solidFill>
                                <a:latin typeface="Cambria Math" panose="02040503050406030204" pitchFamily="18" charset="0"/>
                                <a:ea typeface="Cambria Math" panose="02040503050406030204" pitchFamily="18" charset="0"/>
                              </a:rPr>
                              <m:t>𝑣</m:t>
                            </m:r>
                          </m:e>
                          <m:sub>
                            <m:r>
                              <a:rPr lang="en-US" sz="2500" i="1" smtClean="0">
                                <a:solidFill>
                                  <a:schemeClr val="accent6"/>
                                </a:solidFill>
                                <a:latin typeface="Cambria Math" panose="02040503050406030204" pitchFamily="18" charset="0"/>
                                <a:ea typeface="Cambria Math" panose="02040503050406030204" pitchFamily="18" charset="0"/>
                              </a:rPr>
                              <m:t>𝑖</m:t>
                            </m:r>
                          </m:sub>
                        </m:sSub>
                      </m:e>
                    </m:d>
                    <m:r>
                      <a:rPr lang="en-US" sz="2500" i="1" smtClean="0">
                        <a:solidFill>
                          <a:schemeClr val="accent6"/>
                        </a:solidFill>
                        <a:latin typeface="Cambria Math" panose="02040503050406030204" pitchFamily="18" charset="0"/>
                        <a:ea typeface="Cambria Math" panose="02040503050406030204" pitchFamily="18" charset="0"/>
                      </a:rPr>
                      <m:t>+</m:t>
                    </m:r>
                    <m:sSub>
                      <m:sSubPr>
                        <m:ctrlPr>
                          <a:rPr lang="en-US" sz="2500" i="1">
                            <a:solidFill>
                              <a:schemeClr val="accent6"/>
                            </a:solidFill>
                            <a:latin typeface="Cambria Math" panose="02040503050406030204" pitchFamily="18" charset="0"/>
                            <a:ea typeface="Cambria Math" panose="02040503050406030204" pitchFamily="18" charset="0"/>
                          </a:rPr>
                        </m:ctrlPr>
                      </m:sSubPr>
                      <m:e>
                        <m:r>
                          <m:rPr>
                            <m:sty m:val="p"/>
                          </m:rPr>
                          <a:rPr lang="en-US" sz="2500" i="1">
                            <a:solidFill>
                              <a:schemeClr val="accent6"/>
                            </a:solidFill>
                            <a:latin typeface="Cambria Math" panose="02040503050406030204" pitchFamily="18" charset="0"/>
                            <a:ea typeface="Cambria Math" panose="02040503050406030204" pitchFamily="18" charset="0"/>
                          </a:rPr>
                          <m:t>∇</m:t>
                        </m:r>
                      </m:e>
                      <m:sub>
                        <m:r>
                          <a:rPr lang="en-US" sz="2500" i="1" smtClean="0">
                            <a:solidFill>
                              <a:schemeClr val="accent6"/>
                            </a:solidFill>
                            <a:latin typeface="Cambria Math" panose="02040503050406030204" pitchFamily="18" charset="0"/>
                            <a:ea typeface="Cambria Math" panose="02040503050406030204" pitchFamily="18" charset="0"/>
                          </a:rPr>
                          <m:t>𝑗</m:t>
                        </m:r>
                      </m:sub>
                    </m:sSub>
                    <m:d>
                      <m:dPr>
                        <m:ctrlPr>
                          <a:rPr lang="en-US" sz="2500" i="1">
                            <a:solidFill>
                              <a:schemeClr val="accent6"/>
                            </a:solidFill>
                            <a:latin typeface="Cambria Math" panose="02040503050406030204" pitchFamily="18" charset="0"/>
                            <a:ea typeface="Cambria Math" panose="02040503050406030204" pitchFamily="18" charset="0"/>
                          </a:rPr>
                        </m:ctrlPr>
                      </m:dPr>
                      <m:e>
                        <m:r>
                          <a:rPr lang="en-US" sz="2500" i="1">
                            <a:solidFill>
                              <a:schemeClr val="accent6"/>
                            </a:solidFill>
                            <a:latin typeface="Cambria Math" panose="02040503050406030204" pitchFamily="18" charset="0"/>
                            <a:ea typeface="Cambria Math" panose="02040503050406030204" pitchFamily="18" charset="0"/>
                          </a:rPr>
                          <m:t>𝜌</m:t>
                        </m:r>
                        <m:sSup>
                          <m:sSupPr>
                            <m:ctrlPr>
                              <a:rPr lang="en-US" sz="2500" i="1">
                                <a:solidFill>
                                  <a:schemeClr val="accent6"/>
                                </a:solidFill>
                                <a:latin typeface="Cambria Math" panose="02040503050406030204" pitchFamily="18" charset="0"/>
                                <a:ea typeface="Cambria Math" panose="02040503050406030204" pitchFamily="18" charset="0"/>
                              </a:rPr>
                            </m:ctrlPr>
                          </m:sSupPr>
                          <m:e>
                            <m:r>
                              <a:rPr lang="en-US" sz="2500" i="1">
                                <a:solidFill>
                                  <a:schemeClr val="accent6"/>
                                </a:solidFill>
                                <a:latin typeface="Cambria Math" panose="02040503050406030204" pitchFamily="18" charset="0"/>
                                <a:ea typeface="Cambria Math" panose="02040503050406030204" pitchFamily="18" charset="0"/>
                              </a:rPr>
                              <m:t>𝑣</m:t>
                            </m:r>
                          </m:e>
                          <m:sup>
                            <m:r>
                              <a:rPr lang="en-US" sz="2500" i="1" smtClean="0">
                                <a:solidFill>
                                  <a:schemeClr val="accent6"/>
                                </a:solidFill>
                                <a:latin typeface="Cambria Math" panose="02040503050406030204" pitchFamily="18" charset="0"/>
                                <a:ea typeface="Cambria Math" panose="02040503050406030204" pitchFamily="18" charset="0"/>
                              </a:rPr>
                              <m:t>𝑗</m:t>
                            </m:r>
                          </m:sup>
                        </m:sSup>
                        <m:sSub>
                          <m:sSubPr>
                            <m:ctrlPr>
                              <a:rPr lang="en-US" sz="2500" i="1" smtClean="0">
                                <a:solidFill>
                                  <a:schemeClr val="accent6"/>
                                </a:solidFill>
                                <a:latin typeface="Cambria Math" panose="02040503050406030204" pitchFamily="18" charset="0"/>
                                <a:ea typeface="Cambria Math" panose="02040503050406030204" pitchFamily="18" charset="0"/>
                              </a:rPr>
                            </m:ctrlPr>
                          </m:sSubPr>
                          <m:e>
                            <m:r>
                              <a:rPr lang="en-US" sz="2500" i="1" smtClean="0">
                                <a:solidFill>
                                  <a:schemeClr val="accent6"/>
                                </a:solidFill>
                                <a:latin typeface="Cambria Math" panose="02040503050406030204" pitchFamily="18" charset="0"/>
                                <a:ea typeface="Cambria Math" panose="02040503050406030204" pitchFamily="18" charset="0"/>
                              </a:rPr>
                              <m:t>𝑣</m:t>
                            </m:r>
                          </m:e>
                          <m:sub>
                            <m:r>
                              <a:rPr lang="en-US" sz="2500" i="1" smtClean="0">
                                <a:solidFill>
                                  <a:schemeClr val="accent6"/>
                                </a:solidFill>
                                <a:latin typeface="Cambria Math" panose="02040503050406030204" pitchFamily="18" charset="0"/>
                                <a:ea typeface="Cambria Math" panose="02040503050406030204" pitchFamily="18" charset="0"/>
                              </a:rPr>
                              <m:t>𝑖</m:t>
                            </m:r>
                          </m:sub>
                        </m:sSub>
                      </m:e>
                    </m:d>
                    <m:r>
                      <a:rPr lang="en-US" sz="2500" i="1" smtClean="0">
                        <a:solidFill>
                          <a:schemeClr val="accent6"/>
                        </a:solidFill>
                        <a:latin typeface="Cambria Math" panose="02040503050406030204" pitchFamily="18" charset="0"/>
                        <a:ea typeface="Cambria Math" panose="02040503050406030204" pitchFamily="18" charset="0"/>
                      </a:rPr>
                      <m:t>+</m:t>
                    </m:r>
                    <m:sSub>
                      <m:sSubPr>
                        <m:ctrlPr>
                          <a:rPr lang="en-US" sz="2500" i="1">
                            <a:solidFill>
                              <a:schemeClr val="accent6"/>
                            </a:solidFill>
                            <a:latin typeface="Cambria Math" panose="02040503050406030204" pitchFamily="18" charset="0"/>
                          </a:rPr>
                        </m:ctrlPr>
                      </m:sSubPr>
                      <m:e>
                        <m:r>
                          <a:rPr lang="en-US" sz="2500" i="1">
                            <a:solidFill>
                              <a:schemeClr val="accent6"/>
                            </a:solidFill>
                            <a:latin typeface="Cambria Math" panose="02040503050406030204" pitchFamily="18" charset="0"/>
                            <a:ea typeface="Cambria Math" panose="02040503050406030204" pitchFamily="18" charset="0"/>
                          </a:rPr>
                          <m:t>𝜕</m:t>
                        </m:r>
                      </m:e>
                      <m:sub>
                        <m:r>
                          <a:rPr lang="en-US" sz="2500" i="1">
                            <a:solidFill>
                              <a:schemeClr val="accent6"/>
                            </a:solidFill>
                            <a:latin typeface="Cambria Math" panose="02040503050406030204" pitchFamily="18" charset="0"/>
                          </a:rPr>
                          <m:t>𝑡</m:t>
                        </m:r>
                      </m:sub>
                    </m:sSub>
                    <m:r>
                      <a:rPr lang="en-US" sz="2500" i="1" smtClean="0">
                        <a:solidFill>
                          <a:schemeClr val="accent6"/>
                        </a:solidFill>
                        <a:latin typeface="Cambria Math" panose="02040503050406030204" pitchFamily="18" charset="0"/>
                      </a:rPr>
                      <m:t>𝑃</m:t>
                    </m:r>
                    <m:r>
                      <a:rPr lang="en-US" sz="2500" i="1" smtClean="0">
                        <a:solidFill>
                          <a:schemeClr val="accent6"/>
                        </a:solidFill>
                        <a:latin typeface="Cambria Math" panose="02040503050406030204" pitchFamily="18" charset="0"/>
                      </a:rPr>
                      <m:t>=−</m:t>
                    </m:r>
                    <m:r>
                      <a:rPr lang="en-US" sz="2500" i="1">
                        <a:solidFill>
                          <a:schemeClr val="accent6"/>
                        </a:solidFill>
                        <a:latin typeface="Cambria Math" panose="02040503050406030204" pitchFamily="18" charset="0"/>
                        <a:ea typeface="Cambria Math" panose="02040503050406030204" pitchFamily="18" charset="0"/>
                      </a:rPr>
                      <m:t>𝜌</m:t>
                    </m:r>
                    <m:sSub>
                      <m:sSubPr>
                        <m:ctrlPr>
                          <a:rPr lang="en-US" sz="2500" i="1">
                            <a:solidFill>
                              <a:schemeClr val="accent6"/>
                            </a:solidFill>
                            <a:latin typeface="Cambria Math" panose="02040503050406030204" pitchFamily="18" charset="0"/>
                          </a:rPr>
                        </m:ctrlPr>
                      </m:sSubPr>
                      <m:e>
                        <m:r>
                          <a:rPr lang="en-US" sz="2500" i="1">
                            <a:solidFill>
                              <a:schemeClr val="accent6"/>
                            </a:solidFill>
                            <a:latin typeface="Cambria Math" panose="02040503050406030204" pitchFamily="18" charset="0"/>
                            <a:ea typeface="Cambria Math" panose="02040503050406030204" pitchFamily="18" charset="0"/>
                          </a:rPr>
                          <m:t>𝜕</m:t>
                        </m:r>
                      </m:e>
                      <m:sub>
                        <m:r>
                          <a:rPr lang="en-US" sz="2500" i="1" smtClean="0">
                            <a:solidFill>
                              <a:schemeClr val="accent6"/>
                            </a:solidFill>
                            <a:latin typeface="Cambria Math" panose="02040503050406030204" pitchFamily="18" charset="0"/>
                            <a:ea typeface="Cambria Math" panose="02040503050406030204" pitchFamily="18" charset="0"/>
                          </a:rPr>
                          <m:t>𝑖</m:t>
                        </m:r>
                      </m:sub>
                    </m:sSub>
                    <m:r>
                      <m:rPr>
                        <m:sty m:val="p"/>
                      </m:rPr>
                      <a:rPr lang="el-GR" sz="2500" i="1" smtClean="0">
                        <a:solidFill>
                          <a:schemeClr val="accent6"/>
                        </a:solidFill>
                        <a:latin typeface="Cambria Math" panose="02040503050406030204" pitchFamily="18" charset="0"/>
                        <a:ea typeface="Cambria Math" panose="02040503050406030204" pitchFamily="18" charset="0"/>
                      </a:rPr>
                      <m:t>Φ</m:t>
                    </m:r>
                  </m:oMath>
                </a14:m>
                <a:endParaRPr lang="en-US" sz="2500" i="1" dirty="0">
                  <a:solidFill>
                    <a:schemeClr val="accent6"/>
                  </a:solidFill>
                  <a:latin typeface="Cambria Math" panose="02040503050406030204" pitchFamily="18" charset="0"/>
                  <a:ea typeface="Cambria Math" panose="02040503050406030204" pitchFamily="18" charset="0"/>
                </a:endParaRPr>
              </a:p>
              <a:p>
                <a:pPr lvl="1"/>
                <a14:m>
                  <m:oMath xmlns:m="http://schemas.openxmlformats.org/officeDocument/2006/math">
                    <m:sSup>
                      <m:sSupPr>
                        <m:ctrlPr>
                          <a:rPr lang="en-US" sz="2500" i="1" smtClean="0">
                            <a:solidFill>
                              <a:schemeClr val="accent6"/>
                            </a:solidFill>
                            <a:latin typeface="Cambria Math" panose="02040503050406030204" pitchFamily="18" charset="0"/>
                          </a:rPr>
                        </m:ctrlPr>
                      </m:sSupPr>
                      <m:e>
                        <m:r>
                          <m:rPr>
                            <m:sty m:val="p"/>
                          </m:rPr>
                          <a:rPr lang="en-US" sz="2500" i="1" smtClean="0">
                            <a:solidFill>
                              <a:schemeClr val="accent6"/>
                            </a:solidFill>
                            <a:latin typeface="Cambria Math" panose="02040503050406030204" pitchFamily="18" charset="0"/>
                            <a:ea typeface="Cambria Math" panose="02040503050406030204" pitchFamily="18" charset="0"/>
                          </a:rPr>
                          <m:t>∇</m:t>
                        </m:r>
                      </m:e>
                      <m:sup>
                        <m:r>
                          <a:rPr lang="en-US" sz="2500" i="1" smtClean="0">
                            <a:solidFill>
                              <a:schemeClr val="accent6"/>
                            </a:solidFill>
                            <a:latin typeface="Cambria Math" panose="02040503050406030204" pitchFamily="18" charset="0"/>
                          </a:rPr>
                          <m:t>2</m:t>
                        </m:r>
                      </m:sup>
                    </m:sSup>
                    <m:r>
                      <m:rPr>
                        <m:sty m:val="p"/>
                      </m:rPr>
                      <a:rPr lang="el-GR" sz="2500" i="1">
                        <a:solidFill>
                          <a:schemeClr val="accent6"/>
                        </a:solidFill>
                        <a:latin typeface="Cambria Math" panose="02040503050406030204" pitchFamily="18" charset="0"/>
                        <a:ea typeface="Cambria Math" panose="02040503050406030204" pitchFamily="18" charset="0"/>
                      </a:rPr>
                      <m:t>Φ</m:t>
                    </m:r>
                    <m:r>
                      <a:rPr lang="en-US" sz="2500" i="1" smtClean="0">
                        <a:solidFill>
                          <a:schemeClr val="accent6"/>
                        </a:solidFill>
                        <a:latin typeface="Cambria Math" panose="02040503050406030204" pitchFamily="18" charset="0"/>
                        <a:ea typeface="Cambria Math" panose="02040503050406030204" pitchFamily="18" charset="0"/>
                      </a:rPr>
                      <m:t>=4</m:t>
                    </m:r>
                    <m:r>
                      <a:rPr lang="en-US" sz="2500" i="1" smtClean="0">
                        <a:solidFill>
                          <a:schemeClr val="accent6"/>
                        </a:solidFill>
                        <a:latin typeface="Cambria Math" panose="02040503050406030204" pitchFamily="18" charset="0"/>
                        <a:ea typeface="Cambria Math" panose="02040503050406030204" pitchFamily="18" charset="0"/>
                      </a:rPr>
                      <m:t>𝜋𝜌</m:t>
                    </m:r>
                  </m:oMath>
                </a14:m>
                <a:endParaRPr lang="en-US" sz="2500" dirty="0">
                  <a:solidFill>
                    <a:schemeClr val="accent6"/>
                  </a:solidFill>
                </a:endParaRPr>
              </a:p>
              <a:p>
                <a:r>
                  <a:rPr lang="en-US" dirty="0"/>
                  <a:t> Eulerian perturbation</a:t>
                </a:r>
              </a:p>
              <a:p>
                <a:pPr lvl="1"/>
                <a14:m>
                  <m:oMath xmlns:m="http://schemas.openxmlformats.org/officeDocument/2006/math">
                    <m:r>
                      <a:rPr lang="en-US" sz="2500" i="1" smtClean="0">
                        <a:solidFill>
                          <a:schemeClr val="accent6"/>
                        </a:solidFill>
                        <a:latin typeface="Cambria Math" panose="02040503050406030204" pitchFamily="18" charset="0"/>
                      </a:rPr>
                      <m:t>𝑢</m:t>
                    </m:r>
                    <m:r>
                      <a:rPr lang="en-US" sz="2500" i="1" smtClean="0">
                        <a:solidFill>
                          <a:schemeClr val="accent6"/>
                        </a:solidFill>
                        <a:latin typeface="Cambria Math" panose="02040503050406030204" pitchFamily="18" charset="0"/>
                        <a:ea typeface="Cambria Math" panose="02040503050406030204" pitchFamily="18" charset="0"/>
                      </a:rPr>
                      <m:t>→</m:t>
                    </m:r>
                    <m:sSub>
                      <m:sSubPr>
                        <m:ctrlPr>
                          <a:rPr lang="en-US" sz="2500" i="1" smtClean="0">
                            <a:solidFill>
                              <a:schemeClr val="accent6"/>
                            </a:solidFill>
                            <a:latin typeface="Cambria Math" panose="02040503050406030204" pitchFamily="18" charset="0"/>
                            <a:ea typeface="Cambria Math" panose="02040503050406030204" pitchFamily="18" charset="0"/>
                          </a:rPr>
                        </m:ctrlPr>
                      </m:sSubPr>
                      <m:e>
                        <m:r>
                          <a:rPr lang="en-US" sz="2500" i="1" smtClean="0">
                            <a:solidFill>
                              <a:schemeClr val="accent6"/>
                            </a:solidFill>
                            <a:latin typeface="Cambria Math" panose="02040503050406030204" pitchFamily="18" charset="0"/>
                            <a:ea typeface="Cambria Math" panose="02040503050406030204" pitchFamily="18" charset="0"/>
                          </a:rPr>
                          <m:t>𝑢</m:t>
                        </m:r>
                      </m:e>
                      <m:sub>
                        <m:r>
                          <a:rPr lang="en-US" sz="2500" i="1" smtClean="0">
                            <a:solidFill>
                              <a:schemeClr val="accent6"/>
                            </a:solidFill>
                            <a:latin typeface="Cambria Math" panose="02040503050406030204" pitchFamily="18" charset="0"/>
                            <a:ea typeface="Cambria Math" panose="02040503050406030204" pitchFamily="18" charset="0"/>
                          </a:rPr>
                          <m:t>𝑜</m:t>
                        </m:r>
                      </m:sub>
                    </m:sSub>
                    <m:d>
                      <m:dPr>
                        <m:ctrlPr>
                          <a:rPr lang="en-US" sz="2500" i="1" smtClean="0">
                            <a:solidFill>
                              <a:schemeClr val="accent6"/>
                            </a:solidFill>
                            <a:latin typeface="Cambria Math" panose="02040503050406030204" pitchFamily="18" charset="0"/>
                            <a:ea typeface="Cambria Math" panose="02040503050406030204" pitchFamily="18" charset="0"/>
                          </a:rPr>
                        </m:ctrlPr>
                      </m:dPr>
                      <m:e>
                        <m:r>
                          <a:rPr lang="en-US" sz="2500" i="1" smtClean="0">
                            <a:solidFill>
                              <a:schemeClr val="accent6"/>
                            </a:solidFill>
                            <a:latin typeface="Cambria Math" panose="02040503050406030204" pitchFamily="18" charset="0"/>
                            <a:ea typeface="Cambria Math" panose="02040503050406030204" pitchFamily="18" charset="0"/>
                          </a:rPr>
                          <m:t>𝑟</m:t>
                        </m:r>
                      </m:e>
                    </m:d>
                    <m:r>
                      <a:rPr lang="en-US" sz="2500" i="1" smtClean="0">
                        <a:solidFill>
                          <a:schemeClr val="accent6"/>
                        </a:solidFill>
                        <a:latin typeface="Cambria Math" panose="02040503050406030204" pitchFamily="18" charset="0"/>
                        <a:ea typeface="Cambria Math" panose="02040503050406030204" pitchFamily="18" charset="0"/>
                      </a:rPr>
                      <m:t>+</m:t>
                    </m:r>
                    <m:r>
                      <a:rPr lang="en-US" sz="2500" i="1" smtClean="0">
                        <a:solidFill>
                          <a:schemeClr val="accent6"/>
                        </a:solidFill>
                        <a:latin typeface="Cambria Math" panose="02040503050406030204" pitchFamily="18" charset="0"/>
                        <a:ea typeface="Cambria Math" panose="02040503050406030204" pitchFamily="18" charset="0"/>
                      </a:rPr>
                      <m:t>𝛿</m:t>
                    </m:r>
                    <m:r>
                      <a:rPr lang="en-US" sz="2500" i="1" smtClean="0">
                        <a:solidFill>
                          <a:schemeClr val="accent6"/>
                        </a:solidFill>
                        <a:latin typeface="Cambria Math" panose="02040503050406030204" pitchFamily="18" charset="0"/>
                        <a:ea typeface="Cambria Math" panose="02040503050406030204" pitchFamily="18" charset="0"/>
                      </a:rPr>
                      <m:t>𝑢</m:t>
                    </m:r>
                  </m:oMath>
                </a14:m>
                <a:endParaRPr lang="en-US" sz="2500" dirty="0">
                  <a:solidFill>
                    <a:schemeClr val="accent6"/>
                  </a:solidFill>
                  <a:ea typeface="Cambria Math" panose="02040503050406030204" pitchFamily="18" charset="0"/>
                </a:endParaRPr>
              </a:p>
              <a:p>
                <a:r>
                  <a:rPr lang="en-US" dirty="0"/>
                  <a:t>Assume </a:t>
                </a:r>
                <a:r>
                  <a:rPr lang="en-US" dirty="0" err="1"/>
                  <a:t>Anzätze</a:t>
                </a:r>
                <a:endParaRPr lang="en-US" dirty="0"/>
              </a:p>
              <a:p>
                <a:pPr lvl="1"/>
                <a14:m>
                  <m:oMath xmlns:m="http://schemas.openxmlformats.org/officeDocument/2006/math">
                    <m:r>
                      <a:rPr lang="en-US" sz="2500" i="1">
                        <a:solidFill>
                          <a:schemeClr val="accent6"/>
                        </a:solidFill>
                        <a:latin typeface="Cambria Math" panose="02040503050406030204" pitchFamily="18" charset="0"/>
                        <a:ea typeface="Cambria Math" panose="02040503050406030204" pitchFamily="18" charset="0"/>
                      </a:rPr>
                      <m:t>𝛿</m:t>
                    </m:r>
                    <m:r>
                      <a:rPr lang="en-US" sz="2500" i="1">
                        <a:solidFill>
                          <a:schemeClr val="accent6"/>
                        </a:solidFill>
                        <a:latin typeface="Cambria Math" panose="02040503050406030204" pitchFamily="18" charset="0"/>
                        <a:ea typeface="Cambria Math" panose="02040503050406030204" pitchFamily="18" charset="0"/>
                      </a:rPr>
                      <m:t>𝑢</m:t>
                    </m:r>
                    <m:r>
                      <a:rPr lang="en-US" sz="2500" i="1">
                        <a:solidFill>
                          <a:schemeClr val="accent6"/>
                        </a:solidFill>
                        <a:latin typeface="Cambria Math" panose="02040503050406030204" pitchFamily="18" charset="0"/>
                        <a:ea typeface="Cambria Math" panose="02040503050406030204" pitchFamily="18" charset="0"/>
                      </a:rPr>
                      <m:t>=</m:t>
                    </m:r>
                    <m:r>
                      <a:rPr lang="en-US" sz="2500" i="1">
                        <a:solidFill>
                          <a:schemeClr val="accent6"/>
                        </a:solidFill>
                        <a:latin typeface="Cambria Math" panose="02040503050406030204" pitchFamily="18" charset="0"/>
                        <a:ea typeface="Cambria Math" panose="02040503050406030204" pitchFamily="18" charset="0"/>
                      </a:rPr>
                      <m:t>𝛿</m:t>
                    </m:r>
                    <m:acc>
                      <m:accPr>
                        <m:chr m:val="̂"/>
                        <m:ctrlPr>
                          <a:rPr lang="en-US" sz="2500" i="1">
                            <a:solidFill>
                              <a:schemeClr val="accent6"/>
                            </a:solidFill>
                            <a:latin typeface="Cambria Math" panose="02040503050406030204" pitchFamily="18" charset="0"/>
                            <a:ea typeface="Cambria Math" panose="02040503050406030204" pitchFamily="18" charset="0"/>
                          </a:rPr>
                        </m:ctrlPr>
                      </m:accPr>
                      <m:e>
                        <m:r>
                          <a:rPr lang="en-US" sz="2500" i="1">
                            <a:solidFill>
                              <a:schemeClr val="accent6"/>
                            </a:solidFill>
                            <a:latin typeface="Cambria Math" panose="02040503050406030204" pitchFamily="18" charset="0"/>
                            <a:ea typeface="Cambria Math" panose="02040503050406030204" pitchFamily="18" charset="0"/>
                          </a:rPr>
                          <m:t>𝑢</m:t>
                        </m:r>
                      </m:e>
                    </m:acc>
                    <m:d>
                      <m:dPr>
                        <m:ctrlPr>
                          <a:rPr lang="en-US" sz="2500" i="1">
                            <a:solidFill>
                              <a:schemeClr val="accent6"/>
                            </a:solidFill>
                            <a:latin typeface="Cambria Math" panose="02040503050406030204" pitchFamily="18" charset="0"/>
                            <a:ea typeface="Cambria Math" panose="02040503050406030204" pitchFamily="18" charset="0"/>
                          </a:rPr>
                        </m:ctrlPr>
                      </m:dPr>
                      <m:e>
                        <m:r>
                          <a:rPr lang="en-US" sz="2500" i="1">
                            <a:solidFill>
                              <a:schemeClr val="accent6"/>
                            </a:solidFill>
                            <a:latin typeface="Cambria Math" panose="02040503050406030204" pitchFamily="18" charset="0"/>
                            <a:ea typeface="Cambria Math" panose="02040503050406030204" pitchFamily="18" charset="0"/>
                          </a:rPr>
                          <m:t>𝑟</m:t>
                        </m:r>
                      </m:e>
                    </m:d>
                    <m:sSub>
                      <m:sSubPr>
                        <m:ctrlPr>
                          <a:rPr lang="en-US" sz="2500" i="1">
                            <a:solidFill>
                              <a:schemeClr val="accent6"/>
                            </a:solidFill>
                            <a:latin typeface="Cambria Math" panose="02040503050406030204" pitchFamily="18" charset="0"/>
                            <a:ea typeface="Cambria Math" panose="02040503050406030204" pitchFamily="18" charset="0"/>
                          </a:rPr>
                        </m:ctrlPr>
                      </m:sSubPr>
                      <m:e>
                        <m:r>
                          <a:rPr lang="en-US" sz="2500" i="1">
                            <a:solidFill>
                              <a:schemeClr val="accent6"/>
                            </a:solidFill>
                            <a:latin typeface="Cambria Math" panose="02040503050406030204" pitchFamily="18" charset="0"/>
                            <a:ea typeface="Cambria Math" panose="02040503050406030204" pitchFamily="18" charset="0"/>
                          </a:rPr>
                          <m:t>𝑌</m:t>
                        </m:r>
                      </m:e>
                      <m:sub>
                        <m:r>
                          <a:rPr lang="en-US" sz="2500" i="1">
                            <a:solidFill>
                              <a:schemeClr val="accent6"/>
                            </a:solidFill>
                            <a:latin typeface="Cambria Math" panose="02040503050406030204" pitchFamily="18" charset="0"/>
                            <a:ea typeface="Cambria Math" panose="02040503050406030204" pitchFamily="18" charset="0"/>
                          </a:rPr>
                          <m:t>20</m:t>
                        </m:r>
                      </m:sub>
                    </m:sSub>
                    <m:sSup>
                      <m:sSupPr>
                        <m:ctrlPr>
                          <a:rPr lang="en-US" sz="2500" i="1">
                            <a:solidFill>
                              <a:schemeClr val="accent6"/>
                            </a:solidFill>
                            <a:latin typeface="Cambria Math" panose="02040503050406030204" pitchFamily="18" charset="0"/>
                            <a:ea typeface="Cambria Math" panose="02040503050406030204" pitchFamily="18" charset="0"/>
                          </a:rPr>
                        </m:ctrlPr>
                      </m:sSupPr>
                      <m:e>
                        <m:r>
                          <a:rPr lang="en-US" sz="2500" i="1">
                            <a:solidFill>
                              <a:schemeClr val="accent6"/>
                            </a:solidFill>
                            <a:latin typeface="Cambria Math" panose="02040503050406030204" pitchFamily="18" charset="0"/>
                            <a:ea typeface="Cambria Math" panose="02040503050406030204" pitchFamily="18" charset="0"/>
                          </a:rPr>
                          <m:t>𝑒</m:t>
                        </m:r>
                      </m:e>
                      <m:sup>
                        <m:r>
                          <a:rPr lang="en-US" sz="2500" i="1">
                            <a:solidFill>
                              <a:schemeClr val="accent6"/>
                            </a:solidFill>
                            <a:latin typeface="Cambria Math" panose="02040503050406030204" pitchFamily="18" charset="0"/>
                            <a:ea typeface="Cambria Math" panose="02040503050406030204" pitchFamily="18" charset="0"/>
                          </a:rPr>
                          <m:t>−</m:t>
                        </m:r>
                        <m:r>
                          <a:rPr lang="en-US" sz="2500" i="1">
                            <a:solidFill>
                              <a:schemeClr val="accent6"/>
                            </a:solidFill>
                            <a:latin typeface="Cambria Math" panose="02040503050406030204" pitchFamily="18" charset="0"/>
                            <a:ea typeface="Cambria Math" panose="02040503050406030204" pitchFamily="18" charset="0"/>
                          </a:rPr>
                          <m:t>𝑖</m:t>
                        </m:r>
                        <m:r>
                          <a:rPr lang="en-US" sz="2500" i="1">
                            <a:solidFill>
                              <a:schemeClr val="accent6"/>
                            </a:solidFill>
                            <a:latin typeface="Cambria Math" panose="02040503050406030204" pitchFamily="18" charset="0"/>
                            <a:ea typeface="Cambria Math" panose="02040503050406030204" pitchFamily="18" charset="0"/>
                          </a:rPr>
                          <m:t>𝜎</m:t>
                        </m:r>
                        <m:r>
                          <a:rPr lang="en-US" sz="2500" i="1">
                            <a:solidFill>
                              <a:schemeClr val="accent6"/>
                            </a:solidFill>
                            <a:latin typeface="Cambria Math" panose="02040503050406030204" pitchFamily="18" charset="0"/>
                            <a:ea typeface="Cambria Math" panose="02040503050406030204" pitchFamily="18" charset="0"/>
                          </a:rPr>
                          <m:t>𝑡</m:t>
                        </m:r>
                      </m:sup>
                    </m:sSup>
                  </m:oMath>
                </a14:m>
                <a:endParaRPr lang="en-US" sz="2500" dirty="0">
                  <a:solidFill>
                    <a:schemeClr val="accent6"/>
                  </a:solidFill>
                  <a:ea typeface="Cambria Math" panose="02040503050406030204" pitchFamily="18" charset="0"/>
                </a:endParaRPr>
              </a:p>
              <a:p>
                <a:pPr lvl="1"/>
                <a14:m>
                  <m:oMath xmlns:m="http://schemas.openxmlformats.org/officeDocument/2006/math">
                    <m:sSup>
                      <m:sSupPr>
                        <m:ctrlPr>
                          <a:rPr lang="en-US" sz="2500" i="1">
                            <a:solidFill>
                              <a:schemeClr val="accent6"/>
                            </a:solidFill>
                            <a:latin typeface="Cambria Math" panose="02040503050406030204" pitchFamily="18" charset="0"/>
                            <a:ea typeface="Cambria Math" panose="02040503050406030204" pitchFamily="18" charset="0"/>
                          </a:rPr>
                        </m:ctrlPr>
                      </m:sSupPr>
                      <m:e>
                        <m:r>
                          <a:rPr lang="en-US" sz="2500" i="1">
                            <a:solidFill>
                              <a:schemeClr val="accent6"/>
                            </a:solidFill>
                            <a:latin typeface="Cambria Math" panose="02040503050406030204" pitchFamily="18" charset="0"/>
                            <a:ea typeface="Cambria Math" panose="02040503050406030204" pitchFamily="18" charset="0"/>
                          </a:rPr>
                          <m:t>𝜉</m:t>
                        </m:r>
                      </m:e>
                      <m:sup>
                        <m:r>
                          <a:rPr lang="en-US" sz="2500" i="1">
                            <a:solidFill>
                              <a:schemeClr val="accent6"/>
                            </a:solidFill>
                            <a:latin typeface="Cambria Math" panose="02040503050406030204" pitchFamily="18" charset="0"/>
                            <a:ea typeface="Cambria Math" panose="02040503050406030204" pitchFamily="18" charset="0"/>
                          </a:rPr>
                          <m:t>𝑟</m:t>
                        </m:r>
                      </m:sup>
                    </m:sSup>
                    <m:r>
                      <a:rPr lang="en-US" sz="2500" i="1">
                        <a:solidFill>
                          <a:schemeClr val="accent6"/>
                        </a:solidFill>
                        <a:latin typeface="Cambria Math" panose="02040503050406030204" pitchFamily="18" charset="0"/>
                        <a:ea typeface="Cambria Math" panose="02040503050406030204" pitchFamily="18" charset="0"/>
                      </a:rPr>
                      <m:t>=</m:t>
                    </m:r>
                    <m:sSub>
                      <m:sSubPr>
                        <m:ctrlPr>
                          <a:rPr lang="en-US" sz="2500" i="1">
                            <a:solidFill>
                              <a:schemeClr val="accent6"/>
                            </a:solidFill>
                            <a:latin typeface="Cambria Math" panose="02040503050406030204" pitchFamily="18" charset="0"/>
                            <a:ea typeface="Cambria Math" panose="02040503050406030204" pitchFamily="18" charset="0"/>
                          </a:rPr>
                        </m:ctrlPr>
                      </m:sSubPr>
                      <m:e>
                        <m:r>
                          <a:rPr lang="en-US" sz="2500" i="1">
                            <a:solidFill>
                              <a:schemeClr val="accent6"/>
                            </a:solidFill>
                            <a:latin typeface="Cambria Math" panose="02040503050406030204" pitchFamily="18" charset="0"/>
                            <a:ea typeface="Cambria Math" panose="02040503050406030204" pitchFamily="18" charset="0"/>
                          </a:rPr>
                          <m:t>𝜂</m:t>
                        </m:r>
                      </m:e>
                      <m:sub>
                        <m:r>
                          <a:rPr lang="en-US" sz="2500" i="1">
                            <a:solidFill>
                              <a:schemeClr val="accent6"/>
                            </a:solidFill>
                            <a:latin typeface="Cambria Math" panose="02040503050406030204" pitchFamily="18" charset="0"/>
                            <a:ea typeface="Cambria Math" panose="02040503050406030204" pitchFamily="18" charset="0"/>
                          </a:rPr>
                          <m:t>𝑟</m:t>
                        </m:r>
                      </m:sub>
                    </m:sSub>
                    <m:r>
                      <a:rPr lang="en-US" sz="2500" i="1">
                        <a:solidFill>
                          <a:schemeClr val="accent6"/>
                        </a:solidFill>
                        <a:latin typeface="Cambria Math" panose="02040503050406030204" pitchFamily="18" charset="0"/>
                        <a:ea typeface="Cambria Math" panose="02040503050406030204" pitchFamily="18" charset="0"/>
                      </a:rPr>
                      <m:t>(</m:t>
                    </m:r>
                    <m:r>
                      <a:rPr lang="en-US" sz="2500" i="1">
                        <a:solidFill>
                          <a:schemeClr val="accent6"/>
                        </a:solidFill>
                        <a:latin typeface="Cambria Math" panose="02040503050406030204" pitchFamily="18" charset="0"/>
                        <a:ea typeface="Cambria Math" panose="02040503050406030204" pitchFamily="18" charset="0"/>
                      </a:rPr>
                      <m:t>𝑟</m:t>
                    </m:r>
                    <m:r>
                      <a:rPr lang="en-US" sz="2500" i="1">
                        <a:solidFill>
                          <a:schemeClr val="accent6"/>
                        </a:solidFill>
                        <a:latin typeface="Cambria Math" panose="02040503050406030204" pitchFamily="18" charset="0"/>
                        <a:ea typeface="Cambria Math" panose="02040503050406030204" pitchFamily="18" charset="0"/>
                      </a:rPr>
                      <m:t>)</m:t>
                    </m:r>
                    <m:sSub>
                      <m:sSubPr>
                        <m:ctrlPr>
                          <a:rPr lang="en-US" sz="2500" i="1">
                            <a:solidFill>
                              <a:schemeClr val="accent6"/>
                            </a:solidFill>
                            <a:latin typeface="Cambria Math" panose="02040503050406030204" pitchFamily="18" charset="0"/>
                            <a:ea typeface="Cambria Math" panose="02040503050406030204" pitchFamily="18" charset="0"/>
                          </a:rPr>
                        </m:ctrlPr>
                      </m:sSubPr>
                      <m:e>
                        <m:r>
                          <a:rPr lang="en-US" sz="2500" i="1">
                            <a:solidFill>
                              <a:schemeClr val="accent6"/>
                            </a:solidFill>
                            <a:latin typeface="Cambria Math" panose="02040503050406030204" pitchFamily="18" charset="0"/>
                            <a:ea typeface="Cambria Math" panose="02040503050406030204" pitchFamily="18" charset="0"/>
                          </a:rPr>
                          <m:t>𝑌</m:t>
                        </m:r>
                      </m:e>
                      <m:sub>
                        <m:r>
                          <a:rPr lang="en-US" sz="2500" i="1">
                            <a:solidFill>
                              <a:schemeClr val="accent6"/>
                            </a:solidFill>
                            <a:latin typeface="Cambria Math" panose="02040503050406030204" pitchFamily="18" charset="0"/>
                            <a:ea typeface="Cambria Math" panose="02040503050406030204" pitchFamily="18" charset="0"/>
                          </a:rPr>
                          <m:t>20</m:t>
                        </m:r>
                      </m:sub>
                    </m:sSub>
                    <m:sSup>
                      <m:sSupPr>
                        <m:ctrlPr>
                          <a:rPr lang="en-US" sz="2500" i="1">
                            <a:solidFill>
                              <a:schemeClr val="accent6"/>
                            </a:solidFill>
                            <a:latin typeface="Cambria Math" panose="02040503050406030204" pitchFamily="18" charset="0"/>
                            <a:ea typeface="Cambria Math" panose="02040503050406030204" pitchFamily="18" charset="0"/>
                          </a:rPr>
                        </m:ctrlPr>
                      </m:sSupPr>
                      <m:e>
                        <m:r>
                          <a:rPr lang="en-US" sz="2500" i="1">
                            <a:solidFill>
                              <a:schemeClr val="accent6"/>
                            </a:solidFill>
                            <a:latin typeface="Cambria Math" panose="02040503050406030204" pitchFamily="18" charset="0"/>
                            <a:ea typeface="Cambria Math" panose="02040503050406030204" pitchFamily="18" charset="0"/>
                          </a:rPr>
                          <m:t>𝑒</m:t>
                        </m:r>
                      </m:e>
                      <m:sup>
                        <m:r>
                          <a:rPr lang="en-US" sz="2500" i="1">
                            <a:solidFill>
                              <a:schemeClr val="accent6"/>
                            </a:solidFill>
                            <a:latin typeface="Cambria Math" panose="02040503050406030204" pitchFamily="18" charset="0"/>
                            <a:ea typeface="Cambria Math" panose="02040503050406030204" pitchFamily="18" charset="0"/>
                          </a:rPr>
                          <m:t>−</m:t>
                        </m:r>
                        <m:r>
                          <a:rPr lang="en-US" sz="2500" i="1">
                            <a:solidFill>
                              <a:schemeClr val="accent6"/>
                            </a:solidFill>
                            <a:latin typeface="Cambria Math" panose="02040503050406030204" pitchFamily="18" charset="0"/>
                            <a:ea typeface="Cambria Math" panose="02040503050406030204" pitchFamily="18" charset="0"/>
                          </a:rPr>
                          <m:t>𝑖</m:t>
                        </m:r>
                        <m:r>
                          <a:rPr lang="en-US" sz="2500" i="1">
                            <a:solidFill>
                              <a:schemeClr val="accent6"/>
                            </a:solidFill>
                            <a:latin typeface="Cambria Math" panose="02040503050406030204" pitchFamily="18" charset="0"/>
                            <a:ea typeface="Cambria Math" panose="02040503050406030204" pitchFamily="18" charset="0"/>
                          </a:rPr>
                          <m:t>𝜎</m:t>
                        </m:r>
                        <m:r>
                          <a:rPr lang="en-US" sz="2500" i="1">
                            <a:solidFill>
                              <a:schemeClr val="accent6"/>
                            </a:solidFill>
                            <a:latin typeface="Cambria Math" panose="02040503050406030204" pitchFamily="18" charset="0"/>
                            <a:ea typeface="Cambria Math" panose="02040503050406030204" pitchFamily="18" charset="0"/>
                          </a:rPr>
                          <m:t>𝑡</m:t>
                        </m:r>
                      </m:sup>
                    </m:sSup>
                  </m:oMath>
                </a14:m>
                <a:endParaRPr lang="en-US" sz="2500" dirty="0">
                  <a:solidFill>
                    <a:schemeClr val="accent6"/>
                  </a:solidFill>
                </a:endParaRPr>
              </a:p>
              <a:p>
                <a:pPr lvl="1"/>
                <a14:m>
                  <m:oMath xmlns:m="http://schemas.openxmlformats.org/officeDocument/2006/math">
                    <m:sSup>
                      <m:sSupPr>
                        <m:ctrlPr>
                          <a:rPr lang="en-US" sz="2500" i="1">
                            <a:solidFill>
                              <a:schemeClr val="accent6"/>
                            </a:solidFill>
                            <a:latin typeface="Cambria Math" panose="02040503050406030204" pitchFamily="18" charset="0"/>
                            <a:ea typeface="Cambria Math" panose="02040503050406030204" pitchFamily="18" charset="0"/>
                          </a:rPr>
                        </m:ctrlPr>
                      </m:sSupPr>
                      <m:e>
                        <m:r>
                          <a:rPr lang="en-US" sz="2500" i="1">
                            <a:solidFill>
                              <a:schemeClr val="accent6"/>
                            </a:solidFill>
                            <a:latin typeface="Cambria Math" panose="02040503050406030204" pitchFamily="18" charset="0"/>
                            <a:ea typeface="Cambria Math" panose="02040503050406030204" pitchFamily="18" charset="0"/>
                          </a:rPr>
                          <m:t>𝜉</m:t>
                        </m:r>
                      </m:e>
                      <m:sup>
                        <m:r>
                          <a:rPr lang="en-US" sz="2500" i="1">
                            <a:solidFill>
                              <a:schemeClr val="accent6"/>
                            </a:solidFill>
                            <a:latin typeface="Cambria Math" panose="02040503050406030204" pitchFamily="18" charset="0"/>
                            <a:ea typeface="Cambria Math" panose="02040503050406030204" pitchFamily="18" charset="0"/>
                          </a:rPr>
                          <m:t>𝜃</m:t>
                        </m:r>
                      </m:sup>
                    </m:sSup>
                    <m:r>
                      <a:rPr lang="en-US" sz="2500" i="1">
                        <a:solidFill>
                          <a:schemeClr val="accent6"/>
                        </a:solidFill>
                        <a:latin typeface="Cambria Math" panose="02040503050406030204" pitchFamily="18" charset="0"/>
                        <a:ea typeface="Cambria Math" panose="02040503050406030204" pitchFamily="18" charset="0"/>
                      </a:rPr>
                      <m:t>=</m:t>
                    </m:r>
                    <m:f>
                      <m:fPr>
                        <m:ctrlPr>
                          <a:rPr lang="en-US" sz="2500" i="1">
                            <a:solidFill>
                              <a:schemeClr val="accent6"/>
                            </a:solidFill>
                            <a:latin typeface="Cambria Math" panose="02040503050406030204" pitchFamily="18" charset="0"/>
                            <a:ea typeface="Cambria Math" panose="02040503050406030204" pitchFamily="18" charset="0"/>
                          </a:rPr>
                        </m:ctrlPr>
                      </m:fPr>
                      <m:num>
                        <m:sSub>
                          <m:sSubPr>
                            <m:ctrlPr>
                              <a:rPr lang="en-US" sz="2500" i="1">
                                <a:solidFill>
                                  <a:schemeClr val="accent6"/>
                                </a:solidFill>
                                <a:latin typeface="Cambria Math" panose="02040503050406030204" pitchFamily="18" charset="0"/>
                                <a:ea typeface="Cambria Math" panose="02040503050406030204" pitchFamily="18" charset="0"/>
                              </a:rPr>
                            </m:ctrlPr>
                          </m:sSubPr>
                          <m:e>
                            <m:r>
                              <a:rPr lang="en-US" sz="2500" i="1">
                                <a:solidFill>
                                  <a:schemeClr val="accent6"/>
                                </a:solidFill>
                                <a:latin typeface="Cambria Math" panose="02040503050406030204" pitchFamily="18" charset="0"/>
                                <a:ea typeface="Cambria Math" panose="02040503050406030204" pitchFamily="18" charset="0"/>
                              </a:rPr>
                              <m:t>𝜂</m:t>
                            </m:r>
                          </m:e>
                          <m:sub>
                            <m:r>
                              <a:rPr lang="en-US" sz="2500" i="1">
                                <a:solidFill>
                                  <a:schemeClr val="accent6"/>
                                </a:solidFill>
                                <a:latin typeface="Cambria Math" panose="02040503050406030204" pitchFamily="18" charset="0"/>
                                <a:ea typeface="Cambria Math" panose="02040503050406030204" pitchFamily="18" charset="0"/>
                              </a:rPr>
                              <m:t>⊥</m:t>
                            </m:r>
                          </m:sub>
                        </m:sSub>
                        <m:r>
                          <a:rPr lang="en-US" sz="2500" i="1">
                            <a:solidFill>
                              <a:schemeClr val="accent6"/>
                            </a:solidFill>
                            <a:latin typeface="Cambria Math" panose="02040503050406030204" pitchFamily="18" charset="0"/>
                            <a:ea typeface="Cambria Math" panose="02040503050406030204" pitchFamily="18" charset="0"/>
                          </a:rPr>
                          <m:t>(</m:t>
                        </m:r>
                        <m:r>
                          <a:rPr lang="en-US" sz="2500" i="1">
                            <a:solidFill>
                              <a:schemeClr val="accent6"/>
                            </a:solidFill>
                            <a:latin typeface="Cambria Math" panose="02040503050406030204" pitchFamily="18" charset="0"/>
                            <a:ea typeface="Cambria Math" panose="02040503050406030204" pitchFamily="18" charset="0"/>
                          </a:rPr>
                          <m:t>𝑟</m:t>
                        </m:r>
                        <m:r>
                          <a:rPr lang="en-US" sz="2500" i="1">
                            <a:solidFill>
                              <a:schemeClr val="accent6"/>
                            </a:solidFill>
                            <a:latin typeface="Cambria Math" panose="02040503050406030204" pitchFamily="18" charset="0"/>
                            <a:ea typeface="Cambria Math" panose="02040503050406030204" pitchFamily="18" charset="0"/>
                          </a:rPr>
                          <m:t>)</m:t>
                        </m:r>
                      </m:num>
                      <m:den>
                        <m:sSup>
                          <m:sSupPr>
                            <m:ctrlPr>
                              <a:rPr lang="en-US" sz="2500" i="1">
                                <a:solidFill>
                                  <a:schemeClr val="accent6"/>
                                </a:solidFill>
                                <a:latin typeface="Cambria Math" panose="02040503050406030204" pitchFamily="18" charset="0"/>
                                <a:ea typeface="Cambria Math" panose="02040503050406030204" pitchFamily="18" charset="0"/>
                              </a:rPr>
                            </m:ctrlPr>
                          </m:sSupPr>
                          <m:e>
                            <m:r>
                              <a:rPr lang="en-US" sz="2500" i="1">
                                <a:solidFill>
                                  <a:schemeClr val="accent6"/>
                                </a:solidFill>
                                <a:latin typeface="Cambria Math" panose="02040503050406030204" pitchFamily="18" charset="0"/>
                                <a:ea typeface="Cambria Math" panose="02040503050406030204" pitchFamily="18" charset="0"/>
                              </a:rPr>
                              <m:t>𝑟</m:t>
                            </m:r>
                          </m:e>
                          <m:sup>
                            <m:r>
                              <a:rPr lang="en-US" sz="2500" i="1">
                                <a:solidFill>
                                  <a:schemeClr val="accent6"/>
                                </a:solidFill>
                                <a:latin typeface="Cambria Math" panose="02040503050406030204" pitchFamily="18" charset="0"/>
                                <a:ea typeface="Cambria Math" panose="02040503050406030204" pitchFamily="18" charset="0"/>
                              </a:rPr>
                              <m:t>2</m:t>
                            </m:r>
                          </m:sup>
                        </m:sSup>
                      </m:den>
                    </m:f>
                    <m:sSub>
                      <m:sSubPr>
                        <m:ctrlPr>
                          <a:rPr lang="en-US" sz="2500" i="1">
                            <a:solidFill>
                              <a:schemeClr val="accent6"/>
                            </a:solidFill>
                            <a:latin typeface="Cambria Math" panose="02040503050406030204" pitchFamily="18" charset="0"/>
                            <a:ea typeface="Cambria Math" panose="02040503050406030204" pitchFamily="18" charset="0"/>
                          </a:rPr>
                        </m:ctrlPr>
                      </m:sSubPr>
                      <m:e>
                        <m:r>
                          <a:rPr lang="en-US" sz="2500" i="1">
                            <a:solidFill>
                              <a:schemeClr val="accent6"/>
                            </a:solidFill>
                            <a:latin typeface="Cambria Math" panose="02040503050406030204" pitchFamily="18" charset="0"/>
                            <a:ea typeface="Cambria Math" panose="02040503050406030204" pitchFamily="18" charset="0"/>
                          </a:rPr>
                          <m:t>𝑌</m:t>
                        </m:r>
                      </m:e>
                      <m:sub>
                        <m:r>
                          <a:rPr lang="en-US" sz="2500" i="1">
                            <a:solidFill>
                              <a:schemeClr val="accent6"/>
                            </a:solidFill>
                            <a:latin typeface="Cambria Math" panose="02040503050406030204" pitchFamily="18" charset="0"/>
                            <a:ea typeface="Cambria Math" panose="02040503050406030204" pitchFamily="18" charset="0"/>
                          </a:rPr>
                          <m:t>20</m:t>
                        </m:r>
                      </m:sub>
                    </m:sSub>
                    <m:sSup>
                      <m:sSupPr>
                        <m:ctrlPr>
                          <a:rPr lang="en-US" sz="2500" i="1">
                            <a:solidFill>
                              <a:schemeClr val="accent6"/>
                            </a:solidFill>
                            <a:latin typeface="Cambria Math" panose="02040503050406030204" pitchFamily="18" charset="0"/>
                            <a:ea typeface="Cambria Math" panose="02040503050406030204" pitchFamily="18" charset="0"/>
                          </a:rPr>
                        </m:ctrlPr>
                      </m:sSupPr>
                      <m:e>
                        <m:r>
                          <a:rPr lang="en-US" sz="2500" i="1">
                            <a:solidFill>
                              <a:schemeClr val="accent6"/>
                            </a:solidFill>
                            <a:latin typeface="Cambria Math" panose="02040503050406030204" pitchFamily="18" charset="0"/>
                            <a:ea typeface="Cambria Math" panose="02040503050406030204" pitchFamily="18" charset="0"/>
                          </a:rPr>
                          <m:t>𝑒</m:t>
                        </m:r>
                      </m:e>
                      <m:sup>
                        <m:r>
                          <a:rPr lang="en-US" sz="2500" i="1">
                            <a:solidFill>
                              <a:schemeClr val="accent6"/>
                            </a:solidFill>
                            <a:latin typeface="Cambria Math" panose="02040503050406030204" pitchFamily="18" charset="0"/>
                            <a:ea typeface="Cambria Math" panose="02040503050406030204" pitchFamily="18" charset="0"/>
                          </a:rPr>
                          <m:t>−</m:t>
                        </m:r>
                        <m:r>
                          <a:rPr lang="en-US" sz="2500" i="1">
                            <a:solidFill>
                              <a:schemeClr val="accent6"/>
                            </a:solidFill>
                            <a:latin typeface="Cambria Math" panose="02040503050406030204" pitchFamily="18" charset="0"/>
                            <a:ea typeface="Cambria Math" panose="02040503050406030204" pitchFamily="18" charset="0"/>
                          </a:rPr>
                          <m:t>𝑖</m:t>
                        </m:r>
                        <m:r>
                          <a:rPr lang="en-US" sz="2500" i="1">
                            <a:solidFill>
                              <a:schemeClr val="accent6"/>
                            </a:solidFill>
                            <a:latin typeface="Cambria Math" panose="02040503050406030204" pitchFamily="18" charset="0"/>
                            <a:ea typeface="Cambria Math" panose="02040503050406030204" pitchFamily="18" charset="0"/>
                          </a:rPr>
                          <m:t>𝜎</m:t>
                        </m:r>
                        <m:r>
                          <a:rPr lang="en-US" sz="2500" i="1">
                            <a:solidFill>
                              <a:schemeClr val="accent6"/>
                            </a:solidFill>
                            <a:latin typeface="Cambria Math" panose="02040503050406030204" pitchFamily="18" charset="0"/>
                            <a:ea typeface="Cambria Math" panose="02040503050406030204" pitchFamily="18" charset="0"/>
                          </a:rPr>
                          <m:t>𝑡</m:t>
                        </m:r>
                      </m:sup>
                    </m:sSup>
                  </m:oMath>
                </a14:m>
                <a:endParaRPr lang="en-US" sz="2500" dirty="0">
                  <a:solidFill>
                    <a:schemeClr val="accent6"/>
                  </a:solidFill>
                </a:endParaRPr>
              </a:p>
            </p:txBody>
          </p:sp>
        </mc:Choice>
        <mc:Fallback>
          <p:sp>
            <p:nvSpPr>
              <p:cNvPr id="6" name="Content Placeholder 2">
                <a:extLst>
                  <a:ext uri="{FF2B5EF4-FFF2-40B4-BE49-F238E27FC236}">
                    <a16:creationId xmlns:a16="http://schemas.microsoft.com/office/drawing/2014/main" id="{077328A3-C599-C4EE-9727-3639FC8ECD6D}"/>
                  </a:ext>
                </a:extLst>
              </p:cNvPr>
              <p:cNvSpPr txBox="1">
                <a:spLocks noRot="1" noChangeAspect="1" noMove="1" noResize="1" noEditPoints="1" noAdjustHandles="1" noChangeArrowheads="1" noChangeShapeType="1" noTextEdit="1"/>
              </p:cNvSpPr>
              <p:nvPr/>
            </p:nvSpPr>
            <p:spPr>
              <a:xfrm>
                <a:off x="6489700" y="991040"/>
                <a:ext cx="5770266" cy="4978735"/>
              </a:xfrm>
              <a:prstGeom prst="rect">
                <a:avLst/>
              </a:prstGeom>
              <a:blipFill>
                <a:blip r:embed="rId3"/>
                <a:stretch>
                  <a:fillRect l="-1978" t="-2296"/>
                </a:stretch>
              </a:blipFill>
            </p:spPr>
            <p:txBody>
              <a:bodyPr/>
              <a:lstStyle/>
              <a:p>
                <a:r>
                  <a:rPr lang="en-US">
                    <a:noFill/>
                  </a:rPr>
                  <a:t> </a:t>
                </a:r>
              </a:p>
            </p:txBody>
          </p:sp>
        </mc:Fallback>
      </mc:AlternateContent>
      <p:sp>
        <p:nvSpPr>
          <p:cNvPr id="409" name="Google Shape;409;g33de4912c04_3_125"/>
          <p:cNvSpPr txBox="1">
            <a:spLocks noGrp="1"/>
          </p:cNvSpPr>
          <p:nvPr>
            <p:ph type="sldNum" sz="quarter" idx="12"/>
          </p:nvPr>
        </p:nvSpPr>
        <p:spPr>
          <a:prstGeom prst="rect">
            <a:avLst/>
          </a:prstGeom>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30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8</a:t>
            </a:fld>
            <a:endParaRPr kumimoji="0" sz="1300" b="0" i="0" u="none" strike="noStrike" kern="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
        <p:nvSpPr>
          <p:cNvPr id="408" name="Google Shape;408;g33de4912c04_3_125"/>
          <p:cNvSpPr txBox="1">
            <a:spLocks noGrp="1"/>
          </p:cNvSpPr>
          <p:nvPr>
            <p:ph type="title"/>
          </p:nvPr>
        </p:nvSpPr>
        <p:spPr>
          <a:xfrm>
            <a:off x="457175" y="63728"/>
            <a:ext cx="11277600" cy="797191"/>
          </a:xfrm>
          <a:prstGeom prst="rect">
            <a:avLst/>
          </a:prstGeom>
          <a:noFill/>
          <a:ln>
            <a:noFill/>
          </a:ln>
        </p:spPr>
        <p:txBody>
          <a:bodyPr spcFirstLastPara="1" wrap="square" lIns="0" tIns="0" rIns="0" bIns="0" anchor="b" anchorCtr="0">
            <a:normAutofit fontScale="90000"/>
          </a:bodyPr>
          <a:lstStyle/>
          <a:p>
            <a:pPr marL="0" lvl="0" indent="0" algn="l" rtl="0">
              <a:lnSpc>
                <a:spcPct val="90000"/>
              </a:lnSpc>
              <a:spcBef>
                <a:spcPts val="0"/>
              </a:spcBef>
              <a:spcAft>
                <a:spcPts val="0"/>
              </a:spcAft>
              <a:buClr>
                <a:schemeClr val="dk1"/>
              </a:buClr>
              <a:buSzPts val="4400"/>
              <a:buFont typeface="Arial"/>
              <a:buNone/>
            </a:pPr>
            <a:r>
              <a:rPr lang="en-US" dirty="0">
                <a:latin typeface="Verdana" panose="020B0604030504040204" pitchFamily="34" charset="0"/>
                <a:ea typeface="Verdana" panose="020B0604030504040204" pitchFamily="34" charset="0"/>
                <a:cs typeface="Verdana" panose="020B0604030504040204" pitchFamily="34" charset="0"/>
              </a:rPr>
              <a:t>Gravitational Wave Characterization</a:t>
            </a:r>
            <a:endParaRPr dirty="0">
              <a:latin typeface="Verdana" panose="020B0604030504040204" pitchFamily="34" charset="0"/>
              <a:ea typeface="Verdana" panose="020B0604030504040204" pitchFamily="34" charset="0"/>
              <a:cs typeface="Verdana" panose="020B0604030504040204" pitchFamily="34" charset="0"/>
            </a:endParaRPr>
          </a:p>
        </p:txBody>
      </p:sp>
      <p:pic>
        <p:nvPicPr>
          <p:cNvPr id="3" name="Picture 2">
            <a:extLst>
              <a:ext uri="{FF2B5EF4-FFF2-40B4-BE49-F238E27FC236}">
                <a16:creationId xmlns:a16="http://schemas.microsoft.com/office/drawing/2014/main" id="{9B6831DD-135B-5212-6423-A5FD3A4CD489}"/>
              </a:ext>
            </a:extLst>
          </p:cNvPr>
          <p:cNvPicPr>
            <a:picLocks noChangeAspect="1"/>
          </p:cNvPicPr>
          <p:nvPr/>
        </p:nvPicPr>
        <p:blipFill>
          <a:blip r:embed="rId4"/>
          <a:stretch>
            <a:fillRect/>
          </a:stretch>
        </p:blipFill>
        <p:spPr>
          <a:xfrm>
            <a:off x="101600" y="888225"/>
            <a:ext cx="6388100" cy="4805309"/>
          </a:xfrm>
          <a:prstGeom prst="rect">
            <a:avLst/>
          </a:prstGeom>
        </p:spPr>
      </p:pic>
      <p:pic>
        <p:nvPicPr>
          <p:cNvPr id="5" name="Picture 4">
            <a:extLst>
              <a:ext uri="{FF2B5EF4-FFF2-40B4-BE49-F238E27FC236}">
                <a16:creationId xmlns:a16="http://schemas.microsoft.com/office/drawing/2014/main" id="{9A1C0473-571A-0AC6-471B-D04B329E17BA}"/>
              </a:ext>
            </a:extLst>
          </p:cNvPr>
          <p:cNvPicPr>
            <a:picLocks noChangeAspect="1"/>
          </p:cNvPicPr>
          <p:nvPr/>
        </p:nvPicPr>
        <p:blipFill>
          <a:blip r:embed="rId5"/>
          <a:stretch>
            <a:fillRect/>
          </a:stretch>
        </p:blipFill>
        <p:spPr>
          <a:xfrm>
            <a:off x="6253114" y="942839"/>
            <a:ext cx="5880150" cy="4750695"/>
          </a:xfrm>
          <a:prstGeom prst="rect">
            <a:avLst/>
          </a:prstGeom>
        </p:spPr>
      </p:pic>
      <p:sp>
        <p:nvSpPr>
          <p:cNvPr id="4" name="Google Shape;402;g33de4912c04_3_108">
            <a:extLst>
              <a:ext uri="{FF2B5EF4-FFF2-40B4-BE49-F238E27FC236}">
                <a16:creationId xmlns:a16="http://schemas.microsoft.com/office/drawing/2014/main" id="{BB134E40-B6DB-B61E-6812-A6D6C6C1FB07}"/>
              </a:ext>
            </a:extLst>
          </p:cNvPr>
          <p:cNvSpPr txBox="1"/>
          <p:nvPr/>
        </p:nvSpPr>
        <p:spPr>
          <a:xfrm>
            <a:off x="101600" y="5763704"/>
            <a:ext cx="4736607" cy="397001"/>
          </a:xfrm>
          <a:prstGeom prst="rect">
            <a:avLst/>
          </a:prstGeom>
          <a:noFill/>
          <a:ln>
            <a:noFill/>
          </a:ln>
        </p:spPr>
        <p:txBody>
          <a:bodyPr spcFirstLastPara="1" wrap="square" lIns="91425" tIns="91425" rIns="91425" bIns="91425" anchor="t" anchorCtr="0">
            <a:spAutoFit/>
          </a:bodyPr>
          <a:lstStyle/>
          <a:p>
            <a:pPr marL="381000" indent="-228600">
              <a:lnSpc>
                <a:spcPct val="115000"/>
              </a:lnSpc>
              <a:buClr>
                <a:schemeClr val="accent2"/>
              </a:buClr>
              <a:buSzPts val="1200"/>
              <a:buFont typeface="+mj-lt"/>
              <a:buAutoNum type="arabicPeriod" startAt="4"/>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Murphy et al. Phys. Rev. D (2025</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 arXiv:2503.06406</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7D2A557-3DF8-572D-D781-1FD5FC14D3DD}"/>
              </a:ext>
            </a:extLst>
          </p:cNvPr>
          <p:cNvSpPr>
            <a:spLocks noGrp="1"/>
          </p:cNvSpPr>
          <p:nvPr>
            <p:ph type="sldNum" sz="quarter" idx="12"/>
          </p:nvPr>
        </p:nvSpPr>
        <p:spPr/>
        <p:txBody>
          <a:bodyPr/>
          <a:lstStyle/>
          <a:p>
            <a:fld id="{00000000-1234-1234-1234-123412341234}" type="slidenum">
              <a:rPr lang="en-US" smtClean="0"/>
              <a:pPr/>
              <a:t>9</a:t>
            </a:fld>
            <a:endParaRPr lang="en-US" dirty="0"/>
          </a:p>
        </p:txBody>
      </p:sp>
      <p:sp>
        <p:nvSpPr>
          <p:cNvPr id="3" name="Title 2">
            <a:extLst>
              <a:ext uri="{FF2B5EF4-FFF2-40B4-BE49-F238E27FC236}">
                <a16:creationId xmlns:a16="http://schemas.microsoft.com/office/drawing/2014/main" id="{3CBB463F-D8EB-D731-1DA7-CBFE2BD151AE}"/>
              </a:ext>
            </a:extLst>
          </p:cNvPr>
          <p:cNvSpPr>
            <a:spLocks noGrp="1"/>
          </p:cNvSpPr>
          <p:nvPr>
            <p:ph type="title"/>
          </p:nvPr>
        </p:nvSpPr>
        <p:spPr/>
        <p:txBody>
          <a:bodyPr/>
          <a:lstStyle/>
          <a:p>
            <a:r>
              <a:rPr lang="en-US" dirty="0"/>
              <a:t>Avoided Crossings</a:t>
            </a:r>
          </a:p>
        </p:txBody>
      </p:sp>
      <p:pic>
        <p:nvPicPr>
          <p:cNvPr id="13" name="Picture 12">
            <a:extLst>
              <a:ext uri="{FF2B5EF4-FFF2-40B4-BE49-F238E27FC236}">
                <a16:creationId xmlns:a16="http://schemas.microsoft.com/office/drawing/2014/main" id="{199B2CD0-C48E-776A-1F86-817524763B66}"/>
              </a:ext>
            </a:extLst>
          </p:cNvPr>
          <p:cNvPicPr>
            <a:picLocks/>
          </p:cNvPicPr>
          <p:nvPr/>
        </p:nvPicPr>
        <p:blipFill>
          <a:blip r:embed="rId2"/>
          <a:stretch>
            <a:fillRect/>
          </a:stretch>
        </p:blipFill>
        <p:spPr>
          <a:xfrm>
            <a:off x="228600" y="1625600"/>
            <a:ext cx="5486400" cy="4114800"/>
          </a:xfrm>
          <a:prstGeom prst="rect">
            <a:avLst/>
          </a:prstGeom>
        </p:spPr>
      </p:pic>
      <p:pic>
        <p:nvPicPr>
          <p:cNvPr id="15" name="Picture 14">
            <a:extLst>
              <a:ext uri="{FF2B5EF4-FFF2-40B4-BE49-F238E27FC236}">
                <a16:creationId xmlns:a16="http://schemas.microsoft.com/office/drawing/2014/main" id="{D6A448E2-9118-7A7F-6A5C-A6E1B708DD1F}"/>
              </a:ext>
            </a:extLst>
          </p:cNvPr>
          <p:cNvPicPr>
            <a:picLocks/>
          </p:cNvPicPr>
          <p:nvPr/>
        </p:nvPicPr>
        <p:blipFill>
          <a:blip r:embed="rId3"/>
          <a:stretch>
            <a:fillRect/>
          </a:stretch>
        </p:blipFill>
        <p:spPr>
          <a:xfrm>
            <a:off x="6096000" y="1625600"/>
            <a:ext cx="5486400" cy="4114800"/>
          </a:xfrm>
          <a:prstGeom prst="rect">
            <a:avLst/>
          </a:prstGeom>
        </p:spPr>
      </p:pic>
      <p:pic>
        <p:nvPicPr>
          <p:cNvPr id="17" name="Picture 16">
            <a:extLst>
              <a:ext uri="{FF2B5EF4-FFF2-40B4-BE49-F238E27FC236}">
                <a16:creationId xmlns:a16="http://schemas.microsoft.com/office/drawing/2014/main" id="{93EAF34C-9640-55F1-C2A6-2BF46224E1D2}"/>
              </a:ext>
            </a:extLst>
          </p:cNvPr>
          <p:cNvPicPr>
            <a:picLocks/>
          </p:cNvPicPr>
          <p:nvPr/>
        </p:nvPicPr>
        <p:blipFill>
          <a:blip r:embed="rId4"/>
          <a:stretch>
            <a:fillRect/>
          </a:stretch>
        </p:blipFill>
        <p:spPr>
          <a:xfrm>
            <a:off x="6096000" y="1625600"/>
            <a:ext cx="5486400" cy="4114800"/>
          </a:xfrm>
          <a:prstGeom prst="rect">
            <a:avLst/>
          </a:prstGeom>
        </p:spPr>
      </p:pic>
      <p:sp>
        <p:nvSpPr>
          <p:cNvPr id="6" name="Google Shape;402;g33de4912c04_3_108">
            <a:extLst>
              <a:ext uri="{FF2B5EF4-FFF2-40B4-BE49-F238E27FC236}">
                <a16:creationId xmlns:a16="http://schemas.microsoft.com/office/drawing/2014/main" id="{E918DAC2-3977-DA1E-8CBD-4DF0826F52FE}"/>
              </a:ext>
            </a:extLst>
          </p:cNvPr>
          <p:cNvSpPr txBox="1"/>
          <p:nvPr/>
        </p:nvSpPr>
        <p:spPr>
          <a:xfrm>
            <a:off x="-152400" y="5740400"/>
            <a:ext cx="4736607" cy="397001"/>
          </a:xfrm>
          <a:prstGeom prst="rect">
            <a:avLst/>
          </a:prstGeom>
          <a:noFill/>
          <a:ln>
            <a:noFill/>
          </a:ln>
        </p:spPr>
        <p:txBody>
          <a:bodyPr spcFirstLastPara="1" wrap="square" lIns="91425" tIns="91425" rIns="91425" bIns="91425" anchor="t" anchorCtr="0">
            <a:spAutoFit/>
          </a:bodyPr>
          <a:lstStyle/>
          <a:p>
            <a:pPr marL="381000" indent="-228600">
              <a:lnSpc>
                <a:spcPct val="115000"/>
              </a:lnSpc>
              <a:buClr>
                <a:schemeClr val="accent2"/>
              </a:buClr>
              <a:buSzPts val="1200"/>
              <a:buFont typeface="+mj-lt"/>
              <a:buAutoNum type="arabicPeriod" startAt="4"/>
              <a:defRPr/>
            </a:pPr>
            <a:r>
              <a:rPr kumimoji="0" lang="en-US"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rPr>
              <a:t>Murphy et al. Phys. Rev. D (2025</a:t>
            </a:r>
            <a:r>
              <a:rPr lang="en-US" sz="1200" kern="0" dirty="0">
                <a:solidFill>
                  <a:schemeClr val="accent2"/>
                </a:solidFill>
                <a:latin typeface="Verdana" panose="020B0604030504040204" pitchFamily="34" charset="0"/>
                <a:ea typeface="Verdana" panose="020B0604030504040204" pitchFamily="34" charset="0"/>
                <a:cs typeface="Verdana" panose="020B0604030504040204" pitchFamily="34" charset="0"/>
                <a:sym typeface="Jost"/>
              </a:rPr>
              <a:t>) arXiv:2503.06406</a:t>
            </a:r>
            <a:endParaRPr kumimoji="0" sz="1200" b="0" i="0" u="none" strike="noStrike" kern="0" cap="none" spc="0" normalizeH="0" baseline="0" noProof="0" dirty="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sym typeface="Jost"/>
            </a:endParaRPr>
          </a:p>
        </p:txBody>
      </p:sp>
    </p:spTree>
    <p:extLst>
      <p:ext uri="{BB962C8B-B14F-4D97-AF65-F5344CB8AC3E}">
        <p14:creationId xmlns:p14="http://schemas.microsoft.com/office/powerpoint/2010/main" val="3954964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UTK 2020_Orange">
  <a:themeElements>
    <a:clrScheme name="UT Orange Theme">
      <a:dk1>
        <a:srgbClr val="4B4B4B"/>
      </a:dk1>
      <a:lt1>
        <a:srgbClr val="F0F0F0"/>
      </a:lt1>
      <a:dk2>
        <a:srgbClr val="000000"/>
      </a:dk2>
      <a:lt2>
        <a:srgbClr val="FFFFFF"/>
      </a:lt2>
      <a:accent1>
        <a:srgbClr val="FF8200"/>
      </a:accent1>
      <a:accent2>
        <a:srgbClr val="2197A9"/>
      </a:accent2>
      <a:accent3>
        <a:srgbClr val="8D2048"/>
      </a:accent3>
      <a:accent4>
        <a:srgbClr val="FED535"/>
      </a:accent4>
      <a:accent5>
        <a:srgbClr val="E65933"/>
      </a:accent5>
      <a:accent6>
        <a:srgbClr val="006C93"/>
      </a:accent6>
      <a:hlink>
        <a:srgbClr val="4B4B4B"/>
      </a:hlink>
      <a:folHlink>
        <a:srgbClr val="4B4B4B"/>
      </a:folHlink>
    </a:clrScheme>
    <a:fontScheme name="Consolas-Verdana">
      <a:majorFont>
        <a:latin typeface="Consolas" panose="020B0609020204030204"/>
        <a:ea typeface=""/>
        <a:cs typeface=""/>
        <a:font script="Jpan" typeface="HG丸ｺﾞｼｯｸM-PRO"/>
        <a:font script="Hang" typeface="HY중고딕"/>
        <a:font script="Hans" typeface="华文楷体"/>
        <a:font script="Hant" typeface="新細明體"/>
        <a:font script="Arab" typeface="Tahoma"/>
        <a:font script="Hebr" typeface="Levenim MT"/>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Verdana" panose="020B060403050404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z="1500" dirty="0" smtClean="0"/>
        </a:defPPr>
      </a:lstStyle>
    </a:txDef>
  </a:objectDefaults>
  <a:extraClrSchemeLst/>
  <a:extLst>
    <a:ext uri="{05A4C25C-085E-4340-85A3-A5531E510DB2}">
      <thm15:themeFamily xmlns:thm15="http://schemas.microsoft.com/office/thememl/2012/main" name="UTK_template" id="{AF170CE6-06F0-384A-BE17-AE627F48F6C9}" vid="{22B42E43-3A52-9342-975B-4958C23D4FF2}"/>
    </a:ext>
  </a:extLst>
</a:theme>
</file>

<file path=ppt/theme/theme2.xml><?xml version="1.0" encoding="utf-8"?>
<a:theme xmlns:a="http://schemas.openxmlformats.org/drawingml/2006/main" name="1_UTK 2020_Orange">
  <a:themeElements>
    <a:clrScheme name="UT Orange Theme">
      <a:dk1>
        <a:srgbClr val="4B4B4B"/>
      </a:dk1>
      <a:lt1>
        <a:srgbClr val="F0F0F0"/>
      </a:lt1>
      <a:dk2>
        <a:srgbClr val="000000"/>
      </a:dk2>
      <a:lt2>
        <a:srgbClr val="FFFFFF"/>
      </a:lt2>
      <a:accent1>
        <a:srgbClr val="FF8200"/>
      </a:accent1>
      <a:accent2>
        <a:srgbClr val="2197A9"/>
      </a:accent2>
      <a:accent3>
        <a:srgbClr val="8D2048"/>
      </a:accent3>
      <a:accent4>
        <a:srgbClr val="FED535"/>
      </a:accent4>
      <a:accent5>
        <a:srgbClr val="E65933"/>
      </a:accent5>
      <a:accent6>
        <a:srgbClr val="006C93"/>
      </a:accent6>
      <a:hlink>
        <a:srgbClr val="4B4B4B"/>
      </a:hlink>
      <a:folHlink>
        <a:srgbClr val="4B4B4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UTK 2020_Orange">
  <a:themeElements>
    <a:clrScheme name="UT Orange Theme">
      <a:dk1>
        <a:srgbClr val="4B4B4B"/>
      </a:dk1>
      <a:lt1>
        <a:srgbClr val="F0F0F0"/>
      </a:lt1>
      <a:dk2>
        <a:srgbClr val="000000"/>
      </a:dk2>
      <a:lt2>
        <a:srgbClr val="FFFFFF"/>
      </a:lt2>
      <a:accent1>
        <a:srgbClr val="FF8200"/>
      </a:accent1>
      <a:accent2>
        <a:srgbClr val="2197A9"/>
      </a:accent2>
      <a:accent3>
        <a:srgbClr val="8D2048"/>
      </a:accent3>
      <a:accent4>
        <a:srgbClr val="FED535"/>
      </a:accent4>
      <a:accent5>
        <a:srgbClr val="E65933"/>
      </a:accent5>
      <a:accent6>
        <a:srgbClr val="006C93"/>
      </a:accent6>
      <a:hlink>
        <a:srgbClr val="4B4B4B"/>
      </a:hlink>
      <a:folHlink>
        <a:srgbClr val="4B4B4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UTK_template</Template>
  <TotalTime>10526</TotalTime>
  <Words>3814</Words>
  <Application>Microsoft Macintosh PowerPoint</Application>
  <PresentationFormat>Widescreen</PresentationFormat>
  <Paragraphs>501</Paragraphs>
  <Slides>36</Slides>
  <Notes>26</Notes>
  <HiddenSlides>0</HiddenSlides>
  <MMClips>0</MMClips>
  <ScaleCrop>false</ScaleCrop>
  <HeadingPairs>
    <vt:vector size="6" baseType="variant">
      <vt:variant>
        <vt:lpstr>Fonts Used</vt:lpstr>
      </vt:variant>
      <vt:variant>
        <vt:i4>8</vt:i4>
      </vt:variant>
      <vt:variant>
        <vt:lpstr>Theme</vt:lpstr>
      </vt:variant>
      <vt:variant>
        <vt:i4>3</vt:i4>
      </vt:variant>
      <vt:variant>
        <vt:lpstr>Slide Titles</vt:lpstr>
      </vt:variant>
      <vt:variant>
        <vt:i4>36</vt:i4>
      </vt:variant>
    </vt:vector>
  </HeadingPairs>
  <TitlesOfParts>
    <vt:vector size="47" baseType="lpstr">
      <vt:lpstr>Aptos</vt:lpstr>
      <vt:lpstr>Arial</vt:lpstr>
      <vt:lpstr>Arial Nova</vt:lpstr>
      <vt:lpstr>Arial Nova Light</vt:lpstr>
      <vt:lpstr>Cambria Math</vt:lpstr>
      <vt:lpstr>Jost</vt:lpstr>
      <vt:lpstr>Roboto</vt:lpstr>
      <vt:lpstr>Verdana</vt:lpstr>
      <vt:lpstr>UTK 2020_Orange</vt:lpstr>
      <vt:lpstr>1_UTK 2020_Orange</vt:lpstr>
      <vt:lpstr>2_UTK 2020_Orange</vt:lpstr>
      <vt:lpstr>Core Collapse Supernova Modelling and Gravitational Wave Prediction: Perspectives from the UT-ORNL Group</vt:lpstr>
      <vt:lpstr>Ingredients for Neutrino-Driven CCSNe</vt:lpstr>
      <vt:lpstr>CHIMERA</vt:lpstr>
      <vt:lpstr>Three-dimensional CHIMERA D-series</vt:lpstr>
      <vt:lpstr>D-series Strains</vt:lpstr>
      <vt:lpstr>Gravitational Waves from Neutrino-driven CCSNe</vt:lpstr>
      <vt:lpstr>Gravitational Wave Sourcing</vt:lpstr>
      <vt:lpstr>Gravitational Wave Characterization</vt:lpstr>
      <vt:lpstr>Avoided Crossings</vt:lpstr>
      <vt:lpstr>PNS Observables</vt:lpstr>
      <vt:lpstr>Two-dimensional CHIMERA Simulations</vt:lpstr>
      <vt:lpstr>Gravitational Waves Test Microphysics</vt:lpstr>
      <vt:lpstr>Discerning EOS through Gravitational Wave Detection</vt:lpstr>
      <vt:lpstr>Toolkit for High-order Neutrino Radiation Hydrodynamics</vt:lpstr>
      <vt:lpstr>Conclusions and Outlook</vt:lpstr>
      <vt:lpstr>Thank you!</vt:lpstr>
      <vt:lpstr>References</vt:lpstr>
      <vt:lpstr>Supplemental Material</vt:lpstr>
      <vt:lpstr>Numeric Strain Calculation</vt:lpstr>
      <vt:lpstr>Spectrograms</vt:lpstr>
      <vt:lpstr>Detectability</vt:lpstr>
      <vt:lpstr>D-series Gravitational Wave Luminosities and Total Energy</vt:lpstr>
      <vt:lpstr>Hydrostatic Equilibrium Deviation</vt:lpstr>
      <vt:lpstr>Numerical Methods</vt:lpstr>
      <vt:lpstr>PowerPoint Presentation</vt:lpstr>
      <vt:lpstr>Modal Analysis Including Region 4</vt:lpstr>
      <vt:lpstr>D9.6 Demonstrates Some Limitations</vt:lpstr>
      <vt:lpstr>Dimensional Impact</vt:lpstr>
      <vt:lpstr>Equations of State Considered</vt:lpstr>
      <vt:lpstr>PowerPoint Presentation</vt:lpstr>
      <vt:lpstr>PowerPoint Presentation</vt:lpstr>
      <vt:lpstr>PowerPoint Presentation</vt:lpstr>
      <vt:lpstr>HFF Slope in the Absence of Noise</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Murphy, Daniel</dc:creator>
  <cp:lastModifiedBy>Murphy, Daniel</cp:lastModifiedBy>
  <cp:revision>59</cp:revision>
  <cp:lastPrinted>2025-04-10T00:34:54Z</cp:lastPrinted>
  <dcterms:created xsi:type="dcterms:W3CDTF">2025-03-14T21:56:49Z</dcterms:created>
  <dcterms:modified xsi:type="dcterms:W3CDTF">2025-07-15T16:56:49Z</dcterms:modified>
</cp:coreProperties>
</file>