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2BF5C5-1CFC-7D99-3682-A1439B81A5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58B956-75AC-65CB-90C8-026EE84B1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38154F-AEAA-BE3C-F391-071633E1A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A3B-D12F-4143-B1B4-1DE6DF10A222}" type="datetimeFigureOut">
              <a:rPr lang="es-MX" smtClean="0"/>
              <a:t>21/07/2025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FDC390-BA86-B9BE-5AEA-91B088FB5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412C1C-9016-D8E0-67E8-6297767DD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F9733-294C-43FD-8F0A-FBC767D73A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4733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705BD4-6ED8-6A2A-D300-46E6155EA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B3CC71-B348-05EE-D931-B10FD4B61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0891E5-1859-51CD-8B69-4C80E80BA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A3B-D12F-4143-B1B4-1DE6DF10A222}" type="datetimeFigureOut">
              <a:rPr lang="es-MX" smtClean="0"/>
              <a:t>21/07/2025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04E42F-3A73-24C9-41FB-EA20E7F33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E3144F-18E6-B6B4-B576-95136B1B2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F9733-294C-43FD-8F0A-FBC767D73A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6040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38795F7-EBCB-F983-F04C-49F5A10CA3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0CA214D-27B2-BC30-513A-3ACEFB964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4DD167-8741-EBB8-383A-19D458BDB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A3B-D12F-4143-B1B4-1DE6DF10A222}" type="datetimeFigureOut">
              <a:rPr lang="es-MX" smtClean="0"/>
              <a:t>21/07/2025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8EAE95-C3D4-83C1-C263-CD3C8AC30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738E26-2C3C-F36B-33FF-73ED6A860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F9733-294C-43FD-8F0A-FBC767D73A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6170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D2A0E2-AF0A-2553-A7FB-15E3CC5B6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5D6EA3-4FF1-D000-9779-D50A09FDB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72B6D0-31C9-FFA1-9F60-514F8DEF2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A3B-D12F-4143-B1B4-1DE6DF10A222}" type="datetimeFigureOut">
              <a:rPr lang="es-MX" smtClean="0"/>
              <a:t>21/07/2025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98D29A-3906-E756-226A-D8FEDB885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0D0C12-895D-C899-FCA7-91848FD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F9733-294C-43FD-8F0A-FBC767D73A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27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EFA25C-D839-D3F4-A1AB-2D877D1E8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2CBDB6-E9F1-7CA6-8411-E557B03F14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6EB9D4-ED87-6779-EE9E-3A40F44F3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A3B-D12F-4143-B1B4-1DE6DF10A222}" type="datetimeFigureOut">
              <a:rPr lang="es-MX" smtClean="0"/>
              <a:t>21/07/2025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970C5C-A33E-2D9C-70B6-F0CD3765F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05FCA4-3FA6-67B7-455C-6C44DB9E1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F9733-294C-43FD-8F0A-FBC767D73A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7937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842183-A06B-5238-F954-8CFA3F68F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03878C-8476-A3D1-E147-5B59A68F27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1757C25-434B-421F-3AE6-76A093D0F5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754629-AF45-5F60-3CF9-8555CD299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A3B-D12F-4143-B1B4-1DE6DF10A222}" type="datetimeFigureOut">
              <a:rPr lang="es-MX" smtClean="0"/>
              <a:t>21/07/2025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801519C-94FA-A2E8-C5E4-C154D5642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0B77EB-BA06-274E-44B2-C630C9D4B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F9733-294C-43FD-8F0A-FBC767D73A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001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CEB7BC-E5AE-2F3D-7E07-70AEB0CE8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C42BB2-5AE4-FFE6-0282-E6C8FEDC9C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318BED9-7D9C-0153-9825-1F6FC888F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20EE6BC-1FB4-F0EB-5533-E8A654D402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C076BEF-54F9-02CC-2093-7E9FA56BCE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5B22706-7361-E31F-0D0E-78CFBEBA0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A3B-D12F-4143-B1B4-1DE6DF10A222}" type="datetimeFigureOut">
              <a:rPr lang="es-MX" smtClean="0"/>
              <a:t>21/07/2025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2DD966D-28F4-566B-B821-F7A9AD70F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E6D0094-C881-E5FF-6CC0-E602DCA4B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F9733-294C-43FD-8F0A-FBC767D73A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0330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2B708-BCF4-8A96-8B7E-A0BD13B91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8C54186-D603-2136-EDA8-4C1756116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A3B-D12F-4143-B1B4-1DE6DF10A222}" type="datetimeFigureOut">
              <a:rPr lang="es-MX" smtClean="0"/>
              <a:t>21/07/2025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4829E8F-4F7F-6641-7818-960B59A63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9F75527-F53D-48B1-6FDC-8F9EB546D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F9733-294C-43FD-8F0A-FBC767D73A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5814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B8E7586-E317-04CB-6FF7-B1EAFA932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A3B-D12F-4143-B1B4-1DE6DF10A222}" type="datetimeFigureOut">
              <a:rPr lang="es-MX" smtClean="0"/>
              <a:t>21/07/2025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3D9A87D-5D5D-2472-F73A-62E2817A9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010644-97DB-F352-6645-0E943F4A9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F9733-294C-43FD-8F0A-FBC767D73A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700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861EBB-D842-AA4C-6E13-692FDD190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4D3927-6508-402A-1073-69FB49E98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DB85E7-EAC6-3A52-27C9-C1E2C70A32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8F96E9-6899-AF17-2FD9-80D7FE1EF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A3B-D12F-4143-B1B4-1DE6DF10A222}" type="datetimeFigureOut">
              <a:rPr lang="es-MX" smtClean="0"/>
              <a:t>21/07/2025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20FB38-4909-E82D-ED9E-39ECA1082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871AE2-38BF-7A6E-AAAF-91771161A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F9733-294C-43FD-8F0A-FBC767D73A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0044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BE823C-9AC1-3A0C-BF68-080C27C0B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1308B31-2D1F-3995-0359-7204CF346C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E22B77-6586-733E-183E-F30840167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34F491-5B10-4EC7-4A76-F80B81A66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8A3B-D12F-4143-B1B4-1DE6DF10A222}" type="datetimeFigureOut">
              <a:rPr lang="es-MX" smtClean="0"/>
              <a:t>21/07/2025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DA63CB-1773-F736-A904-4B9BCF3A3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987955-F090-79A3-FDCA-98590D720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F9733-294C-43FD-8F0A-FBC767D73A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221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88D1B45-C4E1-7995-8DA6-5AFD25FDA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431695E-F7CB-52A8-3BFF-4CC0F92A7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78598F-3D01-106B-4A5C-EC1E74CC8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098A3B-D12F-4143-B1B4-1DE6DF10A222}" type="datetimeFigureOut">
              <a:rPr lang="es-MX" smtClean="0"/>
              <a:t>21/07/2025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A84677-017C-EBDC-1A37-442CA4D6D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D5AEAE-A389-91F6-0170-24C7AF6EC6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4F9733-294C-43FD-8F0A-FBC767D73A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9854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D3DAA9-DF02-12D2-4AE6-388820FBA1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367312"/>
            <a:ext cx="12007596" cy="1080008"/>
          </a:xfrm>
        </p:spPr>
        <p:txBody>
          <a:bodyPr>
            <a:normAutofit fontScale="90000"/>
          </a:bodyPr>
          <a:lstStyle/>
          <a:p>
            <a:r>
              <a:rPr lang="en-US" sz="28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cDVGAN</a:t>
            </a:r>
            <a:r>
              <a:rPr lang="en-US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Generating Gravitational Waves from Rotating Core-Collapse Supernovae</a:t>
            </a:r>
            <a:br>
              <a:rPr lang="en-US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SN2025gw: First IGWN Symposium on Core Collapse Supernova Gravitational Wave Theory and Detection, Warsaw, Poland</a:t>
            </a:r>
            <a:endParaRPr lang="es-MX" sz="2800" dirty="0">
              <a:solidFill>
                <a:schemeClr val="tx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0745B50-D043-BAE6-37D9-02CC7DA8C5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798" y="813840"/>
            <a:ext cx="9144000" cy="165576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s-MX" sz="18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Jossian A. Garcia, Vicente Sierra, Javier M. Antelis, Claudia Moreno</a:t>
            </a:r>
          </a:p>
          <a:p>
            <a:pPr>
              <a:spcBef>
                <a:spcPts val="0"/>
              </a:spcBef>
            </a:pPr>
            <a:r>
              <a:rPr lang="es-MX" sz="14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Tecnológico de Monterrey, </a:t>
            </a:r>
            <a:r>
              <a:rPr lang="es-MX" sz="1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es-MX" sz="14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s-MX" sz="14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Engineering</a:t>
            </a:r>
            <a:r>
              <a:rPr lang="es-MX" sz="14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s-MX" sz="1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Sciences</a:t>
            </a:r>
            <a:r>
              <a:rPr lang="es-MX" sz="14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Jalisco</a:t>
            </a:r>
          </a:p>
          <a:p>
            <a:pPr>
              <a:spcBef>
                <a:spcPts val="0"/>
              </a:spcBef>
            </a:pPr>
            <a:r>
              <a:rPr lang="es-MX" sz="14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Universidad de Guadalajara, </a:t>
            </a:r>
            <a:r>
              <a:rPr lang="es-MX" sz="1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Physics</a:t>
            </a:r>
            <a:r>
              <a:rPr lang="es-MX" sz="14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</a:t>
            </a:r>
            <a:r>
              <a:rPr lang="es-MX" sz="14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CUCEI, Jalisco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4F89A02-4B58-E046-9567-99B1096870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7673" y="4169439"/>
            <a:ext cx="2143970" cy="187341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3CAEB27-E9D7-8E6D-4BE6-D58D6A3E23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854" y="3501895"/>
            <a:ext cx="2430779" cy="254095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E9F8E67F-0E34-C3E2-A313-5542C7A047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81135" y="2569464"/>
            <a:ext cx="2031630" cy="3449468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88553C73-709D-3158-26FB-F8B43FAF6C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4552" y="3972900"/>
            <a:ext cx="2835784" cy="1904026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5E45BA13-EA1F-472D-C089-F7B247EA6524}"/>
              </a:ext>
            </a:extLst>
          </p:cNvPr>
          <p:cNvSpPr txBox="1"/>
          <p:nvPr/>
        </p:nvSpPr>
        <p:spPr>
          <a:xfrm>
            <a:off x="347058" y="5993280"/>
            <a:ext cx="27990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1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join and marginal distributions m(BF , BF ) and m(BR, BF ) as well as their best fit for each class</a:t>
            </a:r>
            <a:endParaRPr 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2B8C99B-6868-CA38-CDF5-EA6B505EFAE6}"/>
              </a:ext>
            </a:extLst>
          </p:cNvPr>
          <p:cNvSpPr txBox="1"/>
          <p:nvPr/>
        </p:nvSpPr>
        <p:spPr>
          <a:xfrm>
            <a:off x="387566" y="2127256"/>
            <a:ext cx="329869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 shows high linear relations, which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indicates highly similarities between real and fake generations</a:t>
            </a:r>
            <a:endParaRPr lang="es-MX" sz="1600" b="1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916CDFA-B3AD-560F-EB69-63C1776FD78E}"/>
              </a:ext>
            </a:extLst>
          </p:cNvPr>
          <p:cNvSpPr txBox="1"/>
          <p:nvPr/>
        </p:nvSpPr>
        <p:spPr>
          <a:xfrm>
            <a:off x="6978524" y="2084086"/>
            <a:ext cx="313410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Cross-class MMD heatmap in figure 3 shows normalized values near to one, which depicts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separability between classes.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D91BD6E-F353-0502-8A16-1DFF94F08E0A}"/>
              </a:ext>
            </a:extLst>
          </p:cNvPr>
          <p:cNvSpPr txBox="1"/>
          <p:nvPr/>
        </p:nvSpPr>
        <p:spPr>
          <a:xfrm>
            <a:off x="3829539" y="2084086"/>
            <a:ext cx="302399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Class-conditional MMD results in figure 2 compare generated and training classes sets, indicating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similarities between signal class-distributions. </a:t>
            </a:r>
            <a:endParaRPr lang="es-MX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B267E29-C913-ED93-29C2-4C48EC465FED}"/>
              </a:ext>
            </a:extLst>
          </p:cNvPr>
          <p:cNvSpPr txBox="1"/>
          <p:nvPr/>
        </p:nvSpPr>
        <p:spPr>
          <a:xfrm>
            <a:off x="6967673" y="5993280"/>
            <a:ext cx="26761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3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Cross-class MMD heatmap. Values near to one (yellow) depicts high separability between classes</a:t>
            </a:r>
            <a:endParaRPr 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7027672-51CD-910B-AE5D-DAD4B50B3631}"/>
              </a:ext>
            </a:extLst>
          </p:cNvPr>
          <p:cNvSpPr txBox="1"/>
          <p:nvPr/>
        </p:nvSpPr>
        <p:spPr>
          <a:xfrm>
            <a:off x="3819309" y="5993279"/>
            <a:ext cx="27990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2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Class-conditional MMD results. Each generated signal is compared against its corresponding class training set</a:t>
            </a:r>
            <a:endParaRPr 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68BB74FF-3F96-F35B-E5B0-5FC26D3EC55F}"/>
              </a:ext>
            </a:extLst>
          </p:cNvPr>
          <p:cNvSpPr txBox="1"/>
          <p:nvPr/>
        </p:nvSpPr>
        <p:spPr>
          <a:xfrm>
            <a:off x="9768795" y="6000644"/>
            <a:ext cx="22964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4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Examples of generated signals per class.</a:t>
            </a:r>
            <a:endParaRPr 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Imagen 27">
            <a:extLst>
              <a:ext uri="{FF2B5EF4-FFF2-40B4-BE49-F238E27FC236}">
                <a16:creationId xmlns:a16="http://schemas.microsoft.com/office/drawing/2014/main" id="{CFEA6FD1-4C31-F584-13A7-D3883CC3B2E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20082" y="659643"/>
            <a:ext cx="1196444" cy="1044030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54D9E58A-6605-7CC5-4CE9-6EAB3A9AD93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5584" y="674593"/>
            <a:ext cx="1104996" cy="112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247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196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Tema de Office</vt:lpstr>
      <vt:lpstr>cDVGAN for Generating Gravitational Waves from Rotating Core-Collapse Supernovae SN2025gw: First IGWN Symposium on Core Collapse Supernova Gravitational Wave Theory and Detection, Warsaw, Poland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Jossian Abimelec García Quijano</dc:creator>
  <cp:lastModifiedBy>Jossian Abimelec García Quijano</cp:lastModifiedBy>
  <cp:revision>1</cp:revision>
  <dcterms:created xsi:type="dcterms:W3CDTF">2025-07-21T13:16:32Z</dcterms:created>
  <dcterms:modified xsi:type="dcterms:W3CDTF">2025-07-21T13:47:12Z</dcterms:modified>
</cp:coreProperties>
</file>